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notesMasterIdLst>
    <p:notesMasterId r:id="rId10"/>
  </p:notesMasterIdLst>
  <p:sldIdLst>
    <p:sldId id="392" r:id="rId2"/>
    <p:sldId id="393" r:id="rId3"/>
    <p:sldId id="394" r:id="rId4"/>
    <p:sldId id="395" r:id="rId5"/>
    <p:sldId id="401" r:id="rId6"/>
    <p:sldId id="398" r:id="rId7"/>
    <p:sldId id="399" r:id="rId8"/>
    <p:sldId id="400" r:id="rId9"/>
  </p:sldIdLst>
  <p:sldSz cx="9144000" cy="6858000" type="screen4x3"/>
  <p:notesSz cx="6858000" cy="9144000"/>
  <p:defaultTextStyle>
    <a:defPPr>
      <a:defRPr lang="sl-SI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FF0000"/>
    <a:srgbClr val="0033CC"/>
    <a:srgbClr val="FFFF00"/>
    <a:srgbClr val="FF6600"/>
    <a:srgbClr val="00FF00"/>
    <a:srgbClr val="FF00FF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2496" y="-11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3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noProof="0" smtClean="0"/>
              <a:t>Kliknite, če želite urediti sloge besedila matrice</a:t>
            </a:r>
          </a:p>
          <a:p>
            <a:pPr lvl="1"/>
            <a:r>
              <a:rPr lang="sl-SI" noProof="0" smtClean="0"/>
              <a:t>Druga raven</a:t>
            </a:r>
          </a:p>
          <a:p>
            <a:pPr lvl="2"/>
            <a:r>
              <a:rPr lang="sl-SI" noProof="0" smtClean="0"/>
              <a:t>Tretja raven</a:t>
            </a:r>
          </a:p>
          <a:p>
            <a:pPr lvl="3"/>
            <a:r>
              <a:rPr lang="sl-SI" noProof="0" smtClean="0"/>
              <a:t>Četrta raven</a:t>
            </a:r>
          </a:p>
          <a:p>
            <a:pPr lvl="4"/>
            <a:r>
              <a:rPr lang="sl-SI" noProof="0" smtClean="0"/>
              <a:t>Peta raven</a:t>
            </a:r>
          </a:p>
        </p:txBody>
      </p:sp>
      <p:sp>
        <p:nvSpPr>
          <p:cNvPr id="553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53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BDFA3AB5-3409-41E3-8280-0A4073A001BD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784001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l-SI" smtClean="0"/>
              <a:t>Kliknite, če želite urediti slog podnaslova matrice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l-SI"/>
              <a:t>MUZEJ IN GALERIJE MESTA LJUBLJANE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0CCA37-87AE-4E1A-84D5-D051DC2EA3AC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78658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l-SI"/>
              <a:t>MUZEJ IN GALERIJE MESTA LJUBLJANE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0F96BB-F3A1-4DC6-8A5C-754DAE0FA8FA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77899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l-SI"/>
              <a:t>MUZEJ IN GALERIJE MESTA LJUBLJANE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2BE489-4A42-4467-98F8-6C575FB3641F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87959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l-SI"/>
              <a:t>MUZEJ IN GALERIJE MESTA LJUBLJANE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5FCD60-0FA0-4B6B-9084-F45499E382F3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97722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l-SI"/>
              <a:t>MUZEJ IN GALERIJE MESTA LJUBLJANE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5ACD75-24F1-4BED-B213-EA0D8F10C5BC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07908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l-SI"/>
              <a:t>MUZEJ IN GALERIJE MESTA LJUBLJANE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71B8E6-C747-4056-A1F3-055048807B0A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91966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l-SI"/>
              <a:t>MUZEJ IN GALERIJE MESTA LJUBLJANE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85438D-C1A0-472D-8AB8-DD7B07418C5E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29371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l-SI"/>
              <a:t>MUZEJ IN GALERIJE MESTA LJUBLJANE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99DA67-3106-4E0E-93D9-3E675E487952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62929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l-SI"/>
              <a:t>MUZEJ IN GALERIJE MESTA LJUBLJANE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CECDEB-8733-4281-AEC7-A9D4C9721D27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28054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l-SI"/>
              <a:t>MUZEJ IN GALERIJE MESTA LJUBLJANE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8422E7-3172-41DB-B0E5-D3A7E5433042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52681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l-SI" noProof="0" smtClean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l-SI"/>
              <a:t>MUZEJ IN GALERIJE MESTA LJUBLJANE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85673B-D148-48C2-97C0-35CFFC217166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25923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l-SI" smtClean="0"/>
              <a:t>Kliknite, če želite urediti slog naslova matrice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</a:p>
        </p:txBody>
      </p:sp>
      <p:sp>
        <p:nvSpPr>
          <p:cNvPr id="41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1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r>
              <a:rPr lang="sl-SI"/>
              <a:t>MUZEJ IN GALERIJE MESTA LJUBLJANE</a:t>
            </a:r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8FFAD378-0AC9-4AB7-9AB5-5B720957482B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2" descr="C:\Documents and Settings\Ana Plestenjak\Desktop\mgm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5911850"/>
            <a:ext cx="11509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Naslov 1"/>
          <p:cNvSpPr txBox="1">
            <a:spLocks/>
          </p:cNvSpPr>
          <p:nvPr/>
        </p:nvSpPr>
        <p:spPr>
          <a:xfrm>
            <a:off x="950495" y="2859088"/>
            <a:ext cx="7273925" cy="324008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sl-SI" sz="36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sl-SI" sz="36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sl-SI" sz="36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>
              <a:lnSpc>
                <a:spcPct val="120000"/>
              </a:lnSpc>
              <a:defRPr/>
            </a:pPr>
            <a:r>
              <a:rPr lang="sl-SI" sz="2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arheološka izkopavanja</a:t>
            </a:r>
            <a:r>
              <a:rPr lang="sl-SI" dirty="0" smtClean="0">
                <a:solidFill>
                  <a:schemeClr val="bg1"/>
                </a:solidFill>
              </a:rPr>
              <a:t/>
            </a:r>
            <a:br>
              <a:rPr lang="sl-SI" dirty="0" smtClean="0">
                <a:solidFill>
                  <a:schemeClr val="bg1"/>
                </a:solidFill>
              </a:rPr>
            </a:br>
            <a:r>
              <a:rPr lang="sl-SI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SLOVENSKA CESTA 2015</a:t>
            </a:r>
            <a:endParaRPr lang="sl-SI" dirty="0">
              <a:solidFill>
                <a:srgbClr val="0033CC"/>
              </a:solidFill>
            </a:endParaRPr>
          </a:p>
        </p:txBody>
      </p:sp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3412331" y="949857"/>
            <a:ext cx="23502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l-SI" sz="1200" dirty="0" smtClean="0">
                <a:solidFill>
                  <a:srgbClr val="0070C0"/>
                </a:solidFill>
                <a:cs typeface="+mn-cs"/>
              </a:rPr>
              <a:t>Foto D. Badovinac</a:t>
            </a:r>
            <a:endParaRPr lang="sl-SI" sz="1200" dirty="0">
              <a:solidFill>
                <a:schemeClr val="accent2">
                  <a:lumMod val="20000"/>
                  <a:lumOff val="80000"/>
                </a:schemeClr>
              </a:solidFill>
              <a:cs typeface="+mn-cs"/>
            </a:endParaRPr>
          </a:p>
        </p:txBody>
      </p:sp>
      <p:pic>
        <p:nvPicPr>
          <p:cNvPr id="16" name="Picture 2" descr="C:\Dokumenti\MARTIN\Arheologija\Nadzor\Slovenska\Popularizacija\03_SLIKE_EMONA\3.15.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31" y="332657"/>
            <a:ext cx="3525437" cy="35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C:\Dokumenti\MARTIN\Arheologija\Nadzor\Slovenska\Posnetki\DSC_276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31" y="332690"/>
            <a:ext cx="2298071" cy="345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Dokumenti\MARTIN\Arheologija\Nadzor\Slovenska\Popularizacija\03_SLIKE_EMONA\3.10.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44557"/>
            <a:ext cx="3603458" cy="3626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3412331" y="2060882"/>
            <a:ext cx="23502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l-SI" sz="1200" dirty="0" smtClean="0">
                <a:solidFill>
                  <a:srgbClr val="0070C0"/>
                </a:solidFill>
                <a:cs typeface="+mn-cs"/>
              </a:rPr>
              <a:t>Ajdovščina </a:t>
            </a:r>
          </a:p>
          <a:p>
            <a:pPr algn="ctr">
              <a:defRPr/>
            </a:pPr>
            <a:r>
              <a:rPr lang="sl-SI" sz="1200" dirty="0" smtClean="0">
                <a:solidFill>
                  <a:srgbClr val="0070C0"/>
                </a:solidFill>
                <a:cs typeface="+mn-cs"/>
              </a:rPr>
              <a:t>70. leta prejšnjega </a:t>
            </a:r>
          </a:p>
          <a:p>
            <a:pPr algn="ctr">
              <a:defRPr/>
            </a:pPr>
            <a:r>
              <a:rPr lang="sl-SI" sz="1200" dirty="0" smtClean="0">
                <a:solidFill>
                  <a:srgbClr val="0070C0"/>
                </a:solidFill>
                <a:cs typeface="+mn-cs"/>
              </a:rPr>
              <a:t>stoletja</a:t>
            </a:r>
            <a:endParaRPr lang="sl-SI" sz="1200" dirty="0">
              <a:solidFill>
                <a:schemeClr val="accent2">
                  <a:lumMod val="20000"/>
                  <a:lumOff val="80000"/>
                </a:schemeClr>
              </a:solidFill>
              <a:cs typeface="+mn-cs"/>
            </a:endParaRPr>
          </a:p>
        </p:txBody>
      </p:sp>
      <p:pic>
        <p:nvPicPr>
          <p:cNvPr id="3" name="Picture 4" descr="C:\Dokumenti\MARTIN\Arheologija\Nadzor\Slovenska\Posnetki\DSC_283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245" y="268205"/>
            <a:ext cx="2340946" cy="3520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Dokumenti\MARTIN\Arheologija\Nadzor\Slovenska\Posnetki\_DSC369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786" y="1344191"/>
            <a:ext cx="3663341" cy="244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960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Ograda vsebine 2"/>
          <p:cNvSpPr>
            <a:spLocks noGrp="1"/>
          </p:cNvSpPr>
          <p:nvPr>
            <p:ph idx="1"/>
          </p:nvPr>
        </p:nvSpPr>
        <p:spPr>
          <a:xfrm>
            <a:off x="323850" y="404813"/>
            <a:ext cx="8229600" cy="928687"/>
          </a:xfrm>
        </p:spPr>
        <p:txBody>
          <a:bodyPr/>
          <a:lstStyle/>
          <a:p>
            <a:pPr marL="342900" lvl="1" indent="-342900">
              <a:buFontTx/>
              <a:buChar char="•"/>
            </a:pPr>
            <a:r>
              <a:rPr lang="sl-SI" sz="1400" dirty="0" smtClean="0"/>
              <a:t>Z asfaltno plastjo prekrite tramvajske tračnice iz začetka 20. stoletja</a:t>
            </a:r>
          </a:p>
        </p:txBody>
      </p:sp>
      <p:pic>
        <p:nvPicPr>
          <p:cNvPr id="29701" name="Picture 2" descr="C:\Documents and Settings\Ana Plestenjak\Desktop\mgml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313488"/>
            <a:ext cx="755650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PoljeZBesedilom 9"/>
          <p:cNvSpPr txBox="1">
            <a:spLocks noChangeArrowheads="1"/>
          </p:cNvSpPr>
          <p:nvPr/>
        </p:nvSpPr>
        <p:spPr bwMode="auto">
          <a:xfrm>
            <a:off x="3401697" y="5772105"/>
            <a:ext cx="26717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/>
            <a:r>
              <a:rPr lang="sl-SI" sz="1000" i="1" dirty="0" smtClean="0"/>
              <a:t>Križišče Slovenske in Gosposvetske ceste Razglednica iz 1956 (dokumentacija MGML</a:t>
            </a:r>
            <a:r>
              <a:rPr lang="sl-SI" sz="1000" i="1" dirty="0"/>
              <a:t>)</a:t>
            </a:r>
            <a:endParaRPr lang="sl-SI" dirty="0"/>
          </a:p>
        </p:txBody>
      </p:sp>
      <p:pic>
        <p:nvPicPr>
          <p:cNvPr id="2052" name="Picture 4" descr="C:\Dokumenti\MARTIN\Arheologija\Nadzor\Slovenska\Posnetki\SLC15_33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6714603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Dokumenti\Vedute\F00285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528" y="5049941"/>
            <a:ext cx="2339404" cy="144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377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Ograda vsebine 2"/>
          <p:cNvSpPr>
            <a:spLocks noGrp="1"/>
          </p:cNvSpPr>
          <p:nvPr>
            <p:ph idx="1"/>
          </p:nvPr>
        </p:nvSpPr>
        <p:spPr>
          <a:xfrm>
            <a:off x="323850" y="404813"/>
            <a:ext cx="8229600" cy="928687"/>
          </a:xfrm>
        </p:spPr>
        <p:txBody>
          <a:bodyPr/>
          <a:lstStyle/>
          <a:p>
            <a:pPr marL="342900" lvl="1" indent="-342900">
              <a:buFontTx/>
              <a:buChar char="•"/>
            </a:pPr>
            <a:r>
              <a:rPr lang="sl-SI" sz="1400" dirty="0" smtClean="0"/>
              <a:t>Kletni prostori zgradb iz 18. in 19. stoletja</a:t>
            </a:r>
          </a:p>
        </p:txBody>
      </p:sp>
      <p:pic>
        <p:nvPicPr>
          <p:cNvPr id="3074" name="Picture 2" descr="C:\Dokumenti\MARTIN\Arheologija\Nadzor\Slovenska\Posnetki\SLC15_33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33305"/>
            <a:ext cx="3582014" cy="5387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Dokumenti\MARTIN\Arheologija\Nadzor\Slovenska\Popularizacija\Tiskovna konferenca\Izbrani\nedokumentarni_1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069308"/>
            <a:ext cx="3534136" cy="5315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kumenti\MARTIN\Arheologija\Nadzor\Slovenska\Popularizacija\Tiskovna konferenca\Izbrani\03-_DSC2154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71" y="1023189"/>
            <a:ext cx="8031461" cy="536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3424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Ograda vsebine 2"/>
          <p:cNvSpPr>
            <a:spLocks noGrp="1"/>
          </p:cNvSpPr>
          <p:nvPr>
            <p:ph idx="1"/>
          </p:nvPr>
        </p:nvSpPr>
        <p:spPr>
          <a:xfrm>
            <a:off x="323850" y="404813"/>
            <a:ext cx="8229600" cy="928687"/>
          </a:xfrm>
        </p:spPr>
        <p:txBody>
          <a:bodyPr/>
          <a:lstStyle/>
          <a:p>
            <a:pPr marL="342900" lvl="1" indent="-342900">
              <a:buFontTx/>
              <a:buChar char="•"/>
            </a:pPr>
            <a:r>
              <a:rPr lang="sl-SI" sz="1400" dirty="0"/>
              <a:t>Pod vzhodno polovico </a:t>
            </a:r>
            <a:r>
              <a:rPr lang="sl-SI" sz="1400" dirty="0" smtClean="0"/>
              <a:t>današnjega Slovenske ceste leži </a:t>
            </a:r>
            <a:r>
              <a:rPr lang="sl-SI" sz="1400" dirty="0"/>
              <a:t>cestišče severne emonske vpadnice, ki je tekla od severnih vrat proti Savi in naprej proti prelazu </a:t>
            </a:r>
            <a:r>
              <a:rPr lang="sl-SI" sz="1400" dirty="0" err="1"/>
              <a:t>Antrans</a:t>
            </a:r>
            <a:r>
              <a:rPr lang="sl-SI" sz="1400" dirty="0"/>
              <a:t> (Trojane). Ob cesti so ležala obsežna pokopališča emonskih </a:t>
            </a:r>
            <a:r>
              <a:rPr lang="sl-SI" sz="1400" dirty="0" smtClean="0"/>
              <a:t>meščanov.</a:t>
            </a:r>
          </a:p>
        </p:txBody>
      </p:sp>
      <p:pic>
        <p:nvPicPr>
          <p:cNvPr id="4098" name="Picture 2" descr="C:\Dokumenti\MARTIN\Arheologija\Nadzor\Slovenska\Posnetki\DSC_27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1484784"/>
            <a:ext cx="3207725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Dokumenti\MARTIN\Arheologija\Nadzor\Slovenska\Popularizacija\Tiskovna konferenca\DSC_22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507551"/>
            <a:ext cx="3192665" cy="4801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Dokumenti\MARTIN\Arheologija\Nadzor\Slovenska\Popularizacija\Tiskovna konferenca\Izbrani\nedokumentarni_153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1323437"/>
            <a:ext cx="7776864" cy="5169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0602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Dokumenti\MARTIN\Arheologija\Nadzor\Slovenska\Posnetki\_DSC3333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6142"/>
            <a:ext cx="10532581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Dokumenti\MARTIN\Arheologija\Nadzor\Slovenska\Posnetki\20150325_0931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" y="-9569"/>
            <a:ext cx="2075722" cy="155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98" name="Ograda vsebine 2"/>
          <p:cNvSpPr>
            <a:spLocks noGrp="1"/>
          </p:cNvSpPr>
          <p:nvPr>
            <p:ph idx="1"/>
          </p:nvPr>
        </p:nvSpPr>
        <p:spPr>
          <a:xfrm>
            <a:off x="483885" y="6327652"/>
            <a:ext cx="3528392" cy="504056"/>
          </a:xfrm>
        </p:spPr>
        <p:txBody>
          <a:bodyPr/>
          <a:lstStyle/>
          <a:p>
            <a:pPr marL="0" lvl="1" indent="0">
              <a:buNone/>
            </a:pPr>
            <a:r>
              <a:rPr lang="sl-SI" sz="1600" dirty="0" smtClean="0">
                <a:solidFill>
                  <a:srgbClr val="00FFFF"/>
                </a:solidFill>
              </a:rPr>
              <a:t>Grob iz 1. stol. n. št.</a:t>
            </a:r>
          </a:p>
        </p:txBody>
      </p:sp>
      <p:pic>
        <p:nvPicPr>
          <p:cNvPr id="1027" name="Picture 3" descr="C:\Dokumenti\MARTIN\Arheologija\Nadzor\Slovenska\Posnetki\_DSC3338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59" y="-202977"/>
            <a:ext cx="10577209" cy="7059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Dokumenti\MARTIN\Arheologija\Nadzor\Slovenska\Posnetki\_DSC3533-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43" y="-202977"/>
            <a:ext cx="10592093" cy="7069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Dokumenti\MARTIN\Arheologija\Nadzor\Slovenska\Posnetki\_DSC3592-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741" y="-152401"/>
            <a:ext cx="10593550" cy="7070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Dokumenti\MARTIN\Arheologija\Nadzor\Slovenska\Posnetki\_DSC3705-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700" y="-171401"/>
            <a:ext cx="10532581" cy="702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2846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vsebine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026" name="Picture 2" descr="C:\Dokumenti\MARTIN\Arheologija\Nadzor\Slovenska\Posnetki\IMG_59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2816" y="-2187625"/>
            <a:ext cx="14529123" cy="106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8530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Ograda vsebine 2"/>
          <p:cNvSpPr>
            <a:spLocks noGrp="1"/>
          </p:cNvSpPr>
          <p:nvPr>
            <p:ph idx="1"/>
          </p:nvPr>
        </p:nvSpPr>
        <p:spPr>
          <a:xfrm>
            <a:off x="343300" y="2958469"/>
            <a:ext cx="4210653" cy="961759"/>
          </a:xfrm>
        </p:spPr>
        <p:txBody>
          <a:bodyPr/>
          <a:lstStyle/>
          <a:p>
            <a:pPr marL="0" lvl="1" indent="0">
              <a:buNone/>
            </a:pPr>
            <a:r>
              <a:rPr lang="sl-SI" sz="1600" dirty="0" smtClean="0"/>
              <a:t>Prstan, oljenka in žrtvenik </a:t>
            </a:r>
            <a:r>
              <a:rPr lang="sl-SI" sz="1600" dirty="0"/>
              <a:t>z redko izpričanim posvetilom svetemu izviru ali božanstvu izvira (</a:t>
            </a:r>
            <a:r>
              <a:rPr lang="sl-SI" sz="1600" i="1" dirty="0" err="1"/>
              <a:t>Fons</a:t>
            </a:r>
            <a:r>
              <a:rPr lang="sl-SI" sz="1600" i="1" dirty="0"/>
              <a:t> </a:t>
            </a:r>
            <a:r>
              <a:rPr lang="sl-SI" sz="1600" dirty="0"/>
              <a:t>ali</a:t>
            </a:r>
            <a:r>
              <a:rPr lang="sl-SI" sz="1600" i="1" dirty="0"/>
              <a:t> </a:t>
            </a:r>
            <a:r>
              <a:rPr lang="sl-SI" sz="1600" i="1" dirty="0" err="1"/>
              <a:t>Fontanus</a:t>
            </a:r>
            <a:r>
              <a:rPr lang="sl-SI" sz="1600" dirty="0" smtClean="0"/>
              <a:t>)</a:t>
            </a:r>
          </a:p>
          <a:p>
            <a:pPr marL="342900" lvl="1" indent="-342900">
              <a:buFontTx/>
              <a:buChar char="•"/>
            </a:pPr>
            <a:endParaRPr lang="sl-SI" sz="1600" dirty="0" smtClean="0"/>
          </a:p>
        </p:txBody>
      </p:sp>
      <p:pic>
        <p:nvPicPr>
          <p:cNvPr id="1026" name="Picture 2" descr="C:\Dokumenti\MARTIN\Arheologija\Nadzor\Slovenska - južni del\Posnetki\2gema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86" y="260648"/>
            <a:ext cx="3995631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kumenti\MARTIN\Arheologija\Nadzor\Slovenska - južni del\Posnetki\7gladiatorj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83" y="3934213"/>
            <a:ext cx="4036589" cy="2683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Dokumenti\MARTIN\Arheologija\Nadzor\Slovenska - južni del\Posnetki\3oltar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9949"/>
            <a:ext cx="4238445" cy="6357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908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vsebine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Picture 3" descr="C:\Dokumenti\MARTIN\Arheologija\Izkopavanja\Kongresni trg\Popularizacija\Emonska promenada\emona-render\emona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8720" y="0"/>
            <a:ext cx="13863088" cy="683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Dokumenti\MARTIN\Arheologija\Izkopavanja\Kongresni trg\Popularizacija\Emonska promenada\emona-render\ColoniaEmona_Preview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552" y="-156714"/>
            <a:ext cx="12497426" cy="7258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427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rivzeti načrt">
  <a:themeElements>
    <a:clrScheme name="Privzeti načr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ivzeti načr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ivzeti načr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ova 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2697</TotalTime>
  <Words>109</Words>
  <Application>Microsoft Office PowerPoint</Application>
  <PresentationFormat>Diaprojekcija na zaslonu (4:3)</PresentationFormat>
  <Paragraphs>12</Paragraphs>
  <Slides>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8</vt:i4>
      </vt:variant>
    </vt:vector>
  </HeadingPairs>
  <TitlesOfParts>
    <vt:vector size="9" baseType="lpstr">
      <vt:lpstr>Privzeti načrt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Diapozitiv 1</dc:title>
  <dc:creator>Zvitorepec Lisjak</dc:creator>
  <cp:lastModifiedBy>Martin Horvat</cp:lastModifiedBy>
  <cp:revision>179</cp:revision>
  <dcterms:created xsi:type="dcterms:W3CDTF">2009-09-16T13:41:17Z</dcterms:created>
  <dcterms:modified xsi:type="dcterms:W3CDTF">2016-02-17T11:20:22Z</dcterms:modified>
</cp:coreProperties>
</file>