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60" r:id="rId6"/>
  </p:sldMasterIdLst>
  <p:notesMasterIdLst>
    <p:notesMasterId r:id="rId23"/>
  </p:notesMasterIdLst>
  <p:handoutMasterIdLst>
    <p:handoutMasterId r:id="rId24"/>
  </p:handoutMasterIdLst>
  <p:sldIdLst>
    <p:sldId id="7615" r:id="rId7"/>
    <p:sldId id="7610" r:id="rId8"/>
    <p:sldId id="7617" r:id="rId9"/>
    <p:sldId id="7622" r:id="rId10"/>
    <p:sldId id="7620" r:id="rId11"/>
    <p:sldId id="7594" r:id="rId12"/>
    <p:sldId id="7571" r:id="rId13"/>
    <p:sldId id="7572" r:id="rId14"/>
    <p:sldId id="7607" r:id="rId15"/>
    <p:sldId id="7601" r:id="rId16"/>
    <p:sldId id="7623" r:id="rId17"/>
    <p:sldId id="7613" r:id="rId18"/>
    <p:sldId id="7614" r:id="rId19"/>
    <p:sldId id="7624" r:id="rId20"/>
    <p:sldId id="7626" r:id="rId21"/>
    <p:sldId id="7604" r:id="rId22"/>
  </p:sldIdLst>
  <p:sldSz cx="12192000" cy="6858000"/>
  <p:notesSz cx="6797675" cy="9926638"/>
  <p:custDataLst>
    <p:tags r:id="rId25"/>
  </p:custDataLst>
  <p:defaultTextStyle>
    <a:defPPr>
      <a:defRPr lang="de-DE"/>
    </a:defPPr>
    <a:lvl1pPr marL="0" indent="0" algn="l" defTabSz="914400" rtl="0" eaLnBrk="1" latinLnBrk="0" hangingPunct="1">
      <a:lnSpc>
        <a:spcPct val="110000"/>
      </a:lnSpc>
      <a:spcBef>
        <a:spcPts val="0"/>
      </a:spcBef>
      <a:buFont typeface="Arial" panose="020B0604020202020204" pitchFamily="34" charset="0"/>
      <a:buNone/>
      <a:defRPr sz="2200"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4pPr>
    <a:lvl5pPr marL="216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5pPr>
    <a:lvl6pPr marL="432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6pPr>
    <a:lvl7pPr marL="648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7pPr>
    <a:lvl8pPr marL="864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F5CF3E40-E7E1-4856-AE60-BF9DA5D09859}">
          <p14:sldIdLst>
            <p14:sldId id="7615"/>
            <p14:sldId id="7610"/>
            <p14:sldId id="7617"/>
            <p14:sldId id="7622"/>
            <p14:sldId id="7620"/>
            <p14:sldId id="7594"/>
            <p14:sldId id="7571"/>
            <p14:sldId id="7572"/>
            <p14:sldId id="7607"/>
            <p14:sldId id="7601"/>
            <p14:sldId id="7623"/>
            <p14:sldId id="7613"/>
            <p14:sldId id="7614"/>
            <p14:sldId id="7624"/>
            <p14:sldId id="7626"/>
            <p14:sldId id="760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i" initials="p" lastIdx="40" clrIdx="0">
    <p:extLst>
      <p:ext uri="{19B8F6BF-5375-455C-9EA6-DF929625EA0E}">
        <p15:presenceInfo xmlns:p15="http://schemas.microsoft.com/office/powerpoint/2012/main" userId="pauli" providerId="None"/>
      </p:ext>
    </p:extLst>
  </p:cmAuthor>
  <p:cmAuthor id="2" name="christianf" initials="c" lastIdx="53" clrIdx="1">
    <p:extLst>
      <p:ext uri="{19B8F6BF-5375-455C-9EA6-DF929625EA0E}">
        <p15:presenceInfo xmlns:p15="http://schemas.microsoft.com/office/powerpoint/2012/main" userId="christianf" providerId="None"/>
      </p:ext>
    </p:extLst>
  </p:cmAuthor>
  <p:cmAuthor id="3" name="reusteck" initials="r" lastIdx="2" clrIdx="2">
    <p:extLst>
      <p:ext uri="{19B8F6BF-5375-455C-9EA6-DF929625EA0E}">
        <p15:presenceInfo xmlns:p15="http://schemas.microsoft.com/office/powerpoint/2012/main" userId="reuste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9C95"/>
    <a:srgbClr val="EF0000"/>
    <a:srgbClr val="FF0000"/>
    <a:srgbClr val="B30000"/>
    <a:srgbClr val="285F8C"/>
    <a:srgbClr val="D0E5FC"/>
    <a:srgbClr val="93B36D"/>
    <a:srgbClr val="FFFFFF"/>
    <a:srgbClr val="74B230"/>
    <a:srgbClr val="89E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D97521-C4E2-4999-9437-5386A04CB333}" v="59" dt="2024-01-30T13:25:45.076"/>
  </p1510:revLst>
</p1510:revInfo>
</file>

<file path=ppt/tableStyles.xml><?xml version="1.0" encoding="utf-8"?>
<a:tblStyleLst xmlns:a="http://schemas.openxmlformats.org/drawingml/2006/main" def="{772296D8-0395-4A3A-95F5-4146E7D64C8C}">
  <a:tblStyle styleId="{772296D8-0395-4A3A-95F5-4146E7D64C8C}" styleName="Stadt Köln Tabelle">
    <a:tblBg>
      <a:effect>
        <a:effectLst/>
      </a:effect>
    </a:tblBg>
    <a:wholeTbl>
      <a:tcTxStyle b="off" i="off">
        <a:fontRef idx="minor"/>
        <a:schemeClr val="tx1"/>
      </a:tcTxStyle>
      <a:tcStyle>
        <a:tcBdr>
          <a:left>
            <a:ln>
              <a:noFill/>
            </a:ln>
          </a:left>
          <a:right>
            <a:ln>
              <a:noFill/>
            </a:ln>
          </a:right>
          <a:top>
            <a:ln>
              <a:noFill/>
            </a:ln>
          </a:top>
          <a:bottom>
            <a:ln>
              <a:noFill/>
            </a:ln>
          </a:bottom>
          <a:insideH>
            <a:ln w="6350" cap="flat" cmpd="sng" algn="ctr">
              <a:solidFill>
                <a:srgbClr val="E6E6E6"/>
              </a:solidFill>
              <a:prstDash val="solid"/>
            </a:ln>
          </a:insideH>
          <a:insideV>
            <a:ln>
              <a:noFill/>
            </a:ln>
          </a:insideV>
          <a:tl2br>
            <a:ln>
              <a:noFill/>
            </a:ln>
          </a:tl2br>
          <a:tr2bl>
            <a:ln>
              <a:noFill/>
            </a:ln>
          </a:tr2bl>
        </a:tcBdr>
        <a:fill>
          <a:noFill/>
        </a:fill>
      </a:tcStyle>
    </a:wholeTbl>
    <a:band1H>
      <a:tcStyle>
        <a:tcBdr>
          <a:insideH>
            <a:ln>
              <a:noFill/>
            </a:ln>
          </a:insideH>
        </a:tcBdr>
      </a:tcStyle>
    </a:band1H>
    <a:band2H>
      <a:tcStyle>
        <a:tcBdr>
          <a:insideH>
            <a:ln>
              <a:noFill/>
            </a:ln>
          </a:insideH>
        </a:tcBdr>
        <a:fill>
          <a:solidFill>
            <a:srgbClr val="E6E6E6"/>
          </a:solidFill>
        </a:fill>
      </a:tcStyle>
    </a:band2H>
    <a:band1V>
      <a:tcStyle>
        <a:tcBdr/>
        <a:fill>
          <a:solidFill>
            <a:srgbClr val="E6E6E6"/>
          </a:solidFill>
        </a:fill>
      </a:tcStyle>
    </a:band1V>
    <a:band2V>
      <a:tcStyle>
        <a:tcBdr/>
      </a:tcStyle>
    </a:band2V>
    <a:lastCol>
      <a:tcTxStyle b="on" i="off">
        <a:fontRef idx="major"/>
        <a:schemeClr val="tx1"/>
      </a:tcTxStyle>
      <a:tcStyle>
        <a:tcBdr/>
      </a:tcStyle>
    </a:lastCol>
    <a:firstCol>
      <a:tcTxStyle b="on" i="off">
        <a:fontRef idx="major"/>
        <a:schemeClr val="tx1"/>
      </a:tcTxStyle>
      <a:tcStyle>
        <a:tcBdr/>
      </a:tcStyle>
    </a:firstCol>
    <a:lastRow>
      <a:tcTxStyle b="on" i="off">
        <a:fontRef idx="minor"/>
        <a:schemeClr val="tx1"/>
      </a:tcTxStyle>
      <a:tcStyle>
        <a:tcBdr>
          <a:top>
            <a:ln w="19050" cap="flat" cmpd="sng" algn="ctr">
              <a:solidFill>
                <a:schemeClr val="dk2"/>
              </a:solidFill>
              <a:prstDash val="solid"/>
            </a:ln>
          </a:top>
        </a:tcBdr>
      </a:tcStyle>
    </a:lastRow>
    <a:firstRow>
      <a:tcTxStyle b="on" i="off">
        <a:fontRef idx="major"/>
        <a:schemeClr val="tx2"/>
      </a:tcTxStyle>
      <a:tcStyle>
        <a:tcBdr>
          <a:bottom>
            <a:ln w="19050" cap="flat" cmpd="sng" algn="ctr">
              <a:solidFill>
                <a:schemeClr val="dk2"/>
              </a:solidFill>
              <a:prstDash val="solid"/>
            </a:ln>
          </a:bottom>
        </a:tcBdr>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4" autoAdjust="0"/>
    <p:restoredTop sz="79694" autoAdjust="0"/>
  </p:normalViewPr>
  <p:slideViewPr>
    <p:cSldViewPr snapToGrid="0" showGuides="1">
      <p:cViewPr varScale="1">
        <p:scale>
          <a:sx n="77" d="100"/>
          <a:sy n="77" d="100"/>
        </p:scale>
        <p:origin x="780" y="96"/>
      </p:cViewPr>
      <p:guideLst/>
    </p:cSldViewPr>
  </p:slideViewPr>
  <p:outlineViewPr>
    <p:cViewPr>
      <p:scale>
        <a:sx n="33" d="100"/>
        <a:sy n="33" d="100"/>
      </p:scale>
      <p:origin x="0" y="-1056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68"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 Id="rId6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Klasen" userId="96524f51-acb6-4e05-afa5-59e9c7dff234" providerId="ADAL" clId="{9CD97521-C4E2-4999-9437-5386A04CB333}"/>
    <pc:docChg chg="undo custSel addSld delSld modSld sldOrd modMainMaster modSection">
      <pc:chgData name="Christian Klasen" userId="96524f51-acb6-4e05-afa5-59e9c7dff234" providerId="ADAL" clId="{9CD97521-C4E2-4999-9437-5386A04CB333}" dt="2024-01-30T13:49:36.116" v="1401" actId="6549"/>
      <pc:docMkLst>
        <pc:docMk/>
      </pc:docMkLst>
      <pc:sldChg chg="delSp modSp del mod">
        <pc:chgData name="Christian Klasen" userId="96524f51-acb6-4e05-afa5-59e9c7dff234" providerId="ADAL" clId="{9CD97521-C4E2-4999-9437-5386A04CB333}" dt="2024-01-30T09:42:37.721" v="1203" actId="47"/>
        <pc:sldMkLst>
          <pc:docMk/>
          <pc:sldMk cId="2203922222" sldId="1101"/>
        </pc:sldMkLst>
        <pc:spChg chg="mod">
          <ac:chgData name="Christian Klasen" userId="96524f51-acb6-4e05-afa5-59e9c7dff234" providerId="ADAL" clId="{9CD97521-C4E2-4999-9437-5386A04CB333}" dt="2024-01-29T10:09:06.962" v="181" actId="207"/>
          <ac:spMkLst>
            <pc:docMk/>
            <pc:sldMk cId="2203922222" sldId="1101"/>
            <ac:spMk id="2" creationId="{63BAB397-9C9E-0C2D-3E07-ED3324F3DE74}"/>
          </ac:spMkLst>
        </pc:spChg>
        <pc:spChg chg="del">
          <ac:chgData name="Christian Klasen" userId="96524f51-acb6-4e05-afa5-59e9c7dff234" providerId="ADAL" clId="{9CD97521-C4E2-4999-9437-5386A04CB333}" dt="2024-01-29T10:08:30.446" v="161" actId="478"/>
          <ac:spMkLst>
            <pc:docMk/>
            <pc:sldMk cId="2203922222" sldId="1101"/>
            <ac:spMk id="16" creationId="{7CEB0DFE-2BFF-F3E5-42B8-323737091C33}"/>
          </ac:spMkLst>
        </pc:spChg>
        <pc:grpChg chg="del">
          <ac:chgData name="Christian Klasen" userId="96524f51-acb6-4e05-afa5-59e9c7dff234" providerId="ADAL" clId="{9CD97521-C4E2-4999-9437-5386A04CB333}" dt="2024-01-29T10:08:27.168" v="160" actId="478"/>
          <ac:grpSpMkLst>
            <pc:docMk/>
            <pc:sldMk cId="2203922222" sldId="1101"/>
            <ac:grpSpMk id="14" creationId="{25CFE5D6-B843-1418-ECFC-B1FB36D8913B}"/>
          </ac:grpSpMkLst>
        </pc:grpChg>
        <pc:grpChg chg="del">
          <ac:chgData name="Christian Klasen" userId="96524f51-acb6-4e05-afa5-59e9c7dff234" providerId="ADAL" clId="{9CD97521-C4E2-4999-9437-5386A04CB333}" dt="2024-01-29T10:08:30.446" v="161" actId="478"/>
          <ac:grpSpMkLst>
            <pc:docMk/>
            <pc:sldMk cId="2203922222" sldId="1101"/>
            <ac:grpSpMk id="15" creationId="{DF6522C6-CDE6-A13B-57AC-2FCA155490FB}"/>
          </ac:grpSpMkLst>
        </pc:grpChg>
      </pc:sldChg>
      <pc:sldChg chg="addSp modSp del mod">
        <pc:chgData name="Christian Klasen" userId="96524f51-acb6-4e05-afa5-59e9c7dff234" providerId="ADAL" clId="{9CD97521-C4E2-4999-9437-5386A04CB333}" dt="2024-01-30T09:36:32.806" v="1188" actId="1582"/>
        <pc:sldMkLst>
          <pc:docMk/>
          <pc:sldMk cId="3586188182" sldId="1102"/>
        </pc:sldMkLst>
        <pc:spChg chg="add mod">
          <ac:chgData name="Christian Klasen" userId="96524f51-acb6-4e05-afa5-59e9c7dff234" providerId="ADAL" clId="{9CD97521-C4E2-4999-9437-5386A04CB333}" dt="2024-01-30T09:35:48.016" v="1180"/>
          <ac:spMkLst>
            <pc:docMk/>
            <pc:sldMk cId="3586188182" sldId="1102"/>
            <ac:spMk id="3" creationId="{2B270CF6-0502-589B-2FA8-66140E1387B4}"/>
          </ac:spMkLst>
        </pc:spChg>
        <pc:spChg chg="mod">
          <ac:chgData name="Christian Klasen" userId="96524f51-acb6-4e05-afa5-59e9c7dff234" providerId="ADAL" clId="{9CD97521-C4E2-4999-9437-5386A04CB333}" dt="2024-01-30T09:35:48.016" v="1180"/>
          <ac:spMkLst>
            <pc:docMk/>
            <pc:sldMk cId="3586188182" sldId="1102"/>
            <ac:spMk id="5" creationId="{064145C1-60E6-7247-7FDD-73EA7F9042CC}"/>
          </ac:spMkLst>
        </pc:spChg>
        <pc:spChg chg="mod">
          <ac:chgData name="Christian Klasen" userId="96524f51-acb6-4e05-afa5-59e9c7dff234" providerId="ADAL" clId="{9CD97521-C4E2-4999-9437-5386A04CB333}" dt="2024-01-30T09:35:48.016" v="1180"/>
          <ac:spMkLst>
            <pc:docMk/>
            <pc:sldMk cId="3586188182" sldId="1102"/>
            <ac:spMk id="6" creationId="{349F2808-DC25-2CE8-638A-1BE373202EAF}"/>
          </ac:spMkLst>
        </pc:spChg>
        <pc:spChg chg="mod">
          <ac:chgData name="Christian Klasen" userId="96524f51-acb6-4e05-afa5-59e9c7dff234" providerId="ADAL" clId="{9CD97521-C4E2-4999-9437-5386A04CB333}" dt="2024-01-30T09:35:48.016" v="1180"/>
          <ac:spMkLst>
            <pc:docMk/>
            <pc:sldMk cId="3586188182" sldId="1102"/>
            <ac:spMk id="7" creationId="{EC2DD06F-2040-F989-AB42-47571BC21C01}"/>
          </ac:spMkLst>
        </pc:spChg>
        <pc:spChg chg="mod">
          <ac:chgData name="Christian Klasen" userId="96524f51-acb6-4e05-afa5-59e9c7dff234" providerId="ADAL" clId="{9CD97521-C4E2-4999-9437-5386A04CB333}" dt="2024-01-30T09:35:48.016" v="1180"/>
          <ac:spMkLst>
            <pc:docMk/>
            <pc:sldMk cId="3586188182" sldId="1102"/>
            <ac:spMk id="8" creationId="{7E2DD33C-B33B-69DF-32B9-CB6D65436128}"/>
          </ac:spMkLst>
        </pc:spChg>
        <pc:spChg chg="mod">
          <ac:chgData name="Christian Klasen" userId="96524f51-acb6-4e05-afa5-59e9c7dff234" providerId="ADAL" clId="{9CD97521-C4E2-4999-9437-5386A04CB333}" dt="2024-01-30T09:35:48.016" v="1180"/>
          <ac:spMkLst>
            <pc:docMk/>
            <pc:sldMk cId="3586188182" sldId="1102"/>
            <ac:spMk id="9" creationId="{E66AFFF2-DABF-FE2C-B6D0-EFB3A13313DA}"/>
          </ac:spMkLst>
        </pc:spChg>
        <pc:spChg chg="mod">
          <ac:chgData name="Christian Klasen" userId="96524f51-acb6-4e05-afa5-59e9c7dff234" providerId="ADAL" clId="{9CD97521-C4E2-4999-9437-5386A04CB333}" dt="2024-01-30T09:35:48.016" v="1180"/>
          <ac:spMkLst>
            <pc:docMk/>
            <pc:sldMk cId="3586188182" sldId="1102"/>
            <ac:spMk id="10" creationId="{872F12D9-E640-01B9-E78E-AB4692F6388C}"/>
          </ac:spMkLst>
        </pc:spChg>
        <pc:spChg chg="mod">
          <ac:chgData name="Christian Klasen" userId="96524f51-acb6-4e05-afa5-59e9c7dff234" providerId="ADAL" clId="{9CD97521-C4E2-4999-9437-5386A04CB333}" dt="2024-01-30T09:35:48.016" v="1180"/>
          <ac:spMkLst>
            <pc:docMk/>
            <pc:sldMk cId="3586188182" sldId="1102"/>
            <ac:spMk id="11" creationId="{520E6FD1-1BAD-13CF-67E5-DB616AC60208}"/>
          </ac:spMkLst>
        </pc:spChg>
        <pc:spChg chg="mod">
          <ac:chgData name="Christian Klasen" userId="96524f51-acb6-4e05-afa5-59e9c7dff234" providerId="ADAL" clId="{9CD97521-C4E2-4999-9437-5386A04CB333}" dt="2024-01-30T09:35:48.016" v="1180"/>
          <ac:spMkLst>
            <pc:docMk/>
            <pc:sldMk cId="3586188182" sldId="1102"/>
            <ac:spMk id="12" creationId="{94564C18-7C94-05B7-B29B-AC2B469F0B4E}"/>
          </ac:spMkLst>
        </pc:spChg>
        <pc:spChg chg="mod">
          <ac:chgData name="Christian Klasen" userId="96524f51-acb6-4e05-afa5-59e9c7dff234" providerId="ADAL" clId="{9CD97521-C4E2-4999-9437-5386A04CB333}" dt="2024-01-30T09:35:48.016" v="1180"/>
          <ac:spMkLst>
            <pc:docMk/>
            <pc:sldMk cId="3586188182" sldId="1102"/>
            <ac:spMk id="13" creationId="{661D1FA2-D06E-063B-D729-96C307EF75F5}"/>
          </ac:spMkLst>
        </pc:spChg>
        <pc:spChg chg="mod">
          <ac:chgData name="Christian Klasen" userId="96524f51-acb6-4e05-afa5-59e9c7dff234" providerId="ADAL" clId="{9CD97521-C4E2-4999-9437-5386A04CB333}" dt="2024-01-30T09:35:48.016" v="1180"/>
          <ac:spMkLst>
            <pc:docMk/>
            <pc:sldMk cId="3586188182" sldId="1102"/>
            <ac:spMk id="14" creationId="{4AE62A59-48A4-D8CC-3C6C-980222673614}"/>
          </ac:spMkLst>
        </pc:spChg>
        <pc:spChg chg="mod">
          <ac:chgData name="Christian Klasen" userId="96524f51-acb6-4e05-afa5-59e9c7dff234" providerId="ADAL" clId="{9CD97521-C4E2-4999-9437-5386A04CB333}" dt="2024-01-30T09:35:48.016" v="1180"/>
          <ac:spMkLst>
            <pc:docMk/>
            <pc:sldMk cId="3586188182" sldId="1102"/>
            <ac:spMk id="15" creationId="{7B716B77-5CC2-C6C2-A1AA-8F6BC6B864F8}"/>
          </ac:spMkLst>
        </pc:spChg>
        <pc:spChg chg="mod">
          <ac:chgData name="Christian Klasen" userId="96524f51-acb6-4e05-afa5-59e9c7dff234" providerId="ADAL" clId="{9CD97521-C4E2-4999-9437-5386A04CB333}" dt="2024-01-30T09:35:48.016" v="1180"/>
          <ac:spMkLst>
            <pc:docMk/>
            <pc:sldMk cId="3586188182" sldId="1102"/>
            <ac:spMk id="16" creationId="{87BCD44F-F77E-EA76-8220-0B04D9F195D3}"/>
          </ac:spMkLst>
        </pc:spChg>
        <pc:spChg chg="mod">
          <ac:chgData name="Christian Klasen" userId="96524f51-acb6-4e05-afa5-59e9c7dff234" providerId="ADAL" clId="{9CD97521-C4E2-4999-9437-5386A04CB333}" dt="2024-01-30T09:35:48.016" v="1180"/>
          <ac:spMkLst>
            <pc:docMk/>
            <pc:sldMk cId="3586188182" sldId="1102"/>
            <ac:spMk id="17" creationId="{7A31C958-72A7-29CA-3448-E67DEA871520}"/>
          </ac:spMkLst>
        </pc:spChg>
        <pc:spChg chg="mod">
          <ac:chgData name="Christian Klasen" userId="96524f51-acb6-4e05-afa5-59e9c7dff234" providerId="ADAL" clId="{9CD97521-C4E2-4999-9437-5386A04CB333}" dt="2024-01-30T09:35:48.016" v="1180"/>
          <ac:spMkLst>
            <pc:docMk/>
            <pc:sldMk cId="3586188182" sldId="1102"/>
            <ac:spMk id="18" creationId="{BECF96C4-46F9-51E6-07C8-A15FBD14AB26}"/>
          </ac:spMkLst>
        </pc:spChg>
        <pc:spChg chg="mod">
          <ac:chgData name="Christian Klasen" userId="96524f51-acb6-4e05-afa5-59e9c7dff234" providerId="ADAL" clId="{9CD97521-C4E2-4999-9437-5386A04CB333}" dt="2024-01-30T09:35:48.016" v="1180"/>
          <ac:spMkLst>
            <pc:docMk/>
            <pc:sldMk cId="3586188182" sldId="1102"/>
            <ac:spMk id="19" creationId="{DB58C46A-6784-B6E4-3720-430C818392F9}"/>
          </ac:spMkLst>
        </pc:spChg>
        <pc:spChg chg="mod">
          <ac:chgData name="Christian Klasen" userId="96524f51-acb6-4e05-afa5-59e9c7dff234" providerId="ADAL" clId="{9CD97521-C4E2-4999-9437-5386A04CB333}" dt="2024-01-30T09:35:48.016" v="1180"/>
          <ac:spMkLst>
            <pc:docMk/>
            <pc:sldMk cId="3586188182" sldId="1102"/>
            <ac:spMk id="20" creationId="{76C7B9B0-F8EE-C31E-E068-77E05E7A3DB4}"/>
          </ac:spMkLst>
        </pc:spChg>
        <pc:spChg chg="mod">
          <ac:chgData name="Christian Klasen" userId="96524f51-acb6-4e05-afa5-59e9c7dff234" providerId="ADAL" clId="{9CD97521-C4E2-4999-9437-5386A04CB333}" dt="2024-01-30T09:35:48.016" v="1180"/>
          <ac:spMkLst>
            <pc:docMk/>
            <pc:sldMk cId="3586188182" sldId="1102"/>
            <ac:spMk id="21" creationId="{A5DD4E3D-420B-E7B1-D3FD-9F2A6E9F882A}"/>
          </ac:spMkLst>
        </pc:spChg>
        <pc:spChg chg="mod">
          <ac:chgData name="Christian Klasen" userId="96524f51-acb6-4e05-afa5-59e9c7dff234" providerId="ADAL" clId="{9CD97521-C4E2-4999-9437-5386A04CB333}" dt="2024-01-30T09:35:48.016" v="1180"/>
          <ac:spMkLst>
            <pc:docMk/>
            <pc:sldMk cId="3586188182" sldId="1102"/>
            <ac:spMk id="22" creationId="{6AB0ECCA-6FE9-39F9-4C5E-4DDF463023ED}"/>
          </ac:spMkLst>
        </pc:spChg>
        <pc:spChg chg="mod">
          <ac:chgData name="Christian Klasen" userId="96524f51-acb6-4e05-afa5-59e9c7dff234" providerId="ADAL" clId="{9CD97521-C4E2-4999-9437-5386A04CB333}" dt="2024-01-30T09:35:48.016" v="1180"/>
          <ac:spMkLst>
            <pc:docMk/>
            <pc:sldMk cId="3586188182" sldId="1102"/>
            <ac:spMk id="24" creationId="{D1C6D777-9A75-8B60-E1AD-8A4CE76B90D7}"/>
          </ac:spMkLst>
        </pc:spChg>
        <pc:spChg chg="mod">
          <ac:chgData name="Christian Klasen" userId="96524f51-acb6-4e05-afa5-59e9c7dff234" providerId="ADAL" clId="{9CD97521-C4E2-4999-9437-5386A04CB333}" dt="2024-01-30T09:35:48.016" v="1180"/>
          <ac:spMkLst>
            <pc:docMk/>
            <pc:sldMk cId="3586188182" sldId="1102"/>
            <ac:spMk id="25" creationId="{29C28935-F064-AEC2-D0C0-1ED22828A141}"/>
          </ac:spMkLst>
        </pc:spChg>
        <pc:spChg chg="mod">
          <ac:chgData name="Christian Klasen" userId="96524f51-acb6-4e05-afa5-59e9c7dff234" providerId="ADAL" clId="{9CD97521-C4E2-4999-9437-5386A04CB333}" dt="2024-01-30T09:35:48.016" v="1180"/>
          <ac:spMkLst>
            <pc:docMk/>
            <pc:sldMk cId="3586188182" sldId="1102"/>
            <ac:spMk id="27" creationId="{F6D79802-B44F-7B26-7777-16681E889C98}"/>
          </ac:spMkLst>
        </pc:spChg>
        <pc:spChg chg="add mod">
          <ac:chgData name="Christian Klasen" userId="96524f51-acb6-4e05-afa5-59e9c7dff234" providerId="ADAL" clId="{9CD97521-C4E2-4999-9437-5386A04CB333}" dt="2024-01-30T09:36:32.806" v="1188" actId="1582"/>
          <ac:spMkLst>
            <pc:docMk/>
            <pc:sldMk cId="3586188182" sldId="1102"/>
            <ac:spMk id="28" creationId="{02DEBB0F-2581-BC12-4078-F10AF838153D}"/>
          </ac:spMkLst>
        </pc:spChg>
        <pc:spChg chg="mod">
          <ac:chgData name="Christian Klasen" userId="96524f51-acb6-4e05-afa5-59e9c7dff234" providerId="ADAL" clId="{9CD97521-C4E2-4999-9437-5386A04CB333}" dt="2024-01-30T09:35:48.016" v="1180"/>
          <ac:spMkLst>
            <pc:docMk/>
            <pc:sldMk cId="3586188182" sldId="1102"/>
            <ac:spMk id="33" creationId="{BCBF2066-B5D7-808C-A006-E5FB76DA632D}"/>
          </ac:spMkLst>
        </pc:spChg>
        <pc:spChg chg="mod">
          <ac:chgData name="Christian Klasen" userId="96524f51-acb6-4e05-afa5-59e9c7dff234" providerId="ADAL" clId="{9CD97521-C4E2-4999-9437-5386A04CB333}" dt="2024-01-30T09:35:48.016" v="1180"/>
          <ac:spMkLst>
            <pc:docMk/>
            <pc:sldMk cId="3586188182" sldId="1102"/>
            <ac:spMk id="34" creationId="{CF2DD123-D7B4-2770-089A-EB3DC18C7763}"/>
          </ac:spMkLst>
        </pc:spChg>
        <pc:spChg chg="mod">
          <ac:chgData name="Christian Klasen" userId="96524f51-acb6-4e05-afa5-59e9c7dff234" providerId="ADAL" clId="{9CD97521-C4E2-4999-9437-5386A04CB333}" dt="2024-01-30T09:35:48.016" v="1180"/>
          <ac:spMkLst>
            <pc:docMk/>
            <pc:sldMk cId="3586188182" sldId="1102"/>
            <ac:spMk id="35" creationId="{D503D502-70DD-FCD8-1C94-F9F8B9433C5A}"/>
          </ac:spMkLst>
        </pc:spChg>
        <pc:spChg chg="mod">
          <ac:chgData name="Christian Klasen" userId="96524f51-acb6-4e05-afa5-59e9c7dff234" providerId="ADAL" clId="{9CD97521-C4E2-4999-9437-5386A04CB333}" dt="2024-01-30T09:35:48.016" v="1180"/>
          <ac:spMkLst>
            <pc:docMk/>
            <pc:sldMk cId="3586188182" sldId="1102"/>
            <ac:spMk id="36" creationId="{9E34D3CB-D49E-26B9-C4B5-E0ECDFB1AB4D}"/>
          </ac:spMkLst>
        </pc:spChg>
        <pc:spChg chg="mod">
          <ac:chgData name="Christian Klasen" userId="96524f51-acb6-4e05-afa5-59e9c7dff234" providerId="ADAL" clId="{9CD97521-C4E2-4999-9437-5386A04CB333}" dt="2024-01-30T09:35:48.016" v="1180"/>
          <ac:spMkLst>
            <pc:docMk/>
            <pc:sldMk cId="3586188182" sldId="1102"/>
            <ac:spMk id="37" creationId="{68E4D28B-3BCD-8E55-5602-1FBE06060B39}"/>
          </ac:spMkLst>
        </pc:spChg>
        <pc:spChg chg="mod">
          <ac:chgData name="Christian Klasen" userId="96524f51-acb6-4e05-afa5-59e9c7dff234" providerId="ADAL" clId="{9CD97521-C4E2-4999-9437-5386A04CB333}" dt="2024-01-30T09:35:48.016" v="1180"/>
          <ac:spMkLst>
            <pc:docMk/>
            <pc:sldMk cId="3586188182" sldId="1102"/>
            <ac:spMk id="39" creationId="{0EB70F1D-9125-738F-3514-0823323E4449}"/>
          </ac:spMkLst>
        </pc:spChg>
        <pc:spChg chg="mod">
          <ac:chgData name="Christian Klasen" userId="96524f51-acb6-4e05-afa5-59e9c7dff234" providerId="ADAL" clId="{9CD97521-C4E2-4999-9437-5386A04CB333}" dt="2024-01-30T09:35:48.016" v="1180"/>
          <ac:spMkLst>
            <pc:docMk/>
            <pc:sldMk cId="3586188182" sldId="1102"/>
            <ac:spMk id="41" creationId="{B2130D68-0A80-400F-FC7B-2CFBCB150A3F}"/>
          </ac:spMkLst>
        </pc:spChg>
        <pc:spChg chg="mod">
          <ac:chgData name="Christian Klasen" userId="96524f51-acb6-4e05-afa5-59e9c7dff234" providerId="ADAL" clId="{9CD97521-C4E2-4999-9437-5386A04CB333}" dt="2024-01-30T09:35:48.016" v="1180"/>
          <ac:spMkLst>
            <pc:docMk/>
            <pc:sldMk cId="3586188182" sldId="1102"/>
            <ac:spMk id="42" creationId="{E8717C06-C459-B078-D9CF-D6D6CA3B8EE0}"/>
          </ac:spMkLst>
        </pc:spChg>
        <pc:spChg chg="mod">
          <ac:chgData name="Christian Klasen" userId="96524f51-acb6-4e05-afa5-59e9c7dff234" providerId="ADAL" clId="{9CD97521-C4E2-4999-9437-5386A04CB333}" dt="2024-01-30T09:35:48.016" v="1180"/>
          <ac:spMkLst>
            <pc:docMk/>
            <pc:sldMk cId="3586188182" sldId="1102"/>
            <ac:spMk id="44" creationId="{9042D665-1713-E1B7-0A7E-758B605B262A}"/>
          </ac:spMkLst>
        </pc:spChg>
        <pc:grpChg chg="mod">
          <ac:chgData name="Christian Klasen" userId="96524f51-acb6-4e05-afa5-59e9c7dff234" providerId="ADAL" clId="{9CD97521-C4E2-4999-9437-5386A04CB333}" dt="2024-01-30T09:35:48.016" v="1180"/>
          <ac:grpSpMkLst>
            <pc:docMk/>
            <pc:sldMk cId="3586188182" sldId="1102"/>
            <ac:grpSpMk id="23" creationId="{A48724AF-5F0E-D5C6-014A-BA2352CD3040}"/>
          </ac:grpSpMkLst>
        </pc:grpChg>
        <pc:grpChg chg="mod">
          <ac:chgData name="Christian Klasen" userId="96524f51-acb6-4e05-afa5-59e9c7dff234" providerId="ADAL" clId="{9CD97521-C4E2-4999-9437-5386A04CB333}" dt="2024-01-30T09:35:48.016" v="1180"/>
          <ac:grpSpMkLst>
            <pc:docMk/>
            <pc:sldMk cId="3586188182" sldId="1102"/>
            <ac:grpSpMk id="26" creationId="{A6CBD971-4D75-3824-6A9A-84526711D5AC}"/>
          </ac:grpSpMkLst>
        </pc:grpChg>
      </pc:sldChg>
      <pc:sldChg chg="del">
        <pc:chgData name="Christian Klasen" userId="96524f51-acb6-4e05-afa5-59e9c7dff234" providerId="ADAL" clId="{9CD97521-C4E2-4999-9437-5386A04CB333}" dt="2024-01-29T11:34:13.734" v="1090" actId="47"/>
        <pc:sldMkLst>
          <pc:docMk/>
          <pc:sldMk cId="501381645" sldId="1116"/>
        </pc:sldMkLst>
      </pc:sldChg>
      <pc:sldChg chg="modSp del mod">
        <pc:chgData name="Christian Klasen" userId="96524f51-acb6-4e05-afa5-59e9c7dff234" providerId="ADAL" clId="{9CD97521-C4E2-4999-9437-5386A04CB333}" dt="2024-01-30T09:50:38.235" v="1225" actId="47"/>
        <pc:sldMkLst>
          <pc:docMk/>
          <pc:sldMk cId="3228110152" sldId="1146"/>
        </pc:sldMkLst>
        <pc:spChg chg="mod">
          <ac:chgData name="Christian Klasen" userId="96524f51-acb6-4e05-afa5-59e9c7dff234" providerId="ADAL" clId="{9CD97521-C4E2-4999-9437-5386A04CB333}" dt="2024-01-30T09:50:26.828" v="1223" actId="20577"/>
          <ac:spMkLst>
            <pc:docMk/>
            <pc:sldMk cId="3228110152" sldId="1146"/>
            <ac:spMk id="2" creationId="{6EB5D379-DC29-DC8C-BA8C-93E3D633BF5F}"/>
          </ac:spMkLst>
        </pc:spChg>
      </pc:sldChg>
      <pc:sldChg chg="del">
        <pc:chgData name="Christian Klasen" userId="96524f51-acb6-4e05-afa5-59e9c7dff234" providerId="ADAL" clId="{9CD97521-C4E2-4999-9437-5386A04CB333}" dt="2024-01-30T09:50:12.644" v="1222"/>
        <pc:sldMkLst>
          <pc:docMk/>
          <pc:sldMk cId="4126295479" sldId="1147"/>
        </pc:sldMkLst>
      </pc:sldChg>
      <pc:sldChg chg="modSp del mod">
        <pc:chgData name="Christian Klasen" userId="96524f51-acb6-4e05-afa5-59e9c7dff234" providerId="ADAL" clId="{9CD97521-C4E2-4999-9437-5386A04CB333}" dt="2024-01-30T09:56:20.537" v="1228" actId="404"/>
        <pc:sldMkLst>
          <pc:docMk/>
          <pc:sldMk cId="2120322473" sldId="1153"/>
        </pc:sldMkLst>
        <pc:spChg chg="mod">
          <ac:chgData name="Christian Klasen" userId="96524f51-acb6-4e05-afa5-59e9c7dff234" providerId="ADAL" clId="{9CD97521-C4E2-4999-9437-5386A04CB333}" dt="2024-01-30T09:56:11.652" v="1226" actId="404"/>
          <ac:spMkLst>
            <pc:docMk/>
            <pc:sldMk cId="2120322473" sldId="1153"/>
            <ac:spMk id="8" creationId="{3D7BF91B-8DD2-B9FA-D64D-BCA32CE62863}"/>
          </ac:spMkLst>
        </pc:spChg>
        <pc:spChg chg="mod">
          <ac:chgData name="Christian Klasen" userId="96524f51-acb6-4e05-afa5-59e9c7dff234" providerId="ADAL" clId="{9CD97521-C4E2-4999-9437-5386A04CB333}" dt="2024-01-30T09:56:20.537" v="1228" actId="404"/>
          <ac:spMkLst>
            <pc:docMk/>
            <pc:sldMk cId="2120322473" sldId="1153"/>
            <ac:spMk id="9" creationId="{E4A82828-0784-2E2F-FCE5-E8830D1E91B0}"/>
          </ac:spMkLst>
        </pc:spChg>
        <pc:spChg chg="mod">
          <ac:chgData name="Christian Klasen" userId="96524f51-acb6-4e05-afa5-59e9c7dff234" providerId="ADAL" clId="{9CD97521-C4E2-4999-9437-5386A04CB333}" dt="2024-01-30T09:56:11.652" v="1226" actId="404"/>
          <ac:spMkLst>
            <pc:docMk/>
            <pc:sldMk cId="2120322473" sldId="1153"/>
            <ac:spMk id="10" creationId="{3417E0B6-2A4D-FA12-90BF-6DED029CBBA7}"/>
          </ac:spMkLst>
        </pc:spChg>
        <pc:spChg chg="mod">
          <ac:chgData name="Christian Klasen" userId="96524f51-acb6-4e05-afa5-59e9c7dff234" providerId="ADAL" clId="{9CD97521-C4E2-4999-9437-5386A04CB333}" dt="2024-01-30T09:56:11.652" v="1226" actId="404"/>
          <ac:spMkLst>
            <pc:docMk/>
            <pc:sldMk cId="2120322473" sldId="1153"/>
            <ac:spMk id="12" creationId="{562119E8-21BF-0FE3-7CB8-45B605126F6F}"/>
          </ac:spMkLst>
        </pc:spChg>
      </pc:sldChg>
      <pc:sldChg chg="del">
        <pc:chgData name="Christian Klasen" userId="96524f51-acb6-4e05-afa5-59e9c7dff234" providerId="ADAL" clId="{9CD97521-C4E2-4999-9437-5386A04CB333}" dt="2024-01-29T11:33:59.801" v="1089" actId="47"/>
        <pc:sldMkLst>
          <pc:docMk/>
          <pc:sldMk cId="2170549595" sldId="1154"/>
        </pc:sldMkLst>
      </pc:sldChg>
      <pc:sldChg chg="del">
        <pc:chgData name="Christian Klasen" userId="96524f51-acb6-4e05-afa5-59e9c7dff234" providerId="ADAL" clId="{9CD97521-C4E2-4999-9437-5386A04CB333}" dt="2024-01-30T09:50:12.644" v="1222"/>
        <pc:sldMkLst>
          <pc:docMk/>
          <pc:sldMk cId="1139723491" sldId="1155"/>
        </pc:sldMkLst>
      </pc:sldChg>
      <pc:sldChg chg="del">
        <pc:chgData name="Christian Klasen" userId="96524f51-acb6-4e05-afa5-59e9c7dff234" providerId="ADAL" clId="{9CD97521-C4E2-4999-9437-5386A04CB333}" dt="2024-01-30T09:50:12.644" v="1222"/>
        <pc:sldMkLst>
          <pc:docMk/>
          <pc:sldMk cId="1836737490" sldId="1156"/>
        </pc:sldMkLst>
      </pc:sldChg>
      <pc:sldChg chg="del">
        <pc:chgData name="Christian Klasen" userId="96524f51-acb6-4e05-afa5-59e9c7dff234" providerId="ADAL" clId="{9CD97521-C4E2-4999-9437-5386A04CB333}" dt="2024-01-30T09:50:12.644" v="1222"/>
        <pc:sldMkLst>
          <pc:docMk/>
          <pc:sldMk cId="1933863298" sldId="1158"/>
        </pc:sldMkLst>
      </pc:sldChg>
      <pc:sldChg chg="del">
        <pc:chgData name="Christian Klasen" userId="96524f51-acb6-4e05-afa5-59e9c7dff234" providerId="ADAL" clId="{9CD97521-C4E2-4999-9437-5386A04CB333}" dt="2024-01-30T09:50:12.644" v="1222"/>
        <pc:sldMkLst>
          <pc:docMk/>
          <pc:sldMk cId="4219492422" sldId="1159"/>
        </pc:sldMkLst>
      </pc:sldChg>
      <pc:sldChg chg="del">
        <pc:chgData name="Christian Klasen" userId="96524f51-acb6-4e05-afa5-59e9c7dff234" providerId="ADAL" clId="{9CD97521-C4E2-4999-9437-5386A04CB333}" dt="2024-01-30T09:50:12.644" v="1222"/>
        <pc:sldMkLst>
          <pc:docMk/>
          <pc:sldMk cId="552377059" sldId="1160"/>
        </pc:sldMkLst>
      </pc:sldChg>
      <pc:sldChg chg="del">
        <pc:chgData name="Christian Klasen" userId="96524f51-acb6-4e05-afa5-59e9c7dff234" providerId="ADAL" clId="{9CD97521-C4E2-4999-9437-5386A04CB333}" dt="2024-01-30T09:50:12.644" v="1222"/>
        <pc:sldMkLst>
          <pc:docMk/>
          <pc:sldMk cId="3871825259" sldId="1161"/>
        </pc:sldMkLst>
      </pc:sldChg>
      <pc:sldChg chg="del">
        <pc:chgData name="Christian Klasen" userId="96524f51-acb6-4e05-afa5-59e9c7dff234" providerId="ADAL" clId="{9CD97521-C4E2-4999-9437-5386A04CB333}" dt="2024-01-30T09:50:12.644" v="1222"/>
        <pc:sldMkLst>
          <pc:docMk/>
          <pc:sldMk cId="2332697161" sldId="1162"/>
        </pc:sldMkLst>
      </pc:sldChg>
      <pc:sldChg chg="del">
        <pc:chgData name="Christian Klasen" userId="96524f51-acb6-4e05-afa5-59e9c7dff234" providerId="ADAL" clId="{9CD97521-C4E2-4999-9437-5386A04CB333}" dt="2024-01-30T09:50:12.644" v="1222"/>
        <pc:sldMkLst>
          <pc:docMk/>
          <pc:sldMk cId="1203750940" sldId="1163"/>
        </pc:sldMkLst>
      </pc:sldChg>
      <pc:sldChg chg="modSp del mod">
        <pc:chgData name="Christian Klasen" userId="96524f51-acb6-4e05-afa5-59e9c7dff234" providerId="ADAL" clId="{9CD97521-C4E2-4999-9437-5386A04CB333}" dt="2024-01-30T10:02:09.159" v="1234" actId="20577"/>
        <pc:sldMkLst>
          <pc:docMk/>
          <pc:sldMk cId="663205293" sldId="1165"/>
        </pc:sldMkLst>
        <pc:spChg chg="mod">
          <ac:chgData name="Christian Klasen" userId="96524f51-acb6-4e05-afa5-59e9c7dff234" providerId="ADAL" clId="{9CD97521-C4E2-4999-9437-5386A04CB333}" dt="2024-01-30T10:02:09.159" v="1234" actId="20577"/>
          <ac:spMkLst>
            <pc:docMk/>
            <pc:sldMk cId="663205293" sldId="1165"/>
            <ac:spMk id="19" creationId="{5591A5FA-15E0-6594-0869-C5D55B58EBCA}"/>
          </ac:spMkLst>
        </pc:spChg>
      </pc:sldChg>
      <pc:sldChg chg="del">
        <pc:chgData name="Christian Klasen" userId="96524f51-acb6-4e05-afa5-59e9c7dff234" providerId="ADAL" clId="{9CD97521-C4E2-4999-9437-5386A04CB333}" dt="2024-01-30T09:50:12.644" v="1222"/>
        <pc:sldMkLst>
          <pc:docMk/>
          <pc:sldMk cId="605990617" sldId="1166"/>
        </pc:sldMkLst>
      </pc:sldChg>
      <pc:sldChg chg="modSp del mod delCm">
        <pc:chgData name="Christian Klasen" userId="96524f51-acb6-4e05-afa5-59e9c7dff234" providerId="ADAL" clId="{9CD97521-C4E2-4999-9437-5386A04CB333}" dt="2024-01-30T10:02:35.816" v="1271" actId="1592"/>
        <pc:sldMkLst>
          <pc:docMk/>
          <pc:sldMk cId="1558262971" sldId="1167"/>
        </pc:sldMkLst>
        <pc:spChg chg="mod">
          <ac:chgData name="Christian Klasen" userId="96524f51-acb6-4e05-afa5-59e9c7dff234" providerId="ADAL" clId="{9CD97521-C4E2-4999-9437-5386A04CB333}" dt="2024-01-30T10:02:32.977" v="1270" actId="20577"/>
          <ac:spMkLst>
            <pc:docMk/>
            <pc:sldMk cId="1558262971" sldId="1167"/>
            <ac:spMk id="2" creationId="{B05D1569-58A7-CE65-2A32-7EC90D3DC3CC}"/>
          </ac:spMkLst>
        </pc:spChg>
      </pc:sldChg>
      <pc:sldChg chg="modSp del mod">
        <pc:chgData name="Christian Klasen" userId="96524f51-acb6-4e05-afa5-59e9c7dff234" providerId="ADAL" clId="{9CD97521-C4E2-4999-9437-5386A04CB333}" dt="2024-01-30T10:08:31.934" v="1277" actId="20577"/>
        <pc:sldMkLst>
          <pc:docMk/>
          <pc:sldMk cId="3428534959" sldId="1169"/>
        </pc:sldMkLst>
        <pc:spChg chg="mod">
          <ac:chgData name="Christian Klasen" userId="96524f51-acb6-4e05-afa5-59e9c7dff234" providerId="ADAL" clId="{9CD97521-C4E2-4999-9437-5386A04CB333}" dt="2024-01-30T09:50:35.985" v="1224" actId="6549"/>
          <ac:spMkLst>
            <pc:docMk/>
            <pc:sldMk cId="3428534959" sldId="1169"/>
            <ac:spMk id="2" creationId="{6EB5D379-DC29-DC8C-BA8C-93E3D633BF5F}"/>
          </ac:spMkLst>
        </pc:spChg>
        <pc:spChg chg="mod">
          <ac:chgData name="Christian Klasen" userId="96524f51-acb6-4e05-afa5-59e9c7dff234" providerId="ADAL" clId="{9CD97521-C4E2-4999-9437-5386A04CB333}" dt="2024-01-30T10:08:31.934" v="1277" actId="20577"/>
          <ac:spMkLst>
            <pc:docMk/>
            <pc:sldMk cId="3428534959" sldId="1169"/>
            <ac:spMk id="11" creationId="{15A9FFDD-CECD-62D0-1B46-371856FB5581}"/>
          </ac:spMkLst>
        </pc:spChg>
      </pc:sldChg>
      <pc:sldChg chg="modSp del mod">
        <pc:chgData name="Christian Klasen" userId="96524f51-acb6-4e05-afa5-59e9c7dff234" providerId="ADAL" clId="{9CD97521-C4E2-4999-9437-5386A04CB333}" dt="2024-01-30T10:08:07.798" v="1276" actId="20577"/>
        <pc:sldMkLst>
          <pc:docMk/>
          <pc:sldMk cId="3980368500" sldId="1170"/>
        </pc:sldMkLst>
        <pc:spChg chg="mod">
          <ac:chgData name="Christian Klasen" userId="96524f51-acb6-4e05-afa5-59e9c7dff234" providerId="ADAL" clId="{9CD97521-C4E2-4999-9437-5386A04CB333}" dt="2024-01-30T10:08:07.798" v="1276" actId="20577"/>
          <ac:spMkLst>
            <pc:docMk/>
            <pc:sldMk cId="3980368500" sldId="1170"/>
            <ac:spMk id="11" creationId="{15A9FFDD-CECD-62D0-1B46-371856FB5581}"/>
          </ac:spMkLst>
        </pc:spChg>
      </pc:sldChg>
      <pc:sldChg chg="modSp del mod">
        <pc:chgData name="Christian Klasen" userId="96524f51-acb6-4e05-afa5-59e9c7dff234" providerId="ADAL" clId="{9CD97521-C4E2-4999-9437-5386A04CB333}" dt="2024-01-30T10:08:03.362" v="1275" actId="20577"/>
        <pc:sldMkLst>
          <pc:docMk/>
          <pc:sldMk cId="2683029536" sldId="1171"/>
        </pc:sldMkLst>
        <pc:spChg chg="mod">
          <ac:chgData name="Christian Klasen" userId="96524f51-acb6-4e05-afa5-59e9c7dff234" providerId="ADAL" clId="{9CD97521-C4E2-4999-9437-5386A04CB333}" dt="2024-01-30T10:08:03.362" v="1275" actId="20577"/>
          <ac:spMkLst>
            <pc:docMk/>
            <pc:sldMk cId="2683029536" sldId="1171"/>
            <ac:spMk id="11" creationId="{15A9FFDD-CECD-62D0-1B46-371856FB5581}"/>
          </ac:spMkLst>
        </pc:spChg>
      </pc:sldChg>
      <pc:sldChg chg="del">
        <pc:chgData name="Christian Klasen" userId="96524f51-acb6-4e05-afa5-59e9c7dff234" providerId="ADAL" clId="{9CD97521-C4E2-4999-9437-5386A04CB333}" dt="2024-01-29T11:33:59.801" v="1089" actId="47"/>
        <pc:sldMkLst>
          <pc:docMk/>
          <pc:sldMk cId="2679829878" sldId="1175"/>
        </pc:sldMkLst>
      </pc:sldChg>
      <pc:sldChg chg="del">
        <pc:chgData name="Christian Klasen" userId="96524f51-acb6-4e05-afa5-59e9c7dff234" providerId="ADAL" clId="{9CD97521-C4E2-4999-9437-5386A04CB333}" dt="2024-01-30T09:50:12.644" v="1222"/>
        <pc:sldMkLst>
          <pc:docMk/>
          <pc:sldMk cId="1363459432" sldId="1176"/>
        </pc:sldMkLst>
      </pc:sldChg>
      <pc:sldChg chg="del">
        <pc:chgData name="Christian Klasen" userId="96524f51-acb6-4e05-afa5-59e9c7dff234" providerId="ADAL" clId="{9CD97521-C4E2-4999-9437-5386A04CB333}" dt="2024-01-29T11:33:59.801" v="1089" actId="47"/>
        <pc:sldMkLst>
          <pc:docMk/>
          <pc:sldMk cId="1951512141" sldId="1177"/>
        </pc:sldMkLst>
      </pc:sldChg>
      <pc:sldChg chg="del">
        <pc:chgData name="Christian Klasen" userId="96524f51-acb6-4e05-afa5-59e9c7dff234" providerId="ADAL" clId="{9CD97521-C4E2-4999-9437-5386A04CB333}" dt="2024-01-30T09:50:12.644" v="1222"/>
        <pc:sldMkLst>
          <pc:docMk/>
          <pc:sldMk cId="3528951432" sldId="7493"/>
        </pc:sldMkLst>
      </pc:sldChg>
      <pc:sldChg chg="addSp delSp modSp mod delCm">
        <pc:chgData name="Christian Klasen" userId="96524f51-acb6-4e05-afa5-59e9c7dff234" providerId="ADAL" clId="{9CD97521-C4E2-4999-9437-5386A04CB333}" dt="2024-01-30T13:47:40.592" v="1397" actId="20577"/>
        <pc:sldMkLst>
          <pc:docMk/>
          <pc:sldMk cId="350670448" sldId="7506"/>
        </pc:sldMkLst>
        <pc:spChg chg="add mod">
          <ac:chgData name="Christian Klasen" userId="96524f51-acb6-4e05-afa5-59e9c7dff234" providerId="ADAL" clId="{9CD97521-C4E2-4999-9437-5386A04CB333}" dt="2024-01-29T11:31:32.498" v="1085"/>
          <ac:spMkLst>
            <pc:docMk/>
            <pc:sldMk cId="350670448" sldId="7506"/>
            <ac:spMk id="2" creationId="{4E3937D9-C650-D7AC-F2EF-B357DD1E08AF}"/>
          </ac:spMkLst>
        </pc:spChg>
        <pc:spChg chg="del">
          <ac:chgData name="Christian Klasen" userId="96524f51-acb6-4e05-afa5-59e9c7dff234" providerId="ADAL" clId="{9CD97521-C4E2-4999-9437-5386A04CB333}" dt="2024-01-25T16:25:37.729" v="56" actId="478"/>
          <ac:spMkLst>
            <pc:docMk/>
            <pc:sldMk cId="350670448" sldId="7506"/>
            <ac:spMk id="2" creationId="{8F9797E2-FEB0-FF27-21E4-B72BE05EB5EF}"/>
          </ac:spMkLst>
        </pc:spChg>
        <pc:spChg chg="del">
          <ac:chgData name="Christian Klasen" userId="96524f51-acb6-4e05-afa5-59e9c7dff234" providerId="ADAL" clId="{9CD97521-C4E2-4999-9437-5386A04CB333}" dt="2024-01-25T16:25:47.948" v="57" actId="478"/>
          <ac:spMkLst>
            <pc:docMk/>
            <pc:sldMk cId="350670448" sldId="7506"/>
            <ac:spMk id="3" creationId="{820B1EB4-E6E0-D0B0-A0D6-93CEC21C6494}"/>
          </ac:spMkLst>
        </pc:spChg>
        <pc:spChg chg="add del mod">
          <ac:chgData name="Christian Klasen" userId="96524f51-acb6-4e05-afa5-59e9c7dff234" providerId="ADAL" clId="{9CD97521-C4E2-4999-9437-5386A04CB333}" dt="2024-01-29T11:25:50.980" v="1047" actId="478"/>
          <ac:spMkLst>
            <pc:docMk/>
            <pc:sldMk cId="350670448" sldId="7506"/>
            <ac:spMk id="4" creationId="{9E116491-FF7E-3828-AF82-0D518A990EC1}"/>
          </ac:spMkLst>
        </pc:spChg>
        <pc:spChg chg="mod">
          <ac:chgData name="Christian Klasen" userId="96524f51-acb6-4e05-afa5-59e9c7dff234" providerId="ADAL" clId="{9CD97521-C4E2-4999-9437-5386A04CB333}" dt="2024-01-30T13:47:40.592" v="1397" actId="20577"/>
          <ac:spMkLst>
            <pc:docMk/>
            <pc:sldMk cId="350670448" sldId="7506"/>
            <ac:spMk id="9" creationId="{2DEF0750-B5E0-C983-6339-4B0DB741ACB3}"/>
          </ac:spMkLst>
        </pc:spChg>
      </pc:sldChg>
      <pc:sldChg chg="addSp modSp mod">
        <pc:chgData name="Christian Klasen" userId="96524f51-acb6-4e05-afa5-59e9c7dff234" providerId="ADAL" clId="{9CD97521-C4E2-4999-9437-5386A04CB333}" dt="2024-01-30T13:25:46.898" v="1356" actId="1038"/>
        <pc:sldMkLst>
          <pc:docMk/>
          <pc:sldMk cId="3192447943" sldId="7507"/>
        </pc:sldMkLst>
        <pc:spChg chg="add mod ord">
          <ac:chgData name="Christian Klasen" userId="96524f51-acb6-4e05-afa5-59e9c7dff234" providerId="ADAL" clId="{9CD97521-C4E2-4999-9437-5386A04CB333}" dt="2024-01-29T11:29:57.900" v="1079" actId="166"/>
          <ac:spMkLst>
            <pc:docMk/>
            <pc:sldMk cId="3192447943" sldId="7507"/>
            <ac:spMk id="2" creationId="{5E5DBFB2-A3CA-17FD-D203-ACDAA75DC6E1}"/>
          </ac:spMkLst>
        </pc:spChg>
        <pc:spChg chg="add mod ord">
          <ac:chgData name="Christian Klasen" userId="96524f51-acb6-4e05-afa5-59e9c7dff234" providerId="ADAL" clId="{9CD97521-C4E2-4999-9437-5386A04CB333}" dt="2024-01-29T11:30:21.335" v="1082" actId="14100"/>
          <ac:spMkLst>
            <pc:docMk/>
            <pc:sldMk cId="3192447943" sldId="7507"/>
            <ac:spMk id="3" creationId="{0B2FBA6D-CB90-182E-BDD1-7FA96E1F92AC}"/>
          </ac:spMkLst>
        </pc:spChg>
        <pc:spChg chg="add mod">
          <ac:chgData name="Christian Klasen" userId="96524f51-acb6-4e05-afa5-59e9c7dff234" providerId="ADAL" clId="{9CD97521-C4E2-4999-9437-5386A04CB333}" dt="2024-01-29T11:31:31.370" v="1084"/>
          <ac:spMkLst>
            <pc:docMk/>
            <pc:sldMk cId="3192447943" sldId="7507"/>
            <ac:spMk id="4" creationId="{C0476464-81D8-C193-0B3E-B970C885591E}"/>
          </ac:spMkLst>
        </pc:spChg>
        <pc:spChg chg="mod ord">
          <ac:chgData name="Christian Klasen" userId="96524f51-acb6-4e05-afa5-59e9c7dff234" providerId="ADAL" clId="{9CD97521-C4E2-4999-9437-5386A04CB333}" dt="2024-01-29T11:30:26.817" v="1083" actId="14100"/>
          <ac:spMkLst>
            <pc:docMk/>
            <pc:sldMk cId="3192447943" sldId="7507"/>
            <ac:spMk id="15" creationId="{2CE1128D-2428-32B1-C0A9-A7EE9560B42C}"/>
          </ac:spMkLst>
        </pc:spChg>
        <pc:spChg chg="mod ord">
          <ac:chgData name="Christian Klasen" userId="96524f51-acb6-4e05-afa5-59e9c7dff234" providerId="ADAL" clId="{9CD97521-C4E2-4999-9437-5386A04CB333}" dt="2024-01-29T11:29:19.834" v="1069" actId="20577"/>
          <ac:spMkLst>
            <pc:docMk/>
            <pc:sldMk cId="3192447943" sldId="7507"/>
            <ac:spMk id="55" creationId="{1E15676B-EBBB-793F-5B06-E93F3A3B74F9}"/>
          </ac:spMkLst>
        </pc:spChg>
        <pc:spChg chg="ord">
          <ac:chgData name="Christian Klasen" userId="96524f51-acb6-4e05-afa5-59e9c7dff234" providerId="ADAL" clId="{9CD97521-C4E2-4999-9437-5386A04CB333}" dt="2024-01-29T11:37:08.296" v="1113" actId="166"/>
          <ac:spMkLst>
            <pc:docMk/>
            <pc:sldMk cId="3192447943" sldId="7507"/>
            <ac:spMk id="70" creationId="{DFC1C77A-BFC1-6A1B-CEBD-462A631AADBE}"/>
          </ac:spMkLst>
        </pc:spChg>
        <pc:grpChg chg="ord">
          <ac:chgData name="Christian Klasen" userId="96524f51-acb6-4e05-afa5-59e9c7dff234" providerId="ADAL" clId="{9CD97521-C4E2-4999-9437-5386A04CB333}" dt="2024-01-29T11:37:08.296" v="1113" actId="166"/>
          <ac:grpSpMkLst>
            <pc:docMk/>
            <pc:sldMk cId="3192447943" sldId="7507"/>
            <ac:grpSpMk id="28" creationId="{8E9E6DB8-0AA5-BAF2-517E-E7CB67A3A93A}"/>
          </ac:grpSpMkLst>
        </pc:grpChg>
        <pc:picChg chg="ord">
          <ac:chgData name="Christian Klasen" userId="96524f51-acb6-4e05-afa5-59e9c7dff234" providerId="ADAL" clId="{9CD97521-C4E2-4999-9437-5386A04CB333}" dt="2024-01-29T11:37:15.716" v="1114" actId="166"/>
          <ac:picMkLst>
            <pc:docMk/>
            <pc:sldMk cId="3192447943" sldId="7507"/>
            <ac:picMk id="63" creationId="{0D79B4BB-870E-EF9F-C9CD-EF6DF095778C}"/>
          </ac:picMkLst>
        </pc:picChg>
        <pc:picChg chg="add mod">
          <ac:chgData name="Christian Klasen" userId="96524f51-acb6-4e05-afa5-59e9c7dff234" providerId="ADAL" clId="{9CD97521-C4E2-4999-9437-5386A04CB333}" dt="2024-01-30T13:25:37.145" v="1302" actId="1076"/>
          <ac:picMkLst>
            <pc:docMk/>
            <pc:sldMk cId="3192447943" sldId="7507"/>
            <ac:picMk id="64" creationId="{4B5A9D51-CE0C-8F30-338A-5D563E1EED5E}"/>
          </ac:picMkLst>
        </pc:picChg>
        <pc:picChg chg="add mod">
          <ac:chgData name="Christian Klasen" userId="96524f51-acb6-4e05-afa5-59e9c7dff234" providerId="ADAL" clId="{9CD97521-C4E2-4999-9437-5386A04CB333}" dt="2024-01-30T13:25:42.338" v="1351" actId="1038"/>
          <ac:picMkLst>
            <pc:docMk/>
            <pc:sldMk cId="3192447943" sldId="7507"/>
            <ac:picMk id="65" creationId="{3EA38661-1BB5-FDB5-2A30-782B080AA3DE}"/>
          </ac:picMkLst>
        </pc:picChg>
        <pc:picChg chg="add mod">
          <ac:chgData name="Christian Klasen" userId="96524f51-acb6-4e05-afa5-59e9c7dff234" providerId="ADAL" clId="{9CD97521-C4E2-4999-9437-5386A04CB333}" dt="2024-01-30T13:25:46.898" v="1356" actId="1038"/>
          <ac:picMkLst>
            <pc:docMk/>
            <pc:sldMk cId="3192447943" sldId="7507"/>
            <ac:picMk id="66" creationId="{A2F3EFD6-D502-BB04-2C88-A9A0076AFB83}"/>
          </ac:picMkLst>
        </pc:picChg>
      </pc:sldChg>
      <pc:sldChg chg="modSp">
        <pc:chgData name="Christian Klasen" userId="96524f51-acb6-4e05-afa5-59e9c7dff234" providerId="ADAL" clId="{9CD97521-C4E2-4999-9437-5386A04CB333}" dt="2024-01-30T09:32:28.489" v="1128" actId="20577"/>
        <pc:sldMkLst>
          <pc:docMk/>
          <pc:sldMk cId="819144943" sldId="7508"/>
        </pc:sldMkLst>
        <pc:spChg chg="mod">
          <ac:chgData name="Christian Klasen" userId="96524f51-acb6-4e05-afa5-59e9c7dff234" providerId="ADAL" clId="{9CD97521-C4E2-4999-9437-5386A04CB333}" dt="2024-01-30T09:32:28.489" v="1128" actId="20577"/>
          <ac:spMkLst>
            <pc:docMk/>
            <pc:sldMk cId="819144943" sldId="7508"/>
            <ac:spMk id="9" creationId="{ED7B92EF-CAF8-318F-9094-D530D8979775}"/>
          </ac:spMkLst>
        </pc:spChg>
      </pc:sldChg>
      <pc:sldChg chg="delSp modSp mod ord">
        <pc:chgData name="Christian Klasen" userId="96524f51-acb6-4e05-afa5-59e9c7dff234" providerId="ADAL" clId="{9CD97521-C4E2-4999-9437-5386A04CB333}" dt="2024-01-29T10:10:50.094" v="239" actId="1035"/>
        <pc:sldMkLst>
          <pc:docMk/>
          <pc:sldMk cId="943575988" sldId="7511"/>
        </pc:sldMkLst>
        <pc:spChg chg="mod">
          <ac:chgData name="Christian Klasen" userId="96524f51-acb6-4e05-afa5-59e9c7dff234" providerId="ADAL" clId="{9CD97521-C4E2-4999-9437-5386A04CB333}" dt="2024-01-29T10:10:50.094" v="239" actId="1035"/>
          <ac:spMkLst>
            <pc:docMk/>
            <pc:sldMk cId="943575988" sldId="7511"/>
            <ac:spMk id="3" creationId="{939DD007-10F7-CD68-0CF2-DA446C50932A}"/>
          </ac:spMkLst>
        </pc:spChg>
        <pc:spChg chg="del">
          <ac:chgData name="Christian Klasen" userId="96524f51-acb6-4e05-afa5-59e9c7dff234" providerId="ADAL" clId="{9CD97521-C4E2-4999-9437-5386A04CB333}" dt="2024-01-29T10:10:33.988" v="191" actId="478"/>
          <ac:spMkLst>
            <pc:docMk/>
            <pc:sldMk cId="943575988" sldId="7511"/>
            <ac:spMk id="13" creationId="{BB7DFDA0-DA19-744F-79C8-EDC5F818C10C}"/>
          </ac:spMkLst>
        </pc:spChg>
      </pc:sldChg>
      <pc:sldChg chg="modSp mod">
        <pc:chgData name="Christian Klasen" userId="96524f51-acb6-4e05-afa5-59e9c7dff234" providerId="ADAL" clId="{9CD97521-C4E2-4999-9437-5386A04CB333}" dt="2024-01-29T11:35:14.200" v="1094" actId="113"/>
        <pc:sldMkLst>
          <pc:docMk/>
          <pc:sldMk cId="2322218717" sldId="7512"/>
        </pc:sldMkLst>
        <pc:spChg chg="mod">
          <ac:chgData name="Christian Klasen" userId="96524f51-acb6-4e05-afa5-59e9c7dff234" providerId="ADAL" clId="{9CD97521-C4E2-4999-9437-5386A04CB333}" dt="2024-01-29T11:35:14.200" v="1094" actId="113"/>
          <ac:spMkLst>
            <pc:docMk/>
            <pc:sldMk cId="2322218717" sldId="7512"/>
            <ac:spMk id="13" creationId="{976B4E00-83CC-E2C3-845E-5A39BC804C6F}"/>
          </ac:spMkLst>
        </pc:spChg>
      </pc:sldChg>
      <pc:sldChg chg="modSp mod">
        <pc:chgData name="Christian Klasen" userId="96524f51-acb6-4e05-afa5-59e9c7dff234" providerId="ADAL" clId="{9CD97521-C4E2-4999-9437-5386A04CB333}" dt="2024-01-29T11:35:23.198" v="1096" actId="113"/>
        <pc:sldMkLst>
          <pc:docMk/>
          <pc:sldMk cId="2535697534" sldId="7513"/>
        </pc:sldMkLst>
        <pc:spChg chg="mod">
          <ac:chgData name="Christian Klasen" userId="96524f51-acb6-4e05-afa5-59e9c7dff234" providerId="ADAL" clId="{9CD97521-C4E2-4999-9437-5386A04CB333}" dt="2024-01-29T11:35:23.198" v="1096" actId="113"/>
          <ac:spMkLst>
            <pc:docMk/>
            <pc:sldMk cId="2535697534" sldId="7513"/>
            <ac:spMk id="13" creationId="{976B4E00-83CC-E2C3-845E-5A39BC804C6F}"/>
          </ac:spMkLst>
        </pc:spChg>
      </pc:sldChg>
      <pc:sldChg chg="addSp delSp modSp mod delAnim modAnim">
        <pc:chgData name="Christian Klasen" userId="96524f51-acb6-4e05-afa5-59e9c7dff234" providerId="ADAL" clId="{9CD97521-C4E2-4999-9437-5386A04CB333}" dt="2024-01-30T10:07:42.699" v="1274"/>
        <pc:sldMkLst>
          <pc:docMk/>
          <pc:sldMk cId="331245724" sldId="7514"/>
        </pc:sldMkLst>
        <pc:spChg chg="add mod">
          <ac:chgData name="Christian Klasen" userId="96524f51-acb6-4e05-afa5-59e9c7dff234" providerId="ADAL" clId="{9CD97521-C4E2-4999-9437-5386A04CB333}" dt="2024-01-29T11:36:45.989" v="1110"/>
          <ac:spMkLst>
            <pc:docMk/>
            <pc:sldMk cId="331245724" sldId="7514"/>
            <ac:spMk id="2" creationId="{6ADD8E7C-8246-CFD3-6DE9-7F20FA9D00DE}"/>
          </ac:spMkLst>
        </pc:spChg>
        <pc:spChg chg="add mod">
          <ac:chgData name="Christian Klasen" userId="96524f51-acb6-4e05-afa5-59e9c7dff234" providerId="ADAL" clId="{9CD97521-C4E2-4999-9437-5386A04CB333}" dt="2024-01-29T11:36:45.989" v="1110"/>
          <ac:spMkLst>
            <pc:docMk/>
            <pc:sldMk cId="331245724" sldId="7514"/>
            <ac:spMk id="3" creationId="{AEE36670-7C3D-2299-3402-D5E58751F1AE}"/>
          </ac:spMkLst>
        </pc:spChg>
        <pc:spChg chg="add mod">
          <ac:chgData name="Christian Klasen" userId="96524f51-acb6-4e05-afa5-59e9c7dff234" providerId="ADAL" clId="{9CD97521-C4E2-4999-9437-5386A04CB333}" dt="2024-01-29T11:36:45.989" v="1110"/>
          <ac:spMkLst>
            <pc:docMk/>
            <pc:sldMk cId="331245724" sldId="7514"/>
            <ac:spMk id="8" creationId="{A067109C-A0EB-8BE6-1FBA-F0EEED711B60}"/>
          </ac:spMkLst>
        </pc:spChg>
        <pc:spChg chg="del">
          <ac:chgData name="Christian Klasen" userId="96524f51-acb6-4e05-afa5-59e9c7dff234" providerId="ADAL" clId="{9CD97521-C4E2-4999-9437-5386A04CB333}" dt="2024-01-29T11:36:44.952" v="1109" actId="478"/>
          <ac:spMkLst>
            <pc:docMk/>
            <pc:sldMk cId="331245724" sldId="7514"/>
            <ac:spMk id="15" creationId="{2CE1128D-2428-32B1-C0A9-A7EE9560B42C}"/>
          </ac:spMkLst>
        </pc:spChg>
        <pc:spChg chg="add mod">
          <ac:chgData name="Christian Klasen" userId="96524f51-acb6-4e05-afa5-59e9c7dff234" providerId="ADAL" clId="{9CD97521-C4E2-4999-9437-5386A04CB333}" dt="2024-01-30T10:07:42.699" v="1274"/>
          <ac:spMkLst>
            <pc:docMk/>
            <pc:sldMk cId="331245724" sldId="7514"/>
            <ac:spMk id="15" creationId="{EF20AB64-0E53-B18F-2352-7F2BA2454E4C}"/>
          </ac:spMkLst>
        </pc:spChg>
        <pc:spChg chg="del">
          <ac:chgData name="Christian Klasen" userId="96524f51-acb6-4e05-afa5-59e9c7dff234" providerId="ADAL" clId="{9CD97521-C4E2-4999-9437-5386A04CB333}" dt="2024-01-29T11:36:44.500" v="1108" actId="478"/>
          <ac:spMkLst>
            <pc:docMk/>
            <pc:sldMk cId="331245724" sldId="7514"/>
            <ac:spMk id="55" creationId="{1E15676B-EBBB-793F-5B06-E93F3A3B74F9}"/>
          </ac:spMkLst>
        </pc:spChg>
        <pc:spChg chg="del mod ord">
          <ac:chgData name="Christian Klasen" userId="96524f51-acb6-4e05-afa5-59e9c7dff234" providerId="ADAL" clId="{9CD97521-C4E2-4999-9437-5386A04CB333}" dt="2024-01-30T10:07:41.876" v="1273" actId="478"/>
          <ac:spMkLst>
            <pc:docMk/>
            <pc:sldMk cId="331245724" sldId="7514"/>
            <ac:spMk id="64" creationId="{00CCD44C-5745-B024-8FAB-F59F3028D135}"/>
          </ac:spMkLst>
        </pc:spChg>
        <pc:spChg chg="mod">
          <ac:chgData name="Christian Klasen" userId="96524f51-acb6-4e05-afa5-59e9c7dff234" providerId="ADAL" clId="{9CD97521-C4E2-4999-9437-5386A04CB333}" dt="2024-01-29T11:36:25.268" v="1106" actId="1038"/>
          <ac:spMkLst>
            <pc:docMk/>
            <pc:sldMk cId="331245724" sldId="7514"/>
            <ac:spMk id="65" creationId="{EEF00F45-3F44-FA42-2462-1D6858017A43}"/>
          </ac:spMkLst>
        </pc:spChg>
        <pc:spChg chg="add mod">
          <ac:chgData name="Christian Klasen" userId="96524f51-acb6-4e05-afa5-59e9c7dff234" providerId="ADAL" clId="{9CD97521-C4E2-4999-9437-5386A04CB333}" dt="2024-01-29T11:36:45.989" v="1110"/>
          <ac:spMkLst>
            <pc:docMk/>
            <pc:sldMk cId="331245724" sldId="7514"/>
            <ac:spMk id="67" creationId="{C8596C72-FB60-02A8-C726-54E05265D200}"/>
          </ac:spMkLst>
        </pc:spChg>
        <pc:spChg chg="ord">
          <ac:chgData name="Christian Klasen" userId="96524f51-acb6-4e05-afa5-59e9c7dff234" providerId="ADAL" clId="{9CD97521-C4E2-4999-9437-5386A04CB333}" dt="2024-01-29T11:36:52.493" v="1111" actId="166"/>
          <ac:spMkLst>
            <pc:docMk/>
            <pc:sldMk cId="331245724" sldId="7514"/>
            <ac:spMk id="70" creationId="{DFC1C77A-BFC1-6A1B-CEBD-462A631AADBE}"/>
          </ac:spMkLst>
        </pc:spChg>
        <pc:grpChg chg="ord">
          <ac:chgData name="Christian Klasen" userId="96524f51-acb6-4e05-afa5-59e9c7dff234" providerId="ADAL" clId="{9CD97521-C4E2-4999-9437-5386A04CB333}" dt="2024-01-29T11:36:57.152" v="1112" actId="166"/>
          <ac:grpSpMkLst>
            <pc:docMk/>
            <pc:sldMk cId="331245724" sldId="7514"/>
            <ac:grpSpMk id="28" creationId="{8E9E6DB8-0AA5-BAF2-517E-E7CB67A3A93A}"/>
          </ac:grpSpMkLst>
        </pc:grpChg>
      </pc:sldChg>
      <pc:sldChg chg="del">
        <pc:chgData name="Christian Klasen" userId="96524f51-acb6-4e05-afa5-59e9c7dff234" providerId="ADAL" clId="{9CD97521-C4E2-4999-9437-5386A04CB333}" dt="2024-01-29T10:09:28.281" v="182" actId="47"/>
        <pc:sldMkLst>
          <pc:docMk/>
          <pc:sldMk cId="2271522780" sldId="7516"/>
        </pc:sldMkLst>
      </pc:sldChg>
      <pc:sldChg chg="add">
        <pc:chgData name="Christian Klasen" userId="96524f51-acb6-4e05-afa5-59e9c7dff234" providerId="ADAL" clId="{9CD97521-C4E2-4999-9437-5386A04CB333}" dt="2024-01-29T10:10:15.471" v="183" actId="2890"/>
        <pc:sldMkLst>
          <pc:docMk/>
          <pc:sldMk cId="2642612444" sldId="7516"/>
        </pc:sldMkLst>
      </pc:sldChg>
      <pc:sldChg chg="addSp delSp modSp add mod ord">
        <pc:chgData name="Christian Klasen" userId="96524f51-acb6-4e05-afa5-59e9c7dff234" providerId="ADAL" clId="{9CD97521-C4E2-4999-9437-5386A04CB333}" dt="2024-01-30T09:44:35.880" v="1217" actId="14100"/>
        <pc:sldMkLst>
          <pc:docMk/>
          <pc:sldMk cId="2497176251" sldId="7517"/>
        </pc:sldMkLst>
        <pc:spChg chg="add del mod">
          <ac:chgData name="Christian Klasen" userId="96524f51-acb6-4e05-afa5-59e9c7dff234" providerId="ADAL" clId="{9CD97521-C4E2-4999-9437-5386A04CB333}" dt="2024-01-29T10:12:24.646" v="272" actId="478"/>
          <ac:spMkLst>
            <pc:docMk/>
            <pc:sldMk cId="2497176251" sldId="7517"/>
            <ac:spMk id="3" creationId="{BA271B7D-23B4-DA40-A68D-1C34742BCABC}"/>
          </ac:spMkLst>
        </pc:spChg>
        <pc:spChg chg="mod">
          <ac:chgData name="Christian Klasen" userId="96524f51-acb6-4e05-afa5-59e9c7dff234" providerId="ADAL" clId="{9CD97521-C4E2-4999-9437-5386A04CB333}" dt="2024-01-29T10:22:05.583" v="470" actId="20577"/>
          <ac:spMkLst>
            <pc:docMk/>
            <pc:sldMk cId="2497176251" sldId="7517"/>
            <ac:spMk id="9" creationId="{F875B5C0-E8EC-E77F-2E7B-F20F8938A906}"/>
          </ac:spMkLst>
        </pc:spChg>
        <pc:spChg chg="del">
          <ac:chgData name="Christian Klasen" userId="96524f51-acb6-4e05-afa5-59e9c7dff234" providerId="ADAL" clId="{9CD97521-C4E2-4999-9437-5386A04CB333}" dt="2024-01-29T10:12:22.174" v="271" actId="478"/>
          <ac:spMkLst>
            <pc:docMk/>
            <pc:sldMk cId="2497176251" sldId="7517"/>
            <ac:spMk id="10" creationId="{0C76D0DB-86E9-AE20-41B1-EDAFF239FA6C}"/>
          </ac:spMkLst>
        </pc:spChg>
        <pc:spChg chg="add mod">
          <ac:chgData name="Christian Klasen" userId="96524f51-acb6-4e05-afa5-59e9c7dff234" providerId="ADAL" clId="{9CD97521-C4E2-4999-9437-5386A04CB333}" dt="2024-01-30T09:44:19.704" v="1212" actId="108"/>
          <ac:spMkLst>
            <pc:docMk/>
            <pc:sldMk cId="2497176251" sldId="7517"/>
            <ac:spMk id="11" creationId="{798F0503-1E32-60AB-3068-0A127CCFD13D}"/>
          </ac:spMkLst>
        </pc:spChg>
        <pc:spChg chg="add mod">
          <ac:chgData name="Christian Klasen" userId="96524f51-acb6-4e05-afa5-59e9c7dff234" providerId="ADAL" clId="{9CD97521-C4E2-4999-9437-5386A04CB333}" dt="2024-01-29T10:26:56.269" v="577" actId="1076"/>
          <ac:spMkLst>
            <pc:docMk/>
            <pc:sldMk cId="2497176251" sldId="7517"/>
            <ac:spMk id="12" creationId="{DDBAF7D5-D04E-1917-673E-5018F51CDE22}"/>
          </ac:spMkLst>
        </pc:spChg>
        <pc:spChg chg="add del mod">
          <ac:chgData name="Christian Klasen" userId="96524f51-acb6-4e05-afa5-59e9c7dff234" providerId="ADAL" clId="{9CD97521-C4E2-4999-9437-5386A04CB333}" dt="2024-01-29T10:33:49.630" v="754" actId="21"/>
          <ac:spMkLst>
            <pc:docMk/>
            <pc:sldMk cId="2497176251" sldId="7517"/>
            <ac:spMk id="16" creationId="{314E9B23-B23F-B947-2CD6-78A23824A2BE}"/>
          </ac:spMkLst>
        </pc:spChg>
        <pc:picChg chg="add mod">
          <ac:chgData name="Christian Klasen" userId="96524f51-acb6-4e05-afa5-59e9c7dff234" providerId="ADAL" clId="{9CD97521-C4E2-4999-9437-5386A04CB333}" dt="2024-01-30T09:44:35.880" v="1217" actId="14100"/>
          <ac:picMkLst>
            <pc:docMk/>
            <pc:sldMk cId="2497176251" sldId="7517"/>
            <ac:picMk id="3" creationId="{60EE7138-9757-0414-0801-3647D7786AA1}"/>
          </ac:picMkLst>
        </pc:picChg>
        <pc:picChg chg="del">
          <ac:chgData name="Christian Klasen" userId="96524f51-acb6-4e05-afa5-59e9c7dff234" providerId="ADAL" clId="{9CD97521-C4E2-4999-9437-5386A04CB333}" dt="2024-01-29T10:13:06.459" v="284" actId="478"/>
          <ac:picMkLst>
            <pc:docMk/>
            <pc:sldMk cId="2497176251" sldId="7517"/>
            <ac:picMk id="5" creationId="{7A3D1C71-5356-A06D-1A44-CABCF126201A}"/>
          </ac:picMkLst>
        </pc:picChg>
        <pc:picChg chg="add mod">
          <ac:chgData name="Christian Klasen" userId="96524f51-acb6-4e05-afa5-59e9c7dff234" providerId="ADAL" clId="{9CD97521-C4E2-4999-9437-5386A04CB333}" dt="2024-01-30T09:44:35.880" v="1217" actId="14100"/>
          <ac:picMkLst>
            <pc:docMk/>
            <pc:sldMk cId="2497176251" sldId="7517"/>
            <ac:picMk id="6" creationId="{141C3EC0-103F-7318-D070-BBB5AEAFCDA2}"/>
          </ac:picMkLst>
        </pc:picChg>
        <pc:picChg chg="add del mod ord">
          <ac:chgData name="Christian Klasen" userId="96524f51-acb6-4e05-afa5-59e9c7dff234" providerId="ADAL" clId="{9CD97521-C4E2-4999-9437-5386A04CB333}" dt="2024-01-29T10:33:49.630" v="754" actId="21"/>
          <ac:picMkLst>
            <pc:docMk/>
            <pc:sldMk cId="2497176251" sldId="7517"/>
            <ac:picMk id="6" creationId="{8BB1FCE4-6F95-EFE1-7E39-A32229E648EA}"/>
          </ac:picMkLst>
        </pc:picChg>
        <pc:picChg chg="add del mod">
          <ac:chgData name="Christian Klasen" userId="96524f51-acb6-4e05-afa5-59e9c7dff234" providerId="ADAL" clId="{9CD97521-C4E2-4999-9437-5386A04CB333}" dt="2024-01-29T10:33:49.630" v="754" actId="21"/>
          <ac:picMkLst>
            <pc:docMk/>
            <pc:sldMk cId="2497176251" sldId="7517"/>
            <ac:picMk id="7" creationId="{D009E85C-9692-1B74-4EDA-8738BD36BF83}"/>
          </ac:picMkLst>
        </pc:picChg>
        <pc:picChg chg="add del mod">
          <ac:chgData name="Christian Klasen" userId="96524f51-acb6-4e05-afa5-59e9c7dff234" providerId="ADAL" clId="{9CD97521-C4E2-4999-9437-5386A04CB333}" dt="2024-01-29T10:33:49.630" v="754" actId="21"/>
          <ac:picMkLst>
            <pc:docMk/>
            <pc:sldMk cId="2497176251" sldId="7517"/>
            <ac:picMk id="8" creationId="{B7CE7CBA-0600-F713-2527-F7C8D409B471}"/>
          </ac:picMkLst>
        </pc:picChg>
        <pc:picChg chg="add mod">
          <ac:chgData name="Christian Klasen" userId="96524f51-acb6-4e05-afa5-59e9c7dff234" providerId="ADAL" clId="{9CD97521-C4E2-4999-9437-5386A04CB333}" dt="2024-01-29T10:26:56.269" v="577" actId="1076"/>
          <ac:picMkLst>
            <pc:docMk/>
            <pc:sldMk cId="2497176251" sldId="7517"/>
            <ac:picMk id="13" creationId="{F2BDCAC7-6ECC-CFAB-4162-BBCB99CBA500}"/>
          </ac:picMkLst>
        </pc:picChg>
        <pc:picChg chg="add del mod">
          <ac:chgData name="Christian Klasen" userId="96524f51-acb6-4e05-afa5-59e9c7dff234" providerId="ADAL" clId="{9CD97521-C4E2-4999-9437-5386A04CB333}" dt="2024-01-30T09:44:25.253" v="1215" actId="478"/>
          <ac:picMkLst>
            <pc:docMk/>
            <pc:sldMk cId="2497176251" sldId="7517"/>
            <ac:picMk id="15" creationId="{82014F69-BE8B-4250-1651-6A971EBEEB69}"/>
          </ac:picMkLst>
        </pc:picChg>
        <pc:picChg chg="add mod">
          <ac:chgData name="Christian Klasen" userId="96524f51-acb6-4e05-afa5-59e9c7dff234" providerId="ADAL" clId="{9CD97521-C4E2-4999-9437-5386A04CB333}" dt="2024-01-29T10:34:52.291" v="1022" actId="962"/>
          <ac:picMkLst>
            <pc:docMk/>
            <pc:sldMk cId="2497176251" sldId="7517"/>
            <ac:picMk id="17" creationId="{BC7B3504-EE79-BCED-6E32-5A6B8AF8FAB3}"/>
          </ac:picMkLst>
        </pc:picChg>
      </pc:sldChg>
      <pc:sldChg chg="del">
        <pc:chgData name="Christian Klasen" userId="96524f51-acb6-4e05-afa5-59e9c7dff234" providerId="ADAL" clId="{9CD97521-C4E2-4999-9437-5386A04CB333}" dt="2024-01-29T10:09:28.281" v="182" actId="47"/>
        <pc:sldMkLst>
          <pc:docMk/>
          <pc:sldMk cId="3704661879" sldId="7517"/>
        </pc:sldMkLst>
      </pc:sldChg>
      <pc:sldChg chg="del">
        <pc:chgData name="Christian Klasen" userId="96524f51-acb6-4e05-afa5-59e9c7dff234" providerId="ADAL" clId="{9CD97521-C4E2-4999-9437-5386A04CB333}" dt="2024-01-29T10:09:28.281" v="182" actId="47"/>
        <pc:sldMkLst>
          <pc:docMk/>
          <pc:sldMk cId="678788869" sldId="7518"/>
        </pc:sldMkLst>
      </pc:sldChg>
      <pc:sldChg chg="add del ord">
        <pc:chgData name="Christian Klasen" userId="96524f51-acb6-4e05-afa5-59e9c7dff234" providerId="ADAL" clId="{9CD97521-C4E2-4999-9437-5386A04CB333}" dt="2024-01-30T10:06:47.871" v="1272" actId="47"/>
        <pc:sldMkLst>
          <pc:docMk/>
          <pc:sldMk cId="1752421257" sldId="7518"/>
        </pc:sldMkLst>
      </pc:sldChg>
      <pc:sldChg chg="del">
        <pc:chgData name="Christian Klasen" userId="96524f51-acb6-4e05-afa5-59e9c7dff234" providerId="ADAL" clId="{9CD97521-C4E2-4999-9437-5386A04CB333}" dt="2024-01-29T10:09:28.281" v="182" actId="47"/>
        <pc:sldMkLst>
          <pc:docMk/>
          <pc:sldMk cId="3592380008" sldId="7519"/>
        </pc:sldMkLst>
      </pc:sldChg>
      <pc:sldChg chg="del">
        <pc:chgData name="Christian Klasen" userId="96524f51-acb6-4e05-afa5-59e9c7dff234" providerId="ADAL" clId="{9CD97521-C4E2-4999-9437-5386A04CB333}" dt="2024-01-29T10:09:28.281" v="182" actId="47"/>
        <pc:sldMkLst>
          <pc:docMk/>
          <pc:sldMk cId="1956952603" sldId="7520"/>
        </pc:sldMkLst>
      </pc:sldChg>
      <pc:sldChg chg="modSp mod">
        <pc:chgData name="Christian Klasen" userId="96524f51-acb6-4e05-afa5-59e9c7dff234" providerId="ADAL" clId="{9CD97521-C4E2-4999-9437-5386A04CB333}" dt="2024-01-30T13:11:57.144" v="1278" actId="20577"/>
        <pc:sldMkLst>
          <pc:docMk/>
          <pc:sldMk cId="2271522780" sldId="7520"/>
        </pc:sldMkLst>
        <pc:spChg chg="mod">
          <ac:chgData name="Christian Klasen" userId="96524f51-acb6-4e05-afa5-59e9c7dff234" providerId="ADAL" clId="{9CD97521-C4E2-4999-9437-5386A04CB333}" dt="2024-01-30T13:11:57.144" v="1278" actId="20577"/>
          <ac:spMkLst>
            <pc:docMk/>
            <pc:sldMk cId="2271522780" sldId="7520"/>
            <ac:spMk id="8" creationId="{3203CD89-6B47-0227-2F62-26D310FA5D80}"/>
          </ac:spMkLst>
        </pc:spChg>
      </pc:sldChg>
      <pc:sldChg chg="del">
        <pc:chgData name="Christian Klasen" userId="96524f51-acb6-4e05-afa5-59e9c7dff234" providerId="ADAL" clId="{9CD97521-C4E2-4999-9437-5386A04CB333}" dt="2024-01-29T10:09:28.281" v="182" actId="47"/>
        <pc:sldMkLst>
          <pc:docMk/>
          <pc:sldMk cId="3936500387" sldId="7521"/>
        </pc:sldMkLst>
      </pc:sldChg>
      <pc:sldChg chg="del">
        <pc:chgData name="Christian Klasen" userId="96524f51-acb6-4e05-afa5-59e9c7dff234" providerId="ADAL" clId="{9CD97521-C4E2-4999-9437-5386A04CB333}" dt="2024-01-29T10:09:28.281" v="182" actId="47"/>
        <pc:sldMkLst>
          <pc:docMk/>
          <pc:sldMk cId="1375484771" sldId="7522"/>
        </pc:sldMkLst>
      </pc:sldChg>
      <pc:sldChg chg="modSp mod">
        <pc:chgData name="Christian Klasen" userId="96524f51-acb6-4e05-afa5-59e9c7dff234" providerId="ADAL" clId="{9CD97521-C4E2-4999-9437-5386A04CB333}" dt="2024-01-30T13:14:10.570" v="1300" actId="20577"/>
        <pc:sldMkLst>
          <pc:docMk/>
          <pc:sldMk cId="1956952603" sldId="7522"/>
        </pc:sldMkLst>
        <pc:spChg chg="mod">
          <ac:chgData name="Christian Klasen" userId="96524f51-acb6-4e05-afa5-59e9c7dff234" providerId="ADAL" clId="{9CD97521-C4E2-4999-9437-5386A04CB333}" dt="2024-01-30T13:14:10.570" v="1300" actId="20577"/>
          <ac:spMkLst>
            <pc:docMk/>
            <pc:sldMk cId="1956952603" sldId="7522"/>
            <ac:spMk id="8" creationId="{A651E333-EEE6-D9EC-9857-7EC2ADB2E5C5}"/>
          </ac:spMkLst>
        </pc:spChg>
      </pc:sldChg>
      <pc:sldChg chg="del">
        <pc:chgData name="Christian Klasen" userId="96524f51-acb6-4e05-afa5-59e9c7dff234" providerId="ADAL" clId="{9CD97521-C4E2-4999-9437-5386A04CB333}" dt="2024-01-29T10:09:28.281" v="182" actId="47"/>
        <pc:sldMkLst>
          <pc:docMk/>
          <pc:sldMk cId="634763542" sldId="7523"/>
        </pc:sldMkLst>
      </pc:sldChg>
      <pc:sldChg chg="del">
        <pc:chgData name="Christian Klasen" userId="96524f51-acb6-4e05-afa5-59e9c7dff234" providerId="ADAL" clId="{9CD97521-C4E2-4999-9437-5386A04CB333}" dt="2024-01-29T10:09:28.281" v="182" actId="47"/>
        <pc:sldMkLst>
          <pc:docMk/>
          <pc:sldMk cId="3725708016" sldId="7524"/>
        </pc:sldMkLst>
      </pc:sldChg>
      <pc:sldChg chg="del">
        <pc:chgData name="Christian Klasen" userId="96524f51-acb6-4e05-afa5-59e9c7dff234" providerId="ADAL" clId="{9CD97521-C4E2-4999-9437-5386A04CB333}" dt="2024-01-29T10:09:28.281" v="182" actId="47"/>
        <pc:sldMkLst>
          <pc:docMk/>
          <pc:sldMk cId="1231963317" sldId="7525"/>
        </pc:sldMkLst>
      </pc:sldChg>
      <pc:sldChg chg="del">
        <pc:chgData name="Christian Klasen" userId="96524f51-acb6-4e05-afa5-59e9c7dff234" providerId="ADAL" clId="{9CD97521-C4E2-4999-9437-5386A04CB333}" dt="2024-01-29T10:09:28.281" v="182" actId="47"/>
        <pc:sldMkLst>
          <pc:docMk/>
          <pc:sldMk cId="669500525" sldId="7526"/>
        </pc:sldMkLst>
      </pc:sldChg>
      <pc:sldChg chg="del">
        <pc:chgData name="Christian Klasen" userId="96524f51-acb6-4e05-afa5-59e9c7dff234" providerId="ADAL" clId="{9CD97521-C4E2-4999-9437-5386A04CB333}" dt="2024-01-29T10:09:28.281" v="182" actId="47"/>
        <pc:sldMkLst>
          <pc:docMk/>
          <pc:sldMk cId="1908100943" sldId="7527"/>
        </pc:sldMkLst>
      </pc:sldChg>
      <pc:sldChg chg="del">
        <pc:chgData name="Christian Klasen" userId="96524f51-acb6-4e05-afa5-59e9c7dff234" providerId="ADAL" clId="{9CD97521-C4E2-4999-9437-5386A04CB333}" dt="2024-01-29T10:09:28.281" v="182" actId="47"/>
        <pc:sldMkLst>
          <pc:docMk/>
          <pc:sldMk cId="3964069281" sldId="7528"/>
        </pc:sldMkLst>
      </pc:sldChg>
      <pc:sldChg chg="del">
        <pc:chgData name="Christian Klasen" userId="96524f51-acb6-4e05-afa5-59e9c7dff234" providerId="ADAL" clId="{9CD97521-C4E2-4999-9437-5386A04CB333}" dt="2024-01-29T10:09:28.281" v="182" actId="47"/>
        <pc:sldMkLst>
          <pc:docMk/>
          <pc:sldMk cId="2141416458" sldId="7529"/>
        </pc:sldMkLst>
      </pc:sldChg>
      <pc:sldChg chg="del">
        <pc:chgData name="Christian Klasen" userId="96524f51-acb6-4e05-afa5-59e9c7dff234" providerId="ADAL" clId="{9CD97521-C4E2-4999-9437-5386A04CB333}" dt="2024-01-29T10:09:28.281" v="182" actId="47"/>
        <pc:sldMkLst>
          <pc:docMk/>
          <pc:sldMk cId="2609099341" sldId="7530"/>
        </pc:sldMkLst>
      </pc:sldChg>
      <pc:sldChg chg="modSp del mod">
        <pc:chgData name="Christian Klasen" userId="96524f51-acb6-4e05-afa5-59e9c7dff234" providerId="ADAL" clId="{9CD97521-C4E2-4999-9437-5386A04CB333}" dt="2024-01-30T13:13:32.437" v="1293" actId="20577"/>
        <pc:sldMkLst>
          <pc:docMk/>
          <pc:sldMk cId="1632185331" sldId="7531"/>
        </pc:sldMkLst>
        <pc:spChg chg="mod">
          <ac:chgData name="Christian Klasen" userId="96524f51-acb6-4e05-afa5-59e9c7dff234" providerId="ADAL" clId="{9CD97521-C4E2-4999-9437-5386A04CB333}" dt="2024-01-30T13:12:14.482" v="1279" actId="20577"/>
          <ac:spMkLst>
            <pc:docMk/>
            <pc:sldMk cId="1632185331" sldId="7531"/>
            <ac:spMk id="22" creationId="{2633EDBA-DA06-8CCF-06D5-8CF923318966}"/>
          </ac:spMkLst>
        </pc:spChg>
        <pc:spChg chg="mod">
          <ac:chgData name="Christian Klasen" userId="96524f51-acb6-4e05-afa5-59e9c7dff234" providerId="ADAL" clId="{9CD97521-C4E2-4999-9437-5386A04CB333}" dt="2024-01-30T13:13:32.437" v="1293" actId="20577"/>
          <ac:spMkLst>
            <pc:docMk/>
            <pc:sldMk cId="1632185331" sldId="7531"/>
            <ac:spMk id="23" creationId="{4E01D4DB-E96E-957E-7650-C93B66B8ABFE}"/>
          </ac:spMkLst>
        </pc:spChg>
      </pc:sldChg>
      <pc:sldChg chg="modSp del mod">
        <pc:chgData name="Christian Klasen" userId="96524f51-acb6-4e05-afa5-59e9c7dff234" providerId="ADAL" clId="{9CD97521-C4E2-4999-9437-5386A04CB333}" dt="2024-01-30T13:13:17.147" v="1292" actId="20577"/>
        <pc:sldMkLst>
          <pc:docMk/>
          <pc:sldMk cId="2758813796" sldId="7532"/>
        </pc:sldMkLst>
        <pc:spChg chg="mod">
          <ac:chgData name="Christian Klasen" userId="96524f51-acb6-4e05-afa5-59e9c7dff234" providerId="ADAL" clId="{9CD97521-C4E2-4999-9437-5386A04CB333}" dt="2024-01-30T13:13:17.147" v="1292" actId="20577"/>
          <ac:spMkLst>
            <pc:docMk/>
            <pc:sldMk cId="2758813796" sldId="7532"/>
            <ac:spMk id="8" creationId="{12A0BCA0-735A-D2A4-60C3-AD52EC5A489B}"/>
          </ac:spMkLst>
        </pc:spChg>
        <pc:spChg chg="mod">
          <ac:chgData name="Christian Klasen" userId="96524f51-acb6-4e05-afa5-59e9c7dff234" providerId="ADAL" clId="{9CD97521-C4E2-4999-9437-5386A04CB333}" dt="2024-01-30T13:13:03.491" v="1290" actId="20577"/>
          <ac:spMkLst>
            <pc:docMk/>
            <pc:sldMk cId="2758813796" sldId="7532"/>
            <ac:spMk id="14" creationId="{54D4970C-AD08-38EA-7DC3-6503CBDD7A50}"/>
          </ac:spMkLst>
        </pc:spChg>
      </pc:sldChg>
      <pc:sldChg chg="del">
        <pc:chgData name="Christian Klasen" userId="96524f51-acb6-4e05-afa5-59e9c7dff234" providerId="ADAL" clId="{9CD97521-C4E2-4999-9437-5386A04CB333}" dt="2024-01-29T10:09:28.281" v="182" actId="47"/>
        <pc:sldMkLst>
          <pc:docMk/>
          <pc:sldMk cId="4001503841" sldId="7533"/>
        </pc:sldMkLst>
      </pc:sldChg>
      <pc:sldChg chg="del">
        <pc:chgData name="Christian Klasen" userId="96524f51-acb6-4e05-afa5-59e9c7dff234" providerId="ADAL" clId="{9CD97521-C4E2-4999-9437-5386A04CB333}" dt="2024-01-29T10:09:28.281" v="182" actId="47"/>
        <pc:sldMkLst>
          <pc:docMk/>
          <pc:sldMk cId="3279565606" sldId="7534"/>
        </pc:sldMkLst>
      </pc:sldChg>
      <pc:sldChg chg="modSp del mod">
        <pc:chgData name="Christian Klasen" userId="96524f51-acb6-4e05-afa5-59e9c7dff234" providerId="ADAL" clId="{9CD97521-C4E2-4999-9437-5386A04CB333}" dt="2024-01-30T13:49:36.116" v="1401" actId="6549"/>
        <pc:sldMkLst>
          <pc:docMk/>
          <pc:sldMk cId="1325825386" sldId="7535"/>
        </pc:sldMkLst>
        <pc:spChg chg="mod">
          <ac:chgData name="Christian Klasen" userId="96524f51-acb6-4e05-afa5-59e9c7dff234" providerId="ADAL" clId="{9CD97521-C4E2-4999-9437-5386A04CB333}" dt="2024-01-30T13:49:36.116" v="1401" actId="6549"/>
          <ac:spMkLst>
            <pc:docMk/>
            <pc:sldMk cId="1325825386" sldId="7535"/>
            <ac:spMk id="13" creationId="{C8EFABC9-FDAF-6FF6-8C3A-0639EE7EA280}"/>
          </ac:spMkLst>
        </pc:spChg>
      </pc:sldChg>
      <pc:sldChg chg="del">
        <pc:chgData name="Christian Klasen" userId="96524f51-acb6-4e05-afa5-59e9c7dff234" providerId="ADAL" clId="{9CD97521-C4E2-4999-9437-5386A04CB333}" dt="2024-01-29T10:09:28.281" v="182" actId="47"/>
        <pc:sldMkLst>
          <pc:docMk/>
          <pc:sldMk cId="4096155092" sldId="7536"/>
        </pc:sldMkLst>
      </pc:sldChg>
      <pc:sldChg chg="del">
        <pc:chgData name="Christian Klasen" userId="96524f51-acb6-4e05-afa5-59e9c7dff234" providerId="ADAL" clId="{9CD97521-C4E2-4999-9437-5386A04CB333}" dt="2024-01-29T10:09:28.281" v="182" actId="47"/>
        <pc:sldMkLst>
          <pc:docMk/>
          <pc:sldMk cId="926703420" sldId="7537"/>
        </pc:sldMkLst>
      </pc:sldChg>
      <pc:sldChg chg="del">
        <pc:chgData name="Christian Klasen" userId="96524f51-acb6-4e05-afa5-59e9c7dff234" providerId="ADAL" clId="{9CD97521-C4E2-4999-9437-5386A04CB333}" dt="2024-01-29T10:09:28.281" v="182" actId="47"/>
        <pc:sldMkLst>
          <pc:docMk/>
          <pc:sldMk cId="3178216115" sldId="7538"/>
        </pc:sldMkLst>
      </pc:sldChg>
      <pc:sldChg chg="del">
        <pc:chgData name="Christian Klasen" userId="96524f51-acb6-4e05-afa5-59e9c7dff234" providerId="ADAL" clId="{9CD97521-C4E2-4999-9437-5386A04CB333}" dt="2024-01-29T10:09:28.281" v="182" actId="47"/>
        <pc:sldMkLst>
          <pc:docMk/>
          <pc:sldMk cId="1239983223" sldId="7539"/>
        </pc:sldMkLst>
      </pc:sldChg>
      <pc:sldChg chg="del">
        <pc:chgData name="Christian Klasen" userId="96524f51-acb6-4e05-afa5-59e9c7dff234" providerId="ADAL" clId="{9CD97521-C4E2-4999-9437-5386A04CB333}" dt="2024-01-29T10:09:28.281" v="182" actId="47"/>
        <pc:sldMkLst>
          <pc:docMk/>
          <pc:sldMk cId="290953978" sldId="7540"/>
        </pc:sldMkLst>
      </pc:sldChg>
      <pc:sldChg chg="del">
        <pc:chgData name="Christian Klasen" userId="96524f51-acb6-4e05-afa5-59e9c7dff234" providerId="ADAL" clId="{9CD97521-C4E2-4999-9437-5386A04CB333}" dt="2024-01-29T10:09:28.281" v="182" actId="47"/>
        <pc:sldMkLst>
          <pc:docMk/>
          <pc:sldMk cId="3587448821" sldId="7541"/>
        </pc:sldMkLst>
      </pc:sldChg>
      <pc:sldChg chg="del">
        <pc:chgData name="Christian Klasen" userId="96524f51-acb6-4e05-afa5-59e9c7dff234" providerId="ADAL" clId="{9CD97521-C4E2-4999-9437-5386A04CB333}" dt="2024-01-29T10:09:28.281" v="182" actId="47"/>
        <pc:sldMkLst>
          <pc:docMk/>
          <pc:sldMk cId="173711857" sldId="7542"/>
        </pc:sldMkLst>
      </pc:sldChg>
      <pc:sldChg chg="del">
        <pc:chgData name="Christian Klasen" userId="96524f51-acb6-4e05-afa5-59e9c7dff234" providerId="ADAL" clId="{9CD97521-C4E2-4999-9437-5386A04CB333}" dt="2024-01-29T10:09:28.281" v="182" actId="47"/>
        <pc:sldMkLst>
          <pc:docMk/>
          <pc:sldMk cId="3659452595" sldId="7543"/>
        </pc:sldMkLst>
      </pc:sldChg>
      <pc:sldChg chg="del">
        <pc:chgData name="Christian Klasen" userId="96524f51-acb6-4e05-afa5-59e9c7dff234" providerId="ADAL" clId="{9CD97521-C4E2-4999-9437-5386A04CB333}" dt="2024-01-29T10:09:28.281" v="182" actId="47"/>
        <pc:sldMkLst>
          <pc:docMk/>
          <pc:sldMk cId="2869491340" sldId="7544"/>
        </pc:sldMkLst>
      </pc:sldChg>
      <pc:sldChg chg="del">
        <pc:chgData name="Christian Klasen" userId="96524f51-acb6-4e05-afa5-59e9c7dff234" providerId="ADAL" clId="{9CD97521-C4E2-4999-9437-5386A04CB333}" dt="2024-01-29T10:09:28.281" v="182" actId="47"/>
        <pc:sldMkLst>
          <pc:docMk/>
          <pc:sldMk cId="748081425" sldId="7545"/>
        </pc:sldMkLst>
      </pc:sldChg>
      <pc:sldChg chg="modSp del mod delCm">
        <pc:chgData name="Christian Klasen" userId="96524f51-acb6-4e05-afa5-59e9c7dff234" providerId="ADAL" clId="{9CD97521-C4E2-4999-9437-5386A04CB333}" dt="2024-01-30T09:42:19.401" v="1202" actId="1592"/>
        <pc:sldMkLst>
          <pc:docMk/>
          <pc:sldMk cId="3293901296" sldId="7546"/>
        </pc:sldMkLst>
        <pc:spChg chg="mod">
          <ac:chgData name="Christian Klasen" userId="96524f51-acb6-4e05-afa5-59e9c7dff234" providerId="ADAL" clId="{9CD97521-C4E2-4999-9437-5386A04CB333}" dt="2024-01-30T09:42:17.360" v="1201" actId="20577"/>
          <ac:spMkLst>
            <pc:docMk/>
            <pc:sldMk cId="3293901296" sldId="7546"/>
            <ac:spMk id="12" creationId="{7B050C49-C13F-2DB8-824A-23AC03A1F2F1}"/>
          </ac:spMkLst>
        </pc:spChg>
      </pc:sldChg>
      <pc:sldChg chg="del">
        <pc:chgData name="Christian Klasen" userId="96524f51-acb6-4e05-afa5-59e9c7dff234" providerId="ADAL" clId="{9CD97521-C4E2-4999-9437-5386A04CB333}" dt="2024-01-29T10:09:28.281" v="182" actId="47"/>
        <pc:sldMkLst>
          <pc:docMk/>
          <pc:sldMk cId="474448136" sldId="7547"/>
        </pc:sldMkLst>
      </pc:sldChg>
      <pc:sldChg chg="del">
        <pc:chgData name="Christian Klasen" userId="96524f51-acb6-4e05-afa5-59e9c7dff234" providerId="ADAL" clId="{9CD97521-C4E2-4999-9437-5386A04CB333}" dt="2024-01-29T10:09:28.281" v="182" actId="47"/>
        <pc:sldMkLst>
          <pc:docMk/>
          <pc:sldMk cId="849475571" sldId="7548"/>
        </pc:sldMkLst>
      </pc:sldChg>
      <pc:sldChg chg="del">
        <pc:chgData name="Christian Klasen" userId="96524f51-acb6-4e05-afa5-59e9c7dff234" providerId="ADAL" clId="{9CD97521-C4E2-4999-9437-5386A04CB333}" dt="2024-01-29T10:09:28.281" v="182" actId="47"/>
        <pc:sldMkLst>
          <pc:docMk/>
          <pc:sldMk cId="1439037690" sldId="7549"/>
        </pc:sldMkLst>
      </pc:sldChg>
      <pc:sldChg chg="modSp del mod">
        <pc:chgData name="Christian Klasen" userId="96524f51-acb6-4e05-afa5-59e9c7dff234" providerId="ADAL" clId="{9CD97521-C4E2-4999-9437-5386A04CB333}" dt="2024-01-30T13:12:32.997" v="1281" actId="20577"/>
        <pc:sldMkLst>
          <pc:docMk/>
          <pc:sldMk cId="827440870" sldId="7550"/>
        </pc:sldMkLst>
        <pc:spChg chg="mod">
          <ac:chgData name="Christian Klasen" userId="96524f51-acb6-4e05-afa5-59e9c7dff234" providerId="ADAL" clId="{9CD97521-C4E2-4999-9437-5386A04CB333}" dt="2024-01-30T13:12:32.997" v="1281" actId="20577"/>
          <ac:spMkLst>
            <pc:docMk/>
            <pc:sldMk cId="827440870" sldId="7550"/>
            <ac:spMk id="13" creationId="{A958265E-7460-94E9-E6EC-EDE08687669E}"/>
          </ac:spMkLst>
        </pc:spChg>
      </pc:sldChg>
      <pc:sldChg chg="del">
        <pc:chgData name="Christian Klasen" userId="96524f51-acb6-4e05-afa5-59e9c7dff234" providerId="ADAL" clId="{9CD97521-C4E2-4999-9437-5386A04CB333}" dt="2024-01-29T10:09:28.281" v="182" actId="47"/>
        <pc:sldMkLst>
          <pc:docMk/>
          <pc:sldMk cId="2958984272" sldId="7551"/>
        </pc:sldMkLst>
      </pc:sldChg>
      <pc:sldChg chg="del">
        <pc:chgData name="Christian Klasen" userId="96524f51-acb6-4e05-afa5-59e9c7dff234" providerId="ADAL" clId="{9CD97521-C4E2-4999-9437-5386A04CB333}" dt="2024-01-29T10:09:28.281" v="182" actId="47"/>
        <pc:sldMkLst>
          <pc:docMk/>
          <pc:sldMk cId="192291778" sldId="7552"/>
        </pc:sldMkLst>
      </pc:sldChg>
      <pc:sldChg chg="del">
        <pc:chgData name="Christian Klasen" userId="96524f51-acb6-4e05-afa5-59e9c7dff234" providerId="ADAL" clId="{9CD97521-C4E2-4999-9437-5386A04CB333}" dt="2024-01-29T10:09:28.281" v="182" actId="47"/>
        <pc:sldMkLst>
          <pc:docMk/>
          <pc:sldMk cId="2285503185" sldId="7553"/>
        </pc:sldMkLst>
      </pc:sldChg>
      <pc:sldChg chg="del">
        <pc:chgData name="Christian Klasen" userId="96524f51-acb6-4e05-afa5-59e9c7dff234" providerId="ADAL" clId="{9CD97521-C4E2-4999-9437-5386A04CB333}" dt="2024-01-29T10:09:28.281" v="182" actId="47"/>
        <pc:sldMkLst>
          <pc:docMk/>
          <pc:sldMk cId="484952778" sldId="7554"/>
        </pc:sldMkLst>
      </pc:sldChg>
      <pc:sldChg chg="del">
        <pc:chgData name="Christian Klasen" userId="96524f51-acb6-4e05-afa5-59e9c7dff234" providerId="ADAL" clId="{9CD97521-C4E2-4999-9437-5386A04CB333}" dt="2024-01-29T10:09:28.281" v="182" actId="47"/>
        <pc:sldMkLst>
          <pc:docMk/>
          <pc:sldMk cId="3345632319" sldId="7555"/>
        </pc:sldMkLst>
      </pc:sldChg>
      <pc:sldChg chg="del">
        <pc:chgData name="Christian Klasen" userId="96524f51-acb6-4e05-afa5-59e9c7dff234" providerId="ADAL" clId="{9CD97521-C4E2-4999-9437-5386A04CB333}" dt="2024-01-29T10:09:28.281" v="182" actId="47"/>
        <pc:sldMkLst>
          <pc:docMk/>
          <pc:sldMk cId="89459507" sldId="7556"/>
        </pc:sldMkLst>
      </pc:sldChg>
      <pc:sldChg chg="del">
        <pc:chgData name="Christian Klasen" userId="96524f51-acb6-4e05-afa5-59e9c7dff234" providerId="ADAL" clId="{9CD97521-C4E2-4999-9437-5386A04CB333}" dt="2024-01-29T10:09:28.281" v="182" actId="47"/>
        <pc:sldMkLst>
          <pc:docMk/>
          <pc:sldMk cId="3063268959" sldId="7557"/>
        </pc:sldMkLst>
      </pc:sldChg>
      <pc:sldChg chg="del">
        <pc:chgData name="Christian Klasen" userId="96524f51-acb6-4e05-afa5-59e9c7dff234" providerId="ADAL" clId="{9CD97521-C4E2-4999-9437-5386A04CB333}" dt="2024-01-29T10:09:28.281" v="182" actId="47"/>
        <pc:sldMkLst>
          <pc:docMk/>
          <pc:sldMk cId="1702603675" sldId="7558"/>
        </pc:sldMkLst>
      </pc:sldChg>
      <pc:sldChg chg="modSp add mod ord">
        <pc:chgData name="Christian Klasen" userId="96524f51-acb6-4e05-afa5-59e9c7dff234" providerId="ADAL" clId="{9CD97521-C4E2-4999-9437-5386A04CB333}" dt="2024-01-30T09:49:50.801" v="1221"/>
        <pc:sldMkLst>
          <pc:docMk/>
          <pc:sldMk cId="3303159431" sldId="7563"/>
        </pc:sldMkLst>
        <pc:spChg chg="mod">
          <ac:chgData name="Christian Klasen" userId="96524f51-acb6-4e05-afa5-59e9c7dff234" providerId="ADAL" clId="{9CD97521-C4E2-4999-9437-5386A04CB333}" dt="2024-01-30T09:49:50.801" v="1221"/>
          <ac:spMkLst>
            <pc:docMk/>
            <pc:sldMk cId="3303159431" sldId="7563"/>
            <ac:spMk id="12" creationId="{8728C9CC-CE7B-2B93-833C-7C92468C0B3E}"/>
          </ac:spMkLst>
        </pc:spChg>
      </pc:sldChg>
      <pc:sldMasterChg chg="delSp mod">
        <pc:chgData name="Christian Klasen" userId="96524f51-acb6-4e05-afa5-59e9c7dff234" providerId="ADAL" clId="{9CD97521-C4E2-4999-9437-5386A04CB333}" dt="2024-01-25T16:28:23.495" v="119" actId="478"/>
        <pc:sldMasterMkLst>
          <pc:docMk/>
          <pc:sldMasterMk cId="331724772" sldId="2147483648"/>
        </pc:sldMasterMkLst>
        <pc:picChg chg="del">
          <ac:chgData name="Christian Klasen" userId="96524f51-acb6-4e05-afa5-59e9c7dff234" providerId="ADAL" clId="{9CD97521-C4E2-4999-9437-5386A04CB333}" dt="2024-01-25T16:28:21.886" v="116" actId="478"/>
          <ac:picMkLst>
            <pc:docMk/>
            <pc:sldMasterMk cId="331724772" sldId="2147483648"/>
            <ac:picMk id="4" creationId="{0C6C2D0B-F8FD-0223-DE34-19A0FA9278A7}"/>
          </ac:picMkLst>
        </pc:picChg>
        <pc:picChg chg="del">
          <ac:chgData name="Christian Klasen" userId="96524f51-acb6-4e05-afa5-59e9c7dff234" providerId="ADAL" clId="{9CD97521-C4E2-4999-9437-5386A04CB333}" dt="2024-01-25T16:28:20.600" v="114" actId="478"/>
          <ac:picMkLst>
            <pc:docMk/>
            <pc:sldMasterMk cId="331724772" sldId="2147483648"/>
            <ac:picMk id="7" creationId="{6B58EED1-D9F2-C5A4-0225-A30A60FD0939}"/>
          </ac:picMkLst>
        </pc:picChg>
        <pc:picChg chg="del">
          <ac:chgData name="Christian Klasen" userId="96524f51-acb6-4e05-afa5-59e9c7dff234" providerId="ADAL" clId="{9CD97521-C4E2-4999-9437-5386A04CB333}" dt="2024-01-25T16:28:21.274" v="115" actId="478"/>
          <ac:picMkLst>
            <pc:docMk/>
            <pc:sldMasterMk cId="331724772" sldId="2147483648"/>
            <ac:picMk id="8" creationId="{9E9CBA9E-CB5F-4A34-85EA-E8E397653DBB}"/>
          </ac:picMkLst>
        </pc:picChg>
        <pc:picChg chg="del">
          <ac:chgData name="Christian Klasen" userId="96524f51-acb6-4e05-afa5-59e9c7dff234" providerId="ADAL" clId="{9CD97521-C4E2-4999-9437-5386A04CB333}" dt="2024-01-25T16:28:22.489" v="117" actId="478"/>
          <ac:picMkLst>
            <pc:docMk/>
            <pc:sldMasterMk cId="331724772" sldId="2147483648"/>
            <ac:picMk id="9" creationId="{BD675526-75A5-2202-4112-6457E8FF957E}"/>
          </ac:picMkLst>
        </pc:picChg>
        <pc:picChg chg="del">
          <ac:chgData name="Christian Klasen" userId="96524f51-acb6-4e05-afa5-59e9c7dff234" providerId="ADAL" clId="{9CD97521-C4E2-4999-9437-5386A04CB333}" dt="2024-01-25T16:28:22.976" v="118" actId="478"/>
          <ac:picMkLst>
            <pc:docMk/>
            <pc:sldMasterMk cId="331724772" sldId="2147483648"/>
            <ac:picMk id="10" creationId="{786A7AB7-95B4-0C0A-EDEB-4F5F85A29DB7}"/>
          </ac:picMkLst>
        </pc:picChg>
        <pc:picChg chg="del">
          <ac:chgData name="Christian Klasen" userId="96524f51-acb6-4e05-afa5-59e9c7dff234" providerId="ADAL" clId="{9CD97521-C4E2-4999-9437-5386A04CB333}" dt="2024-01-25T16:28:23.495" v="119" actId="478"/>
          <ac:picMkLst>
            <pc:docMk/>
            <pc:sldMasterMk cId="331724772" sldId="2147483648"/>
            <ac:picMk id="11" creationId="{4CB2F25D-3882-BF8B-B6EE-F2A471996C65}"/>
          </ac:picMkLst>
        </pc:pic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1" cy="496888"/>
          </a:xfrm>
          <a:prstGeom prst="rect">
            <a:avLst/>
          </a:prstGeom>
        </p:spPr>
        <p:txBody>
          <a:bodyPr vert="horz" lIns="91459" tIns="45730" rIns="91459" bIns="45730" rtlCol="0"/>
          <a:lstStyle>
            <a:lvl1pPr algn="l">
              <a:defRPr sz="1200"/>
            </a:lvl1pPr>
          </a:lstStyle>
          <a:p>
            <a:endParaRPr lang="de-DE"/>
          </a:p>
        </p:txBody>
      </p:sp>
      <p:sp>
        <p:nvSpPr>
          <p:cNvPr id="3" name="Datumsplatzhalter 2"/>
          <p:cNvSpPr>
            <a:spLocks noGrp="1"/>
          </p:cNvSpPr>
          <p:nvPr>
            <p:ph type="dt" sz="quarter" idx="1"/>
          </p:nvPr>
        </p:nvSpPr>
        <p:spPr>
          <a:xfrm>
            <a:off x="3849687" y="0"/>
            <a:ext cx="2946401" cy="496888"/>
          </a:xfrm>
          <a:prstGeom prst="rect">
            <a:avLst/>
          </a:prstGeom>
        </p:spPr>
        <p:txBody>
          <a:bodyPr vert="horz" lIns="91459" tIns="45730" rIns="91459" bIns="45730" rtlCol="0"/>
          <a:lstStyle>
            <a:lvl1pPr algn="r">
              <a:defRPr sz="1200"/>
            </a:lvl1pPr>
          </a:lstStyle>
          <a:p>
            <a:fld id="{A426216A-AC41-4342-9B97-54EF7B7EFFC5}" type="datetimeFigureOut">
              <a:rPr lang="de-DE" smtClean="0"/>
              <a:t>04.11.2024</a:t>
            </a:fld>
            <a:endParaRPr lang="de-DE"/>
          </a:p>
        </p:txBody>
      </p:sp>
      <p:sp>
        <p:nvSpPr>
          <p:cNvPr id="4" name="Fußzeilenplatzhalter 3"/>
          <p:cNvSpPr>
            <a:spLocks noGrp="1"/>
          </p:cNvSpPr>
          <p:nvPr>
            <p:ph type="ftr" sz="quarter" idx="2"/>
          </p:nvPr>
        </p:nvSpPr>
        <p:spPr>
          <a:xfrm>
            <a:off x="0" y="9429750"/>
            <a:ext cx="2946401" cy="496888"/>
          </a:xfrm>
          <a:prstGeom prst="rect">
            <a:avLst/>
          </a:prstGeom>
        </p:spPr>
        <p:txBody>
          <a:bodyPr vert="horz" lIns="91459" tIns="45730" rIns="91459" bIns="45730" rtlCol="0" anchor="b"/>
          <a:lstStyle>
            <a:lvl1pPr algn="l">
              <a:defRPr sz="1200"/>
            </a:lvl1pPr>
          </a:lstStyle>
          <a:p>
            <a:endParaRPr lang="de-DE"/>
          </a:p>
        </p:txBody>
      </p:sp>
      <p:sp>
        <p:nvSpPr>
          <p:cNvPr id="5" name="Foliennummernplatzhalter 4"/>
          <p:cNvSpPr>
            <a:spLocks noGrp="1"/>
          </p:cNvSpPr>
          <p:nvPr>
            <p:ph type="sldNum" sz="quarter" idx="3"/>
          </p:nvPr>
        </p:nvSpPr>
        <p:spPr>
          <a:xfrm>
            <a:off x="3849687" y="9429750"/>
            <a:ext cx="2946401" cy="496888"/>
          </a:xfrm>
          <a:prstGeom prst="rect">
            <a:avLst/>
          </a:prstGeom>
        </p:spPr>
        <p:txBody>
          <a:bodyPr vert="horz" lIns="91459" tIns="45730" rIns="91459" bIns="45730" rtlCol="0" anchor="b"/>
          <a:lstStyle>
            <a:lvl1pPr algn="r">
              <a:defRPr sz="1200"/>
            </a:lvl1pPr>
          </a:lstStyle>
          <a:p>
            <a:fld id="{D3459EEE-DAA5-49DA-A83D-55C59125FE5B}" type="slidenum">
              <a:rPr lang="de-DE" smtClean="0"/>
              <a:t>‹#›</a:t>
            </a:fld>
            <a:endParaRPr lang="de-DE"/>
          </a:p>
        </p:txBody>
      </p:sp>
    </p:spTree>
    <p:extLst>
      <p:ext uri="{BB962C8B-B14F-4D97-AF65-F5344CB8AC3E}">
        <p14:creationId xmlns:p14="http://schemas.microsoft.com/office/powerpoint/2010/main" val="4215580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1"/>
            <a:ext cx="2945659" cy="498056"/>
          </a:xfrm>
          <a:prstGeom prst="rect">
            <a:avLst/>
          </a:prstGeom>
        </p:spPr>
        <p:txBody>
          <a:bodyPr vert="horz" lIns="91459" tIns="45730" rIns="91459" bIns="45730" rtlCol="0"/>
          <a:lstStyle>
            <a:lvl1pPr algn="l" rtl="0">
              <a:defRPr sz="1200"/>
            </a:lvl1pPr>
          </a:lstStyle>
          <a:p>
            <a:endParaRPr lang="de-DE" dirty="0"/>
          </a:p>
        </p:txBody>
      </p:sp>
      <p:sp>
        <p:nvSpPr>
          <p:cNvPr id="3" name="Datumsplatzhalter 2"/>
          <p:cNvSpPr>
            <a:spLocks noGrp="1"/>
          </p:cNvSpPr>
          <p:nvPr>
            <p:ph type="dt" idx="1"/>
          </p:nvPr>
        </p:nvSpPr>
        <p:spPr>
          <a:xfrm>
            <a:off x="3850446" y="1"/>
            <a:ext cx="2945659" cy="498056"/>
          </a:xfrm>
          <a:prstGeom prst="rect">
            <a:avLst/>
          </a:prstGeom>
        </p:spPr>
        <p:txBody>
          <a:bodyPr vert="horz" lIns="91459" tIns="45730" rIns="91459" bIns="45730" rtlCol="0"/>
          <a:lstStyle>
            <a:lvl1pPr algn="r" rtl="0">
              <a:defRPr sz="1200"/>
            </a:lvl1pPr>
          </a:lstStyle>
          <a:p>
            <a:fld id="{5D51147D-8A2C-4BFC-BD9E-D264EF190CFC}" type="datetimeFigureOut">
              <a:rPr lang="de-DE" smtClean="0"/>
              <a:pPr/>
              <a:t>04.11.2024</a:t>
            </a:fld>
            <a:endParaRPr lang="de-DE" dirty="0"/>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59" tIns="45730" rIns="91459" bIns="45730" rtlCol="0" anchor="ctr"/>
          <a:lstStyle/>
          <a:p>
            <a:endParaRPr lang="de-DE"/>
          </a:p>
        </p:txBody>
      </p:sp>
      <p:sp>
        <p:nvSpPr>
          <p:cNvPr id="5" name="Notizenplatzhalter 4"/>
          <p:cNvSpPr>
            <a:spLocks noGrp="1"/>
          </p:cNvSpPr>
          <p:nvPr>
            <p:ph type="body" sz="quarter" idx="3"/>
          </p:nvPr>
        </p:nvSpPr>
        <p:spPr>
          <a:xfrm>
            <a:off x="679768" y="4777196"/>
            <a:ext cx="5438140" cy="3908614"/>
          </a:xfrm>
          <a:prstGeom prst="rect">
            <a:avLst/>
          </a:prstGeom>
        </p:spPr>
        <p:txBody>
          <a:bodyPr vert="horz" lIns="91459" tIns="45730" rIns="91459" bIns="4573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3" y="9428586"/>
            <a:ext cx="2945659" cy="498055"/>
          </a:xfrm>
          <a:prstGeom prst="rect">
            <a:avLst/>
          </a:prstGeom>
        </p:spPr>
        <p:txBody>
          <a:bodyPr vert="horz" lIns="91459" tIns="45730" rIns="91459" bIns="45730" rtlCol="0" anchor="b"/>
          <a:lstStyle>
            <a:lvl1pPr algn="l" rtl="0">
              <a:defRPr sz="1200"/>
            </a:lvl1pPr>
          </a:lstStyle>
          <a:p>
            <a:endParaRPr lang="de-DE" dirty="0"/>
          </a:p>
        </p:txBody>
      </p:sp>
      <p:sp>
        <p:nvSpPr>
          <p:cNvPr id="7" name="Foliennummernplatzhalter 6"/>
          <p:cNvSpPr>
            <a:spLocks noGrp="1"/>
          </p:cNvSpPr>
          <p:nvPr>
            <p:ph type="sldNum" sz="quarter" idx="5"/>
          </p:nvPr>
        </p:nvSpPr>
        <p:spPr>
          <a:xfrm>
            <a:off x="3850446" y="9428586"/>
            <a:ext cx="2945659" cy="498055"/>
          </a:xfrm>
          <a:prstGeom prst="rect">
            <a:avLst/>
          </a:prstGeom>
        </p:spPr>
        <p:txBody>
          <a:bodyPr vert="horz" lIns="91459" tIns="45730" rIns="91459" bIns="45730" rtlCol="0" anchor="b"/>
          <a:lstStyle>
            <a:lvl1pPr algn="r" rtl="0">
              <a:defRPr sz="1200"/>
            </a:lvl1pPr>
          </a:lstStyle>
          <a:p>
            <a:fld id="{432CB2A0-A5F0-4ADD-98D9-2AD27E758727}" type="slidenum">
              <a:rPr lang="de-DE" smtClean="0"/>
              <a:pPr/>
              <a:t>‹#›</a:t>
            </a:fld>
            <a:endParaRPr lang="de-DE" dirty="0"/>
          </a:p>
        </p:txBody>
      </p:sp>
    </p:spTree>
    <p:extLst>
      <p:ext uri="{BB962C8B-B14F-4D97-AF65-F5344CB8AC3E}">
        <p14:creationId xmlns:p14="http://schemas.microsoft.com/office/powerpoint/2010/main" val="92711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katholisch.de/artikel/25398-wie-die-dome-in-koeln-und-aachen-den-zweiten-weltkrieg-ueberlebte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ksta.de/koeln/bildband-koeln-nach-dem-krieg-neue-blicke-auf-koeln-nach-dem-zweiten-weltkrieg-195795"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tadt-koeln.de/leben-in-koeln/verkehr/mobilitaet/nachhaltiger-mobilitaetsplan/warum-wir-den-plan-erarbeite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914590">
              <a:defRPr/>
            </a:pPr>
            <a:fld id="{432CB2A0-A5F0-4ADD-98D9-2AD27E758727}" type="slidenum">
              <a:rPr lang="de-DE">
                <a:solidFill>
                  <a:prstClr val="black"/>
                </a:solidFill>
                <a:latin typeface="Calibri" panose="020F0502020204030204"/>
              </a:rPr>
              <a:pPr defTabSz="914590">
                <a:defRPr/>
              </a:pPr>
              <a:t>1</a:t>
            </a:fld>
            <a:endParaRPr lang="de-DE">
              <a:solidFill>
                <a:prstClr val="black"/>
              </a:solidFill>
              <a:latin typeface="Calibri" panose="020F0502020204030204"/>
            </a:endParaRPr>
          </a:p>
        </p:txBody>
      </p:sp>
    </p:spTree>
    <p:extLst>
      <p:ext uri="{BB962C8B-B14F-4D97-AF65-F5344CB8AC3E}">
        <p14:creationId xmlns:p14="http://schemas.microsoft.com/office/powerpoint/2010/main" val="183500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32CB2A0-A5F0-4ADD-98D9-2AD27E758727}" type="slidenum">
              <a:rPr lang="de-DE" smtClean="0"/>
              <a:pPr/>
              <a:t>10</a:t>
            </a:fld>
            <a:endParaRPr lang="de-DE" dirty="0"/>
          </a:p>
        </p:txBody>
      </p:sp>
    </p:spTree>
    <p:extLst>
      <p:ext uri="{BB962C8B-B14F-4D97-AF65-F5344CB8AC3E}">
        <p14:creationId xmlns:p14="http://schemas.microsoft.com/office/powerpoint/2010/main" val="2216115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Tx/>
              <a:buChar char="-"/>
            </a:pPr>
            <a:r>
              <a:rPr lang="de-DE" dirty="0" smtClean="0"/>
              <a:t>More </a:t>
            </a:r>
            <a:r>
              <a:rPr lang="de-DE" dirty="0" err="1" smtClean="0"/>
              <a:t>spaces</a:t>
            </a:r>
            <a:r>
              <a:rPr lang="de-DE" dirty="0" smtClean="0"/>
              <a:t> </a:t>
            </a:r>
            <a:r>
              <a:rPr lang="de-DE" dirty="0" err="1" smtClean="0"/>
              <a:t>for</a:t>
            </a:r>
            <a:r>
              <a:rPr lang="de-DE" dirty="0" smtClean="0"/>
              <a:t> </a:t>
            </a:r>
            <a:r>
              <a:rPr lang="de-DE" dirty="0" err="1" smtClean="0"/>
              <a:t>pedestrians</a:t>
            </a:r>
            <a:r>
              <a:rPr lang="de-DE" dirty="0" smtClean="0"/>
              <a:t> </a:t>
            </a:r>
            <a:r>
              <a:rPr lang="de-DE" dirty="0" err="1" smtClean="0"/>
              <a:t>and</a:t>
            </a:r>
            <a:r>
              <a:rPr lang="de-DE" dirty="0" smtClean="0"/>
              <a:t> </a:t>
            </a:r>
            <a:r>
              <a:rPr lang="de-DE" dirty="0" err="1" smtClean="0"/>
              <a:t>cyclists</a:t>
            </a:r>
            <a:endParaRPr lang="de-DE" dirty="0" smtClean="0"/>
          </a:p>
          <a:p>
            <a:pPr marL="342900" indent="-342900">
              <a:buFontTx/>
              <a:buChar char="-"/>
            </a:pPr>
            <a:r>
              <a:rPr lang="de-DE" dirty="0" smtClean="0"/>
              <a:t>More </a:t>
            </a:r>
            <a:r>
              <a:rPr lang="de-DE" dirty="0" err="1" smtClean="0"/>
              <a:t>spaces</a:t>
            </a:r>
            <a:r>
              <a:rPr lang="de-DE" dirty="0" smtClean="0"/>
              <a:t> </a:t>
            </a:r>
            <a:r>
              <a:rPr lang="de-DE" dirty="0" err="1" smtClean="0"/>
              <a:t>for</a:t>
            </a:r>
            <a:r>
              <a:rPr lang="de-DE" dirty="0" smtClean="0"/>
              <a:t> </a:t>
            </a:r>
            <a:r>
              <a:rPr lang="de-DE" dirty="0" err="1" smtClean="0"/>
              <a:t>parking</a:t>
            </a:r>
            <a:r>
              <a:rPr lang="de-DE" dirty="0" smtClean="0"/>
              <a:t> </a:t>
            </a:r>
            <a:r>
              <a:rPr lang="de-DE" dirty="0" err="1" smtClean="0"/>
              <a:t>bikes</a:t>
            </a:r>
            <a:r>
              <a:rPr lang="de-DE" dirty="0" smtClean="0"/>
              <a:t>, </a:t>
            </a:r>
          </a:p>
          <a:p>
            <a:r>
              <a:rPr lang="de-DE" dirty="0" smtClean="0"/>
              <a:t>    </a:t>
            </a:r>
            <a:r>
              <a:rPr lang="de-DE" dirty="0" err="1" smtClean="0"/>
              <a:t>cargo</a:t>
            </a:r>
            <a:r>
              <a:rPr lang="de-DE" dirty="0" smtClean="0"/>
              <a:t>-bikes </a:t>
            </a:r>
            <a:r>
              <a:rPr lang="de-DE" dirty="0" err="1" smtClean="0"/>
              <a:t>and</a:t>
            </a:r>
            <a:r>
              <a:rPr lang="de-DE" dirty="0" smtClean="0"/>
              <a:t> e-</a:t>
            </a:r>
            <a:r>
              <a:rPr lang="de-DE" dirty="0" err="1" smtClean="0"/>
              <a:t>scooter</a:t>
            </a:r>
            <a:endParaRPr lang="de-DE" dirty="0" smtClean="0"/>
          </a:p>
          <a:p>
            <a:r>
              <a:rPr lang="de-DE" dirty="0" smtClean="0"/>
              <a:t>-   More </a:t>
            </a:r>
            <a:r>
              <a:rPr lang="de-DE" dirty="0" err="1" smtClean="0"/>
              <a:t>spaces</a:t>
            </a:r>
            <a:r>
              <a:rPr lang="de-DE" dirty="0" smtClean="0"/>
              <a:t> </a:t>
            </a:r>
            <a:r>
              <a:rPr lang="de-DE" dirty="0" err="1" smtClean="0"/>
              <a:t>for</a:t>
            </a:r>
            <a:r>
              <a:rPr lang="de-DE" dirty="0" smtClean="0"/>
              <a:t> open </a:t>
            </a:r>
            <a:r>
              <a:rPr lang="de-DE" dirty="0" err="1" smtClean="0"/>
              <a:t>air</a:t>
            </a:r>
            <a:r>
              <a:rPr lang="de-DE" dirty="0" smtClean="0"/>
              <a:t> </a:t>
            </a:r>
            <a:r>
              <a:rPr lang="de-DE" dirty="0" err="1" smtClean="0"/>
              <a:t>gastronomies</a:t>
            </a:r>
            <a:endParaRPr lang="de-DE" dirty="0" smtClean="0"/>
          </a:p>
          <a:p>
            <a:endParaRPr lang="de-DE" dirty="0"/>
          </a:p>
        </p:txBody>
      </p:sp>
      <p:sp>
        <p:nvSpPr>
          <p:cNvPr id="4" name="Foliennummernplatzhalter 3"/>
          <p:cNvSpPr>
            <a:spLocks noGrp="1"/>
          </p:cNvSpPr>
          <p:nvPr>
            <p:ph type="sldNum" sz="quarter" idx="10"/>
          </p:nvPr>
        </p:nvSpPr>
        <p:spPr/>
        <p:txBody>
          <a:bodyPr/>
          <a:lstStyle/>
          <a:p>
            <a:fld id="{432CB2A0-A5F0-4ADD-98D9-2AD27E758727}" type="slidenum">
              <a:rPr lang="de-DE" smtClean="0"/>
              <a:pPr/>
              <a:t>11</a:t>
            </a:fld>
            <a:endParaRPr lang="de-DE" dirty="0"/>
          </a:p>
        </p:txBody>
      </p:sp>
    </p:spTree>
    <p:extLst>
      <p:ext uri="{BB962C8B-B14F-4D97-AF65-F5344CB8AC3E}">
        <p14:creationId xmlns:p14="http://schemas.microsoft.com/office/powerpoint/2010/main" val="484684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32CB2A0-A5F0-4ADD-98D9-2AD27E758727}" type="slidenum">
              <a:rPr lang="de-DE" smtClean="0"/>
              <a:pPr/>
              <a:t>12</a:t>
            </a:fld>
            <a:endParaRPr lang="de-DE" dirty="0"/>
          </a:p>
        </p:txBody>
      </p:sp>
    </p:spTree>
    <p:extLst>
      <p:ext uri="{BB962C8B-B14F-4D97-AF65-F5344CB8AC3E}">
        <p14:creationId xmlns:p14="http://schemas.microsoft.com/office/powerpoint/2010/main" val="3859456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32CB2A0-A5F0-4ADD-98D9-2AD27E758727}" type="slidenum">
              <a:rPr lang="de-DE" smtClean="0"/>
              <a:pPr/>
              <a:t>13</a:t>
            </a:fld>
            <a:endParaRPr lang="de-DE" dirty="0"/>
          </a:p>
        </p:txBody>
      </p:sp>
    </p:spTree>
    <p:extLst>
      <p:ext uri="{BB962C8B-B14F-4D97-AF65-F5344CB8AC3E}">
        <p14:creationId xmlns:p14="http://schemas.microsoft.com/office/powerpoint/2010/main" val="1578931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smtClean="0"/>
              <a:t>Gesellschaftlicher Wandel findet statt</a:t>
            </a:r>
          </a:p>
          <a:p>
            <a:pPr marL="171450" indent="-171450">
              <a:buFontTx/>
              <a:buChar char="-"/>
            </a:pPr>
            <a:r>
              <a:rPr lang="de-DE" dirty="0" smtClean="0"/>
              <a:t>Herausforderungen</a:t>
            </a:r>
            <a:r>
              <a:rPr lang="de-DE" baseline="0" dirty="0" smtClean="0"/>
              <a:t> gesellschaftlicher Art erklären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1" dirty="0" smtClean="0">
                <a:latin typeface="ApproachKoelnRegular"/>
                <a:sym typeface="Wingdings" panose="05000000000000000000" pitchFamily="2" charset="2"/>
              </a:rPr>
              <a:t>W</a:t>
            </a:r>
            <a:r>
              <a:rPr lang="en-US" sz="1200" b="1" dirty="0" smtClean="0">
                <a:latin typeface="ApproachKoelnRegular"/>
              </a:rPr>
              <a:t>e are looking forward to prepare the </a:t>
            </a:r>
            <a:r>
              <a:rPr lang="en-US" sz="1200" b="1" dirty="0" smtClean="0">
                <a:solidFill>
                  <a:srgbClr val="EF0000"/>
                </a:solidFill>
                <a:latin typeface="ApproachKoelnRegular"/>
              </a:rPr>
              <a:t>city's mobility for the future</a:t>
            </a:r>
            <a:r>
              <a:rPr lang="en-US" sz="1200" b="1" dirty="0" smtClean="0">
                <a:latin typeface="ApproachKoelnRegular"/>
              </a:rPr>
              <a:t>, to create spaces in which we as residents enjoy spending time and to </a:t>
            </a:r>
            <a:r>
              <a:rPr lang="en-US" sz="1200" b="1" dirty="0" smtClean="0">
                <a:solidFill>
                  <a:srgbClr val="EF0000"/>
                </a:solidFill>
                <a:latin typeface="ApproachKoelnRegular"/>
              </a:rPr>
              <a:t>improve the walkability</a:t>
            </a:r>
            <a:r>
              <a:rPr lang="en-US" sz="1200" b="1" dirty="0" smtClean="0">
                <a:latin typeface="ApproachKoelnRegular"/>
              </a:rPr>
              <a:t> and thus also the </a:t>
            </a:r>
            <a:r>
              <a:rPr lang="en-US" sz="1200" b="1" dirty="0" smtClean="0">
                <a:solidFill>
                  <a:srgbClr val="EF0000"/>
                </a:solidFill>
                <a:latin typeface="ApproachKoelnRegular"/>
              </a:rPr>
              <a:t>livability of the city</a:t>
            </a:r>
            <a:r>
              <a:rPr lang="en-US" sz="1200" b="1" dirty="0" smtClean="0">
                <a:latin typeface="ApproachKoelnRegular"/>
              </a:rPr>
              <a:t>.</a:t>
            </a:r>
            <a:endParaRPr lang="de-DE" dirty="0" smtClean="0"/>
          </a:p>
          <a:p>
            <a:pPr marL="171450" indent="-171450">
              <a:buFontTx/>
              <a:buChar char="-"/>
            </a:pPr>
            <a:endParaRPr lang="de-DE" dirty="0" smtClean="0"/>
          </a:p>
          <a:p>
            <a:pPr marL="171450" indent="-171450">
              <a:buFontTx/>
              <a:buChar char="-"/>
            </a:pPr>
            <a:r>
              <a:rPr lang="de-DE" dirty="0" smtClean="0"/>
              <a:t>Die </a:t>
            </a:r>
            <a:r>
              <a:rPr lang="de-DE" dirty="0" err="1" smtClean="0"/>
              <a:t>Challenges</a:t>
            </a:r>
            <a:r>
              <a:rPr lang="de-DE" dirty="0" smtClean="0"/>
              <a:t>, die hier genannt sind, sind ja eher nur baulicher Art und könnte man auch zum Einstieg des Vortrags eher nennen (bei historischer Einführung). Im Ausblick würde ich eher sagen, was wir für (</a:t>
            </a:r>
            <a:r>
              <a:rPr lang="de-DE" dirty="0" err="1" smtClean="0"/>
              <a:t>geselschaftliche</a:t>
            </a:r>
            <a:r>
              <a:rPr lang="de-DE" dirty="0" smtClean="0"/>
              <a:t>) Herausforderungen haben - Menschen wollen mehr Fußwege, aber auch keine </a:t>
            </a:r>
            <a:r>
              <a:rPr lang="de-DE" dirty="0" err="1" smtClean="0"/>
              <a:t>Einschränkunge</a:t>
            </a:r>
            <a:r>
              <a:rPr lang="de-DE" dirty="0" smtClean="0"/>
              <a:t> bei Autofahren etc. Und bei den Next </a:t>
            </a:r>
            <a:r>
              <a:rPr lang="de-DE" dirty="0" err="1" smtClean="0"/>
              <a:t>Steps</a:t>
            </a:r>
            <a:r>
              <a:rPr lang="de-DE" dirty="0" smtClean="0"/>
              <a:t> oder Chancen für die Zukunft noch mal mehr betonen, was der SUMP dazu beitragen kann etc.</a:t>
            </a:r>
          </a:p>
        </p:txBody>
      </p:sp>
      <p:sp>
        <p:nvSpPr>
          <p:cNvPr id="4" name="Foliennummernplatzhalter 3"/>
          <p:cNvSpPr>
            <a:spLocks noGrp="1"/>
          </p:cNvSpPr>
          <p:nvPr>
            <p:ph type="sldNum" sz="quarter" idx="10"/>
          </p:nvPr>
        </p:nvSpPr>
        <p:spPr/>
        <p:txBody>
          <a:bodyPr/>
          <a:lstStyle/>
          <a:p>
            <a:fld id="{432CB2A0-A5F0-4ADD-98D9-2AD27E758727}" type="slidenum">
              <a:rPr lang="de-DE" smtClean="0"/>
              <a:pPr/>
              <a:t>15</a:t>
            </a:fld>
            <a:endParaRPr lang="de-DE" dirty="0"/>
          </a:p>
        </p:txBody>
      </p:sp>
    </p:spTree>
    <p:extLst>
      <p:ext uri="{BB962C8B-B14F-4D97-AF65-F5344CB8AC3E}">
        <p14:creationId xmlns:p14="http://schemas.microsoft.com/office/powerpoint/2010/main" val="4112291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32CB2A0-A5F0-4ADD-98D9-2AD27E758727}" type="slidenum">
              <a:rPr lang="de-DE" smtClean="0"/>
              <a:pPr/>
              <a:t>16</a:t>
            </a:fld>
            <a:endParaRPr lang="de-DE" dirty="0"/>
          </a:p>
        </p:txBody>
      </p:sp>
    </p:spTree>
    <p:extLst>
      <p:ext uri="{BB962C8B-B14F-4D97-AF65-F5344CB8AC3E}">
        <p14:creationId xmlns:p14="http://schemas.microsoft.com/office/powerpoint/2010/main" val="1344583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32CB2A0-A5F0-4ADD-98D9-2AD27E758727}" type="slidenum">
              <a:rPr lang="de-DE" smtClean="0"/>
              <a:pPr/>
              <a:t>2</a:t>
            </a:fld>
            <a:endParaRPr lang="de-DE" dirty="0"/>
          </a:p>
        </p:txBody>
      </p:sp>
    </p:spTree>
    <p:extLst>
      <p:ext uri="{BB962C8B-B14F-4D97-AF65-F5344CB8AC3E}">
        <p14:creationId xmlns:p14="http://schemas.microsoft.com/office/powerpoint/2010/main" val="3372808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Bilderquellen:</a:t>
            </a:r>
            <a:r>
              <a:rPr lang="de-DE" baseline="0" dirty="0" smtClean="0"/>
              <a:t> </a:t>
            </a:r>
          </a:p>
          <a:p>
            <a:r>
              <a:rPr lang="de-DE" baseline="0" dirty="0" smtClean="0"/>
              <a:t>Zerstörte Kölner Innenstadt: </a:t>
            </a:r>
            <a:r>
              <a:rPr lang="de-DE" dirty="0" smtClean="0">
                <a:hlinkClick r:id="rId3"/>
              </a:rPr>
              <a:t>Wie die Dome in Köln und Aachen den Zweiten Weltkrieg überlebten - katholisch.de</a:t>
            </a:r>
            <a:endParaRPr lang="de-DE" dirty="0" smtClean="0"/>
          </a:p>
          <a:p>
            <a:endParaRPr lang="de-DE" baseline="0" dirty="0" smtClean="0"/>
          </a:p>
          <a:p>
            <a:r>
              <a:rPr lang="de-DE" baseline="0" dirty="0" smtClean="0"/>
              <a:t>Barbarossaplatz 1955: </a:t>
            </a:r>
            <a:r>
              <a:rPr lang="de-DE" dirty="0" smtClean="0">
                <a:hlinkClick r:id="rId4"/>
              </a:rPr>
              <a:t>Bildband „Köln nach dem Krieg“: Neue Blicke auf Köln nach dem Zweiten Weltkrieg | Kölner Stadt-Anzeiger (ksta.de)</a:t>
            </a:r>
            <a:endParaRPr lang="de-DE" dirty="0"/>
          </a:p>
        </p:txBody>
      </p:sp>
      <p:sp>
        <p:nvSpPr>
          <p:cNvPr id="4" name="Foliennummernplatzhalter 3"/>
          <p:cNvSpPr>
            <a:spLocks noGrp="1"/>
          </p:cNvSpPr>
          <p:nvPr>
            <p:ph type="sldNum" sz="quarter" idx="10"/>
          </p:nvPr>
        </p:nvSpPr>
        <p:spPr/>
        <p:txBody>
          <a:bodyPr/>
          <a:lstStyle/>
          <a:p>
            <a:fld id="{432CB2A0-A5F0-4ADD-98D9-2AD27E758727}" type="slidenum">
              <a:rPr lang="de-DE" smtClean="0"/>
              <a:pPr/>
              <a:t>3</a:t>
            </a:fld>
            <a:endParaRPr lang="de-DE" dirty="0"/>
          </a:p>
        </p:txBody>
      </p:sp>
    </p:spTree>
    <p:extLst>
      <p:ext uri="{BB962C8B-B14F-4D97-AF65-F5344CB8AC3E}">
        <p14:creationId xmlns:p14="http://schemas.microsoft.com/office/powerpoint/2010/main" val="4232874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0000"/>
              </a:lnSpc>
              <a:buFont typeface="Arial" panose="020B0604020202020204" pitchFamily="34" charset="0"/>
              <a:buNone/>
              <a:defRPr/>
            </a:pPr>
            <a:r>
              <a:rPr lang="de-DE" dirty="0" smtClean="0">
                <a:hlinkClick r:id="rId3"/>
              </a:rPr>
              <a:t>Warum wir den Plan erarbeiten - Stadt Köln (stadt-koeln.de)</a:t>
            </a:r>
            <a:endParaRPr lang="de-DE" dirty="0" smtClean="0"/>
          </a:p>
          <a:p>
            <a:pPr marL="0" lvl="0" indent="0">
              <a:lnSpc>
                <a:spcPct val="100000"/>
              </a:lnSpc>
              <a:buFont typeface="Arial" panose="020B0604020202020204" pitchFamily="34" charset="0"/>
              <a:buNone/>
              <a:defRPr/>
            </a:pPr>
            <a:r>
              <a:rPr lang="de-DE" dirty="0" smtClean="0">
                <a:hlinkClick r:id="rId3"/>
              </a:rPr>
              <a:t>Warum wir den Plan erarbeiten - Stadt Köln (stadt-koeln.de)</a:t>
            </a:r>
            <a:endParaRPr lang="de-DE"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sym typeface="Wingdings" panose="05000000000000000000" pitchFamily="2" charset="2"/>
              </a:rPr>
              <a:t>All 432 major cities in the trans-European transport network should have developed SUMPs by 2027. Cologne is one of them.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smtClean="0">
                <a:solidFill>
                  <a:srgbClr val="000000"/>
                </a:solidFill>
              </a:rPr>
              <a:t>In</a:t>
            </a:r>
            <a:r>
              <a:rPr lang="de-DE" sz="1200" baseline="0" dirty="0" smtClean="0">
                <a:solidFill>
                  <a:srgbClr val="000000"/>
                </a:solidFill>
              </a:rPr>
              <a:t> Cologne </a:t>
            </a:r>
            <a:r>
              <a:rPr lang="de-DE" sz="1200" baseline="0" dirty="0" err="1" smtClean="0">
                <a:solidFill>
                  <a:srgbClr val="000000"/>
                </a:solidFill>
              </a:rPr>
              <a:t>the</a:t>
            </a:r>
            <a:r>
              <a:rPr lang="de-DE" sz="1200" baseline="0" dirty="0" smtClean="0">
                <a:solidFill>
                  <a:srgbClr val="000000"/>
                </a:solidFill>
              </a:rPr>
              <a:t> SUMP </a:t>
            </a:r>
            <a:r>
              <a:rPr lang="en-US" sz="1200" dirty="0" smtClean="0"/>
              <a:t>to replace the overall transportation concept from 1992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t>The sustainable mobility plan is intended to replace the overall transportation concept from 1992. With it, we are continuing the goals of the “Köln </a:t>
            </a:r>
            <a:r>
              <a:rPr lang="en-US" sz="1200" dirty="0" err="1" smtClean="0"/>
              <a:t>mobil</a:t>
            </a:r>
            <a:r>
              <a:rPr lang="en-US" sz="1200" dirty="0" smtClean="0"/>
              <a:t> 2025” strategy paper.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t>Climate neutrality by 2035 </a:t>
            </a:r>
            <a:r>
              <a:rPr lang="en-US" sz="1200" dirty="0" smtClean="0">
                <a:sym typeface="Wingdings" panose="05000000000000000000" pitchFamily="2" charset="2"/>
              </a:rPr>
              <a:t></a:t>
            </a:r>
            <a:r>
              <a:rPr lang="en-US" sz="1200" dirty="0" smtClean="0"/>
              <a:t> 28% of greenhouse gases in Cologne come from transport - an important contribution to must be made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smtClean="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dirty="0" smtClean="0"/>
          </a:p>
        </p:txBody>
      </p:sp>
      <p:sp>
        <p:nvSpPr>
          <p:cNvPr id="4" name="Foliennummernplatzhalter 3"/>
          <p:cNvSpPr>
            <a:spLocks noGrp="1"/>
          </p:cNvSpPr>
          <p:nvPr>
            <p:ph type="sldNum" sz="quarter" idx="10"/>
          </p:nvPr>
        </p:nvSpPr>
        <p:spPr/>
        <p:txBody>
          <a:bodyPr/>
          <a:lstStyle/>
          <a:p>
            <a:fld id="{432CB2A0-A5F0-4ADD-98D9-2AD27E758727}" type="slidenum">
              <a:rPr lang="de-DE" smtClean="0"/>
              <a:t>4</a:t>
            </a:fld>
            <a:endParaRPr lang="de-DE"/>
          </a:p>
        </p:txBody>
      </p:sp>
    </p:spTree>
    <p:extLst>
      <p:ext uri="{BB962C8B-B14F-4D97-AF65-F5344CB8AC3E}">
        <p14:creationId xmlns:p14="http://schemas.microsoft.com/office/powerpoint/2010/main" val="2577864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32CB2A0-A5F0-4ADD-98D9-2AD27E758727}" type="slidenum">
              <a:rPr lang="de-DE" smtClean="0"/>
              <a:t>5</a:t>
            </a:fld>
            <a:endParaRPr lang="de-DE"/>
          </a:p>
        </p:txBody>
      </p:sp>
    </p:spTree>
    <p:extLst>
      <p:ext uri="{BB962C8B-B14F-4D97-AF65-F5344CB8AC3E}">
        <p14:creationId xmlns:p14="http://schemas.microsoft.com/office/powerpoint/2010/main" val="934718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a:pPr>
            <a:fld id="{432CB2A0-A5F0-4ADD-98D9-2AD27E75872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858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a:pPr>
            <a:fld id="{432CB2A0-A5F0-4ADD-98D9-2AD27E75872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909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a:pPr>
            <a:fld id="{432CB2A0-A5F0-4ADD-98D9-2AD27E75872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880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Noch nicht fertig!</a:t>
            </a:r>
          </a:p>
          <a:p>
            <a:endParaRPr lang="de-DE" dirty="0"/>
          </a:p>
        </p:txBody>
      </p:sp>
      <p:sp>
        <p:nvSpPr>
          <p:cNvPr id="4" name="Foliennummernplatzhalter 3"/>
          <p:cNvSpPr>
            <a:spLocks noGrp="1"/>
          </p:cNvSpPr>
          <p:nvPr>
            <p:ph type="sldNum" sz="quarter" idx="10"/>
          </p:nvPr>
        </p:nvSpPr>
        <p:spPr/>
        <p:txBody>
          <a:bodyPr/>
          <a:lstStyle/>
          <a:p>
            <a:fld id="{432CB2A0-A5F0-4ADD-98D9-2AD27E758727}" type="slidenum">
              <a:rPr lang="de-DE" smtClean="0"/>
              <a:pPr/>
              <a:t>9</a:t>
            </a:fld>
            <a:endParaRPr lang="de-DE" dirty="0"/>
          </a:p>
        </p:txBody>
      </p:sp>
    </p:spTree>
    <p:extLst>
      <p:ext uri="{BB962C8B-B14F-4D97-AF65-F5344CB8AC3E}">
        <p14:creationId xmlns:p14="http://schemas.microsoft.com/office/powerpoint/2010/main" val="615578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5.emf"/><Relationship Id="rId5" Type="http://schemas.openxmlformats.org/officeDocument/2006/relationships/oleObject" Target="../embeddings/oleObject19.bin"/><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vmlDrawing" Target="../drawings/vmlDrawing21.v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vmlDrawing" Target="../drawings/vmlDrawing22.v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1">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1264ACE-92A4-558A-934D-6E73168BB6FF}"/>
              </a:ext>
            </a:extLst>
          </p:cNvPr>
          <p:cNvGraphicFramePr>
            <a:graphicFrameLocks noChangeAspect="1"/>
          </p:cNvGraphicFramePr>
          <p:nvPr userDrawn="1">
            <p:custDataLst>
              <p:tags r:id="rId2"/>
            </p:custDataLst>
            <p:extLst>
              <p:ext uri="{D42A27DB-BD31-4B8C-83A1-F6EECF244321}">
                <p14:modId xmlns:p14="http://schemas.microsoft.com/office/powerpoint/2010/main" val="1934487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23" name="think-cell Folie" r:id="rId4" imgW="415" imgH="416" progId="TCLayout.ActiveDocument.1">
                  <p:embed/>
                </p:oleObj>
              </mc:Choice>
              <mc:Fallback>
                <p:oleObj name="think-cell Folie" r:id="rId4" imgW="415" imgH="416" progId="TCLayout.ActiveDocument.1">
                  <p:embed/>
                  <p:pic>
                    <p:nvPicPr>
                      <p:cNvPr id="5" name="think-cell data - do not delete" hidden="1">
                        <a:extLst>
                          <a:ext uri="{FF2B5EF4-FFF2-40B4-BE49-F238E27FC236}">
                            <a16:creationId xmlns:a16="http://schemas.microsoft.com/office/drawing/2014/main" id="{E1264ACE-92A4-558A-934D-6E73168BB6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Bildplatzhalter 16">
            <a:extLst>
              <a:ext uri="{FF2B5EF4-FFF2-40B4-BE49-F238E27FC236}">
                <a16:creationId xmlns:a16="http://schemas.microsoft.com/office/drawing/2014/main" id="{E989D2A1-02EF-8AD7-0EDA-15702946B956}"/>
              </a:ext>
              <a:ext uri="{C183D7F6-B498-43B3-948B-1728B52AA6E4}">
                <adec:decorative xmlns:adec="http://schemas.microsoft.com/office/drawing/2017/decorative" xmlns="" val="0"/>
              </a:ext>
            </a:extLst>
          </p:cNvPr>
          <p:cNvSpPr>
            <a:spLocks noGrp="1"/>
          </p:cNvSpPr>
          <p:nvPr>
            <p:ph type="pic" sz="quarter" idx="13" hasCustomPrompt="1"/>
          </p:nvPr>
        </p:nvSpPr>
        <p:spPr>
          <a:xfrm>
            <a:off x="0" y="0"/>
            <a:ext cx="12192000" cy="6416675"/>
          </a:xfrm>
          <a:solidFill>
            <a:schemeClr val="bg1">
              <a:lumMod val="85000"/>
            </a:schemeClr>
          </a:solidFill>
        </p:spPr>
        <p:txBody>
          <a:bodyPr lIns="288000" anchor="ctr"/>
          <a:lstStyle>
            <a:lvl1pPr rtl="0">
              <a:defRPr>
                <a:solidFill>
                  <a:schemeClr val="bg1">
                    <a:lumMod val="50000"/>
                  </a:schemeClr>
                </a:solidFill>
              </a:defRPr>
            </a:lvl1pPr>
          </a:lstStyle>
          <a:p>
            <a:r>
              <a:rPr lang="de-DE" dirty="0"/>
              <a:t>[Titelbild einfügen</a:t>
            </a:r>
          </a:p>
          <a:p>
            <a:r>
              <a:rPr lang="de-DE" dirty="0"/>
              <a:t>per Ziehen und Ablegen]</a:t>
            </a:r>
          </a:p>
        </p:txBody>
      </p:sp>
      <p:sp>
        <p:nvSpPr>
          <p:cNvPr id="13" name="Tabellenplatzhalter 4">
            <a:extLst>
              <a:ext uri="{FF2B5EF4-FFF2-40B4-BE49-F238E27FC236}">
                <a16:creationId xmlns:a16="http://schemas.microsoft.com/office/drawing/2014/main" id="{83DF4FE4-F1CE-E41F-4BEC-7F8C9410FAAC}"/>
              </a:ext>
              <a:ext uri="{C183D7F6-B498-43B3-948B-1728B52AA6E4}">
                <adec:decorative xmlns:adec="http://schemas.microsoft.com/office/drawing/2017/decorative" xmlns="" val="0"/>
              </a:ext>
            </a:extLst>
          </p:cNvPr>
          <p:cNvSpPr>
            <a:spLocks noGrp="1"/>
          </p:cNvSpPr>
          <p:nvPr>
            <p:ph type="tbl" sz="quarter" idx="14" hasCustomPrompt="1"/>
          </p:nvPr>
        </p:nvSpPr>
        <p:spPr>
          <a:xfrm>
            <a:off x="442913" y="337723"/>
            <a:ext cx="2627312" cy="570327"/>
          </a:xfrm>
          <a:blipFill>
            <a:blip r:embed="rId6"/>
            <a:stretch>
              <a:fillRect/>
            </a:stretch>
          </a:blipFill>
        </p:spPr>
        <p:txBody>
          <a:bodyPr/>
          <a:lstStyle>
            <a:lvl1pPr rtl="0">
              <a:defRPr/>
            </a:lvl1pPr>
          </a:lstStyle>
          <a:p>
            <a:r>
              <a:rPr lang="de-DE" dirty="0"/>
              <a:t> </a:t>
            </a:r>
          </a:p>
        </p:txBody>
      </p:sp>
      <p:sp>
        <p:nvSpPr>
          <p:cNvPr id="2" name="Titel 1">
            <a:extLst>
              <a:ext uri="{FF2B5EF4-FFF2-40B4-BE49-F238E27FC236}">
                <a16:creationId xmlns:a16="http://schemas.microsoft.com/office/drawing/2014/main" id="{64DE3A55-769D-352E-6F09-51F2FF945DE7}"/>
              </a:ext>
            </a:extLst>
          </p:cNvPr>
          <p:cNvSpPr>
            <a:spLocks noGrp="1"/>
          </p:cNvSpPr>
          <p:nvPr>
            <p:ph type="ctrTitle" hasCustomPrompt="1"/>
          </p:nvPr>
        </p:nvSpPr>
        <p:spPr>
          <a:xfrm>
            <a:off x="5231904" y="2456892"/>
            <a:ext cx="6517184" cy="2556283"/>
          </a:xfrm>
          <a:blipFill dpi="0" rotWithShape="1">
            <a:blip r:embed="rId7"/>
            <a:srcRect/>
            <a:tile tx="0" ty="0" sx="100000" sy="100000" flip="none" algn="br"/>
          </a:blipFill>
        </p:spPr>
        <p:txBody>
          <a:bodyPr vert="horz" wrap="square" lIns="288000" tIns="288000" rIns="288000" bIns="288000" anchor="t"/>
          <a:lstStyle>
            <a:lvl1pPr algn="l" rtl="0">
              <a:defRPr sz="3600">
                <a:solidFill>
                  <a:schemeClr val="bg1"/>
                </a:solidFill>
              </a:defRPr>
            </a:lvl1pPr>
          </a:lstStyle>
          <a:p>
            <a:r>
              <a:rPr lang="de-DE" dirty="0"/>
              <a:t>[Präsentationstitel, Feld bei Bedarf breiter ziehen]</a:t>
            </a:r>
          </a:p>
        </p:txBody>
      </p:sp>
      <p:sp>
        <p:nvSpPr>
          <p:cNvPr id="3" name="Untertitel 2">
            <a:extLst>
              <a:ext uri="{FF2B5EF4-FFF2-40B4-BE49-F238E27FC236}">
                <a16:creationId xmlns:a16="http://schemas.microsoft.com/office/drawing/2014/main" id="{F3B04F03-871F-5343-05CE-DD44FB66128C}"/>
              </a:ext>
            </a:extLst>
          </p:cNvPr>
          <p:cNvSpPr>
            <a:spLocks noGrp="1"/>
          </p:cNvSpPr>
          <p:nvPr>
            <p:ph type="subTitle" idx="1" hasCustomPrompt="1"/>
          </p:nvPr>
        </p:nvSpPr>
        <p:spPr>
          <a:xfrm>
            <a:off x="5231904" y="3969805"/>
            <a:ext cx="6517184" cy="1043370"/>
          </a:xfrm>
        </p:spPr>
        <p:txBody>
          <a:bodyPr lIns="288000" tIns="0" rIns="972000" bIns="252000" anchor="b"/>
          <a:lstStyle>
            <a:lvl1pPr marL="0" indent="0" algn="l" rtl="0">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[Optionaler Untertitel, bei Bedarf zusammen mit dem Titel breiter ziehen]</a:t>
            </a:r>
          </a:p>
        </p:txBody>
      </p:sp>
      <p:sp>
        <p:nvSpPr>
          <p:cNvPr id="7" name="Fußzeilenplatzhalter 6">
            <a:extLst>
              <a:ext uri="{FF2B5EF4-FFF2-40B4-BE49-F238E27FC236}">
                <a16:creationId xmlns:a16="http://schemas.microsoft.com/office/drawing/2014/main" id="{40035954-5406-A0B1-2290-266FD35132BA}"/>
              </a:ext>
              <a:ext uri="{C183D7F6-B498-43B3-948B-1728B52AA6E4}">
                <adec:decorative xmlns:adec="http://schemas.microsoft.com/office/drawing/2017/decorative" xmlns="" val="0"/>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Tree>
    <p:extLst>
      <p:ext uri="{BB962C8B-B14F-4D97-AF65-F5344CB8AC3E}">
        <p14:creationId xmlns:p14="http://schemas.microsoft.com/office/powerpoint/2010/main" val="2718251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66B2E7C-D39F-53DC-1140-4868235024AC}"/>
              </a:ext>
            </a:extLst>
          </p:cNvPr>
          <p:cNvGraphicFramePr>
            <a:graphicFrameLocks noChangeAspect="1"/>
          </p:cNvGraphicFramePr>
          <p:nvPr userDrawn="1">
            <p:custDataLst>
              <p:tags r:id="rId2"/>
            </p:custDataLst>
            <p:extLst>
              <p:ext uri="{D42A27DB-BD31-4B8C-83A1-F6EECF244321}">
                <p14:modId xmlns:p14="http://schemas.microsoft.com/office/powerpoint/2010/main" val="3550053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39" name="think-cell Folie" r:id="rId4" imgW="415" imgH="416" progId="TCLayout.ActiveDocument.1">
                  <p:embed/>
                </p:oleObj>
              </mc:Choice>
              <mc:Fallback>
                <p:oleObj name="think-cell Folie" r:id="rId4" imgW="415" imgH="416" progId="TCLayout.ActiveDocument.1">
                  <p:embed/>
                  <p:pic>
                    <p:nvPicPr>
                      <p:cNvPr id="4" name="think-cell data - do not delete" hidden="1">
                        <a:extLst>
                          <a:ext uri="{FF2B5EF4-FFF2-40B4-BE49-F238E27FC236}">
                            <a16:creationId xmlns:a16="http://schemas.microsoft.com/office/drawing/2014/main" id="{D66B2E7C-D39F-53DC-1140-4868235024A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D1E5AEF-A30A-9BB6-29D3-30C893029E71}"/>
              </a:ext>
            </a:extLst>
          </p:cNvPr>
          <p:cNvSpPr>
            <a:spLocks noGrp="1"/>
          </p:cNvSpPr>
          <p:nvPr>
            <p:ph type="title" hasCustomPrompt="1"/>
          </p:nvPr>
        </p:nvSpPr>
        <p:spPr>
          <a:xfrm>
            <a:off x="442914" y="441325"/>
            <a:ext cx="5473700" cy="647700"/>
          </a:xfrm>
        </p:spPr>
        <p:txBody>
          <a:bodyPr vert="horz"/>
          <a:lstStyle>
            <a:lvl1pPr rtl="0">
              <a:defRPr/>
            </a:lvl1pPr>
          </a:lstStyle>
          <a:p>
            <a:r>
              <a:rPr lang="de-DE" dirty="0"/>
              <a:t>[Folientitel eingeben]</a:t>
            </a:r>
          </a:p>
        </p:txBody>
      </p:sp>
      <p:sp>
        <p:nvSpPr>
          <p:cNvPr id="7" name="Fußzeilenplatzhalter 6">
            <a:extLst>
              <a:ext uri="{FF2B5EF4-FFF2-40B4-BE49-F238E27FC236}">
                <a16:creationId xmlns:a16="http://schemas.microsoft.com/office/drawing/2014/main" id="{91BCB713-069F-0761-21CE-B3BC5C63968E}"/>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8" name="Foliennummernplatzhalter 7">
            <a:extLst>
              <a:ext uri="{FF2B5EF4-FFF2-40B4-BE49-F238E27FC236}">
                <a16:creationId xmlns:a16="http://schemas.microsoft.com/office/drawing/2014/main" id="{0BA69E5D-158F-40E5-8D08-4F95C5AC32D4}"/>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
        <p:nvSpPr>
          <p:cNvPr id="3" name="Inhaltsplatzhalter 2">
            <a:extLst>
              <a:ext uri="{FF2B5EF4-FFF2-40B4-BE49-F238E27FC236}">
                <a16:creationId xmlns:a16="http://schemas.microsoft.com/office/drawing/2014/main" id="{C5502353-DF63-1B04-FB1B-95A84BDD862E}"/>
              </a:ext>
            </a:extLst>
          </p:cNvPr>
          <p:cNvSpPr>
            <a:spLocks noGrp="1"/>
          </p:cNvSpPr>
          <p:nvPr>
            <p:ph idx="1" hasCustomPrompt="1"/>
          </p:nvPr>
        </p:nvSpPr>
        <p:spPr>
          <a:xfrm>
            <a:off x="442914" y="1089025"/>
            <a:ext cx="5473700" cy="5327650"/>
          </a:xfrm>
        </p:spPr>
        <p:txBody>
          <a:bodyPr/>
          <a:lstStyle>
            <a:lvl1pPr rtl="0">
              <a:defRPr/>
            </a:lvl1pPr>
            <a:lvl2pPr rtl="0">
              <a:defRPr/>
            </a:lvl2pPr>
            <a:lvl3pPr rtl="0">
              <a:defRPr/>
            </a:lvl3pPr>
            <a:lvl4pPr rtl="0">
              <a:defRPr/>
            </a:lvl4pPr>
            <a:lvl5pPr rtl="0">
              <a:defRPr/>
            </a:lvl5pPr>
          </a:lstStyle>
          <a:p>
            <a:pPr lvl="0"/>
            <a:r>
              <a:rPr lang="de-DE" dirty="0"/>
              <a:t>[Text eingeben; Aufzählungspunkte und kleinerer Text über Listenebenen 2–7]</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Bildplatzhalter 4">
            <a:extLst>
              <a:ext uri="{FF2B5EF4-FFF2-40B4-BE49-F238E27FC236}">
                <a16:creationId xmlns:a16="http://schemas.microsoft.com/office/drawing/2014/main" id="{CCBF5FF1-F687-6D63-2C74-6CB20961359D}"/>
              </a:ext>
            </a:extLst>
          </p:cNvPr>
          <p:cNvSpPr>
            <a:spLocks noGrp="1"/>
          </p:cNvSpPr>
          <p:nvPr>
            <p:ph type="pic" sz="quarter" idx="12" hasCustomPrompt="1"/>
          </p:nvPr>
        </p:nvSpPr>
        <p:spPr>
          <a:xfrm>
            <a:off x="6275388" y="441325"/>
            <a:ext cx="5473700" cy="5975350"/>
          </a:xfrm>
          <a:solidFill>
            <a:schemeClr val="bg1">
              <a:lumMod val="85000"/>
            </a:schemeClr>
          </a:solidFill>
        </p:spPr>
        <p:txBody>
          <a:bodyPr anchor="ctr"/>
          <a:lstStyle>
            <a:lvl1pPr algn="ctr" rtl="0">
              <a:defRPr>
                <a:solidFill>
                  <a:schemeClr val="bg1">
                    <a:lumMod val="50000"/>
                  </a:schemeClr>
                </a:solidFill>
              </a:defRPr>
            </a:lvl1pPr>
          </a:lstStyle>
          <a:p>
            <a:r>
              <a:rPr lang="de-DE" dirty="0"/>
              <a:t>[Bild per Ziehen und </a:t>
            </a:r>
            <a:r>
              <a:rPr lang="de-DE" dirty="0" err="1"/>
              <a:t>Ablgen</a:t>
            </a:r>
            <a:r>
              <a:rPr lang="de-DE" dirty="0"/>
              <a:t> oder</a:t>
            </a:r>
          </a:p>
          <a:p>
            <a:r>
              <a:rPr lang="de-DE" dirty="0"/>
              <a:t>durch Klicken auf das Symbol einfügen]</a:t>
            </a:r>
          </a:p>
        </p:txBody>
      </p:sp>
    </p:spTree>
    <p:extLst>
      <p:ext uri="{BB962C8B-B14F-4D97-AF65-F5344CB8AC3E}">
        <p14:creationId xmlns:p14="http://schemas.microsoft.com/office/powerpoint/2010/main" val="1852102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und 2 Bilder">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CA98A72-CD81-F46B-9E95-895AA9DFD642}"/>
              </a:ext>
            </a:extLst>
          </p:cNvPr>
          <p:cNvGraphicFramePr>
            <a:graphicFrameLocks noChangeAspect="1"/>
          </p:cNvGraphicFramePr>
          <p:nvPr userDrawn="1">
            <p:custDataLst>
              <p:tags r:id="rId2"/>
            </p:custDataLst>
            <p:extLst>
              <p:ext uri="{D42A27DB-BD31-4B8C-83A1-F6EECF244321}">
                <p14:modId xmlns:p14="http://schemas.microsoft.com/office/powerpoint/2010/main" val="4187267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563" name="think-cell Folie" r:id="rId4" imgW="415" imgH="416" progId="TCLayout.ActiveDocument.1">
                  <p:embed/>
                </p:oleObj>
              </mc:Choice>
              <mc:Fallback>
                <p:oleObj name="think-cell Folie" r:id="rId4" imgW="415" imgH="416" progId="TCLayout.ActiveDocument.1">
                  <p:embed/>
                  <p:pic>
                    <p:nvPicPr>
                      <p:cNvPr id="4" name="think-cell data - do not delete" hidden="1">
                        <a:extLst>
                          <a:ext uri="{FF2B5EF4-FFF2-40B4-BE49-F238E27FC236}">
                            <a16:creationId xmlns:a16="http://schemas.microsoft.com/office/drawing/2014/main" id="{3CA98A72-CD81-F46B-9E95-895AA9DFD6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D1E5AEF-A30A-9BB6-29D3-30C893029E71}"/>
              </a:ext>
            </a:extLst>
          </p:cNvPr>
          <p:cNvSpPr>
            <a:spLocks noGrp="1"/>
          </p:cNvSpPr>
          <p:nvPr>
            <p:ph type="title" hasCustomPrompt="1"/>
          </p:nvPr>
        </p:nvSpPr>
        <p:spPr>
          <a:xfrm>
            <a:off x="442914" y="441325"/>
            <a:ext cx="5473700" cy="647700"/>
          </a:xfrm>
        </p:spPr>
        <p:txBody>
          <a:bodyPr vert="horz"/>
          <a:lstStyle>
            <a:lvl1pPr rtl="0">
              <a:defRPr/>
            </a:lvl1pPr>
          </a:lstStyle>
          <a:p>
            <a:r>
              <a:rPr lang="de-DE" dirty="0"/>
              <a:t>[Folientitel eingeben]</a:t>
            </a:r>
          </a:p>
        </p:txBody>
      </p:sp>
      <p:sp>
        <p:nvSpPr>
          <p:cNvPr id="7" name="Fußzeilenplatzhalter 6">
            <a:extLst>
              <a:ext uri="{FF2B5EF4-FFF2-40B4-BE49-F238E27FC236}">
                <a16:creationId xmlns:a16="http://schemas.microsoft.com/office/drawing/2014/main" id="{91BCB713-069F-0761-21CE-B3BC5C63968E}"/>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8" name="Foliennummernplatzhalter 7">
            <a:extLst>
              <a:ext uri="{FF2B5EF4-FFF2-40B4-BE49-F238E27FC236}">
                <a16:creationId xmlns:a16="http://schemas.microsoft.com/office/drawing/2014/main" id="{0BA69E5D-158F-40E5-8D08-4F95C5AC32D4}"/>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
        <p:nvSpPr>
          <p:cNvPr id="3" name="Inhaltsplatzhalter 2">
            <a:extLst>
              <a:ext uri="{FF2B5EF4-FFF2-40B4-BE49-F238E27FC236}">
                <a16:creationId xmlns:a16="http://schemas.microsoft.com/office/drawing/2014/main" id="{C5502353-DF63-1B04-FB1B-95A84BDD862E}"/>
              </a:ext>
            </a:extLst>
          </p:cNvPr>
          <p:cNvSpPr>
            <a:spLocks noGrp="1"/>
          </p:cNvSpPr>
          <p:nvPr>
            <p:ph idx="1" hasCustomPrompt="1"/>
          </p:nvPr>
        </p:nvSpPr>
        <p:spPr>
          <a:xfrm>
            <a:off x="442914" y="1089025"/>
            <a:ext cx="5473700" cy="5327650"/>
          </a:xfrm>
        </p:spPr>
        <p:txBody>
          <a:bodyPr/>
          <a:lstStyle>
            <a:lvl1pPr rtl="0">
              <a:defRPr/>
            </a:lvl1pPr>
            <a:lvl2pPr rtl="0">
              <a:defRPr/>
            </a:lvl2pPr>
            <a:lvl3pPr rtl="0">
              <a:defRPr/>
            </a:lvl3pPr>
            <a:lvl4pPr rtl="0">
              <a:defRPr/>
            </a:lvl4pPr>
            <a:lvl5pPr rtl="0">
              <a:defRPr/>
            </a:lvl5pPr>
          </a:lstStyle>
          <a:p>
            <a:pPr lvl="0"/>
            <a:r>
              <a:rPr lang="de-DE" dirty="0"/>
              <a:t>[Text eingeben; Aufzählungspunkte und kleinerer Text über Listenebenen 2–7]</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Bildplatzhalter 4">
            <a:extLst>
              <a:ext uri="{FF2B5EF4-FFF2-40B4-BE49-F238E27FC236}">
                <a16:creationId xmlns:a16="http://schemas.microsoft.com/office/drawing/2014/main" id="{CCBF5FF1-F687-6D63-2C74-6CB20961359D}"/>
              </a:ext>
            </a:extLst>
          </p:cNvPr>
          <p:cNvSpPr>
            <a:spLocks noGrp="1"/>
          </p:cNvSpPr>
          <p:nvPr>
            <p:ph type="pic" sz="quarter" idx="12" hasCustomPrompt="1"/>
          </p:nvPr>
        </p:nvSpPr>
        <p:spPr>
          <a:xfrm>
            <a:off x="6275388" y="441325"/>
            <a:ext cx="5473699" cy="2771775"/>
          </a:xfrm>
          <a:solidFill>
            <a:schemeClr val="bg1">
              <a:lumMod val="85000"/>
            </a:schemeClr>
          </a:solidFill>
        </p:spPr>
        <p:txBody>
          <a:bodyPr anchor="ctr"/>
          <a:lstStyle>
            <a:lvl1pPr algn="ctr" rtl="0">
              <a:defRPr>
                <a:solidFill>
                  <a:schemeClr val="bg1">
                    <a:lumMod val="50000"/>
                  </a:schemeClr>
                </a:solidFill>
              </a:defRPr>
            </a:lvl1pPr>
          </a:lstStyle>
          <a:p>
            <a:r>
              <a:rPr lang="de-DE" dirty="0"/>
              <a:t>[Bild per Ziehen und </a:t>
            </a:r>
            <a:r>
              <a:rPr lang="de-DE" dirty="0" err="1"/>
              <a:t>Ablgen</a:t>
            </a:r>
            <a:r>
              <a:rPr lang="de-DE" dirty="0"/>
              <a:t> oder</a:t>
            </a:r>
          </a:p>
          <a:p>
            <a:r>
              <a:rPr lang="de-DE" dirty="0"/>
              <a:t>durch Klicken auf das Symbol einfügen]</a:t>
            </a:r>
          </a:p>
        </p:txBody>
      </p:sp>
      <p:sp>
        <p:nvSpPr>
          <p:cNvPr id="9" name="Bildplatzhalter 4">
            <a:extLst>
              <a:ext uri="{FF2B5EF4-FFF2-40B4-BE49-F238E27FC236}">
                <a16:creationId xmlns:a16="http://schemas.microsoft.com/office/drawing/2014/main" id="{20FDDF45-2926-BCE8-5E03-413FA23454D4}"/>
              </a:ext>
            </a:extLst>
          </p:cNvPr>
          <p:cNvSpPr>
            <a:spLocks noGrp="1"/>
          </p:cNvSpPr>
          <p:nvPr>
            <p:ph type="pic" sz="quarter" idx="13" hasCustomPrompt="1"/>
          </p:nvPr>
        </p:nvSpPr>
        <p:spPr>
          <a:xfrm>
            <a:off x="6275388" y="3644900"/>
            <a:ext cx="5473699" cy="2771776"/>
          </a:xfrm>
          <a:solidFill>
            <a:schemeClr val="bg1">
              <a:lumMod val="85000"/>
            </a:schemeClr>
          </a:solidFill>
        </p:spPr>
        <p:txBody>
          <a:bodyPr anchor="ctr"/>
          <a:lstStyle>
            <a:lvl1pPr algn="ctr" rtl="0">
              <a:defRPr>
                <a:solidFill>
                  <a:schemeClr val="bg1">
                    <a:lumMod val="50000"/>
                  </a:schemeClr>
                </a:solidFill>
              </a:defRPr>
            </a:lvl1pPr>
          </a:lstStyle>
          <a:p>
            <a:r>
              <a:rPr lang="de-DE" dirty="0"/>
              <a:t>[Bild per Ziehen und </a:t>
            </a:r>
            <a:r>
              <a:rPr lang="de-DE" dirty="0" err="1"/>
              <a:t>Ablgen</a:t>
            </a:r>
            <a:r>
              <a:rPr lang="de-DE" dirty="0"/>
              <a:t> oder</a:t>
            </a:r>
          </a:p>
          <a:p>
            <a:r>
              <a:rPr lang="de-DE" dirty="0"/>
              <a:t>durch Klicken auf das Symbol einfügen]</a:t>
            </a:r>
          </a:p>
        </p:txBody>
      </p:sp>
    </p:spTree>
    <p:extLst>
      <p:ext uri="{BB962C8B-B14F-4D97-AF65-F5344CB8AC3E}">
        <p14:creationId xmlns:p14="http://schemas.microsoft.com/office/powerpoint/2010/main" val="3859362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Bild groß">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BB3162D-67BE-897F-8A29-783E3533AF80}"/>
              </a:ext>
            </a:extLst>
          </p:cNvPr>
          <p:cNvGraphicFramePr>
            <a:graphicFrameLocks noChangeAspect="1"/>
          </p:cNvGraphicFramePr>
          <p:nvPr userDrawn="1">
            <p:custDataLst>
              <p:tags r:id="rId2"/>
            </p:custDataLst>
            <p:extLst>
              <p:ext uri="{D42A27DB-BD31-4B8C-83A1-F6EECF244321}">
                <p14:modId xmlns:p14="http://schemas.microsoft.com/office/powerpoint/2010/main" val="20459373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87" name="think-cell Folie" r:id="rId4" imgW="415" imgH="416" progId="TCLayout.ActiveDocument.1">
                  <p:embed/>
                </p:oleObj>
              </mc:Choice>
              <mc:Fallback>
                <p:oleObj name="think-cell Folie" r:id="rId4" imgW="415" imgH="416" progId="TCLayout.ActiveDocument.1">
                  <p:embed/>
                  <p:pic>
                    <p:nvPicPr>
                      <p:cNvPr id="3" name="think-cell data - do not delete" hidden="1">
                        <a:extLst>
                          <a:ext uri="{FF2B5EF4-FFF2-40B4-BE49-F238E27FC236}">
                            <a16:creationId xmlns:a16="http://schemas.microsoft.com/office/drawing/2014/main" id="{BBB3162D-67BE-897F-8A29-783E3533AF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BB90D95-1A88-ABDF-BEFE-4D6937938A5E}"/>
              </a:ext>
            </a:extLst>
          </p:cNvPr>
          <p:cNvSpPr>
            <a:spLocks noGrp="1"/>
          </p:cNvSpPr>
          <p:nvPr>
            <p:ph type="title" hasCustomPrompt="1"/>
          </p:nvPr>
        </p:nvSpPr>
        <p:spPr/>
        <p:txBody>
          <a:bodyPr vert="horz"/>
          <a:lstStyle>
            <a:lvl1pPr rtl="0">
              <a:defRPr/>
            </a:lvl1pPr>
          </a:lstStyle>
          <a:p>
            <a:r>
              <a:rPr lang="de-DE" dirty="0"/>
              <a:t>[Folientitel eingeben]</a:t>
            </a:r>
          </a:p>
        </p:txBody>
      </p:sp>
      <p:sp>
        <p:nvSpPr>
          <p:cNvPr id="6" name="Fußzeilenplatzhalter 5">
            <a:extLst>
              <a:ext uri="{FF2B5EF4-FFF2-40B4-BE49-F238E27FC236}">
                <a16:creationId xmlns:a16="http://schemas.microsoft.com/office/drawing/2014/main" id="{6373FC1C-42C7-378D-5DBF-FC788DA7D91C}"/>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7" name="Foliennummernplatzhalter 6">
            <a:extLst>
              <a:ext uri="{FF2B5EF4-FFF2-40B4-BE49-F238E27FC236}">
                <a16:creationId xmlns:a16="http://schemas.microsoft.com/office/drawing/2014/main" id="{CDB735FE-0FC6-1297-53EB-E046B5665480}"/>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
        <p:nvSpPr>
          <p:cNvPr id="4" name="Bildplatzhalter 3">
            <a:extLst>
              <a:ext uri="{FF2B5EF4-FFF2-40B4-BE49-F238E27FC236}">
                <a16:creationId xmlns:a16="http://schemas.microsoft.com/office/drawing/2014/main" id="{DD4A07F7-251E-60D5-FCC3-DC4DF37EC02A}"/>
              </a:ext>
            </a:extLst>
          </p:cNvPr>
          <p:cNvSpPr>
            <a:spLocks noGrp="1"/>
          </p:cNvSpPr>
          <p:nvPr>
            <p:ph type="pic" sz="quarter" idx="12" hasCustomPrompt="1"/>
          </p:nvPr>
        </p:nvSpPr>
        <p:spPr>
          <a:xfrm>
            <a:off x="442913" y="1089025"/>
            <a:ext cx="11306175" cy="5327650"/>
          </a:xfrm>
          <a:solidFill>
            <a:schemeClr val="bg1">
              <a:lumMod val="85000"/>
            </a:schemeClr>
          </a:solidFill>
        </p:spPr>
        <p:txBody>
          <a:bodyPr anchor="ctr"/>
          <a:lstStyle>
            <a:lvl1pPr algn="ctr" rtl="0">
              <a:defRPr>
                <a:solidFill>
                  <a:schemeClr val="bg1">
                    <a:lumMod val="50000"/>
                  </a:schemeClr>
                </a:solidFill>
              </a:defRPr>
            </a:lvl1pPr>
          </a:lstStyle>
          <a:p>
            <a:r>
              <a:rPr lang="de-DE" dirty="0"/>
              <a:t>[Bild per Ziehen und </a:t>
            </a:r>
            <a:r>
              <a:rPr lang="de-DE" dirty="0" err="1"/>
              <a:t>Ablgen</a:t>
            </a:r>
            <a:r>
              <a:rPr lang="de-DE" dirty="0"/>
              <a:t> oder</a:t>
            </a:r>
          </a:p>
          <a:p>
            <a:r>
              <a:rPr lang="de-DE" dirty="0"/>
              <a:t>durch Klicken auf das Symbol einfügen]</a:t>
            </a:r>
          </a:p>
        </p:txBody>
      </p:sp>
    </p:spTree>
    <p:extLst>
      <p:ext uri="{BB962C8B-B14F-4D97-AF65-F5344CB8AC3E}">
        <p14:creationId xmlns:p14="http://schemas.microsoft.com/office/powerpoint/2010/main" val="756109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groß">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DC649EF-971F-7F39-E5E0-307FA28980CB}"/>
              </a:ext>
            </a:extLst>
          </p:cNvPr>
          <p:cNvGraphicFramePr>
            <a:graphicFrameLocks noChangeAspect="1"/>
          </p:cNvGraphicFramePr>
          <p:nvPr userDrawn="1">
            <p:custDataLst>
              <p:tags r:id="rId2"/>
            </p:custDataLst>
            <p:extLst>
              <p:ext uri="{D42A27DB-BD31-4B8C-83A1-F6EECF244321}">
                <p14:modId xmlns:p14="http://schemas.microsoft.com/office/powerpoint/2010/main" val="953119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611" name="think-cell Folie" r:id="rId4" imgW="415" imgH="416" progId="TCLayout.ActiveDocument.1">
                  <p:embed/>
                </p:oleObj>
              </mc:Choice>
              <mc:Fallback>
                <p:oleObj name="think-cell Folie" r:id="rId4" imgW="415" imgH="416" progId="TCLayout.ActiveDocument.1">
                  <p:embed/>
                  <p:pic>
                    <p:nvPicPr>
                      <p:cNvPr id="2" name="think-cell data - do not delete" hidden="1">
                        <a:extLst>
                          <a:ext uri="{FF2B5EF4-FFF2-40B4-BE49-F238E27FC236}">
                            <a16:creationId xmlns:a16="http://schemas.microsoft.com/office/drawing/2014/main" id="{1DC649EF-971F-7F39-E5E0-307FA28980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Fußzeilenplatzhalter 4">
            <a:extLst>
              <a:ext uri="{FF2B5EF4-FFF2-40B4-BE49-F238E27FC236}">
                <a16:creationId xmlns:a16="http://schemas.microsoft.com/office/drawing/2014/main" id="{CC2C8BE6-DB72-6254-8167-425C9DFCBA8A}"/>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6" name="Foliennummernplatzhalter 5">
            <a:extLst>
              <a:ext uri="{FF2B5EF4-FFF2-40B4-BE49-F238E27FC236}">
                <a16:creationId xmlns:a16="http://schemas.microsoft.com/office/drawing/2014/main" id="{6D3480D6-541A-A4DF-EA6C-92E60C7CB8CD}"/>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
        <p:nvSpPr>
          <p:cNvPr id="3" name="Bildplatzhalter 2">
            <a:extLst>
              <a:ext uri="{FF2B5EF4-FFF2-40B4-BE49-F238E27FC236}">
                <a16:creationId xmlns:a16="http://schemas.microsoft.com/office/drawing/2014/main" id="{FD490C58-1253-D86E-940B-83D70E843F78}"/>
              </a:ext>
            </a:extLst>
          </p:cNvPr>
          <p:cNvSpPr>
            <a:spLocks noGrp="1"/>
          </p:cNvSpPr>
          <p:nvPr>
            <p:ph type="pic" sz="quarter" idx="12" hasCustomPrompt="1"/>
          </p:nvPr>
        </p:nvSpPr>
        <p:spPr>
          <a:xfrm>
            <a:off x="442913" y="441325"/>
            <a:ext cx="11306175" cy="5975350"/>
          </a:xfrm>
          <a:solidFill>
            <a:schemeClr val="bg1">
              <a:lumMod val="85000"/>
            </a:schemeClr>
          </a:solidFill>
        </p:spPr>
        <p:txBody>
          <a:bodyPr anchor="ctr"/>
          <a:lstStyle>
            <a:lvl1pPr algn="ctr" rtl="0">
              <a:defRPr>
                <a:solidFill>
                  <a:schemeClr val="bg1">
                    <a:lumMod val="50000"/>
                  </a:schemeClr>
                </a:solidFill>
              </a:defRPr>
            </a:lvl1pPr>
          </a:lstStyle>
          <a:p>
            <a:r>
              <a:rPr lang="de-DE" dirty="0"/>
              <a:t>[Bild per Ziehen und </a:t>
            </a:r>
            <a:r>
              <a:rPr lang="de-DE" dirty="0" err="1"/>
              <a:t>Ablgen</a:t>
            </a:r>
            <a:r>
              <a:rPr lang="de-DE" dirty="0"/>
              <a:t> oder</a:t>
            </a:r>
          </a:p>
          <a:p>
            <a:r>
              <a:rPr lang="de-DE" dirty="0"/>
              <a:t>durch Klicken auf das Symbol einfügen]</a:t>
            </a:r>
          </a:p>
        </p:txBody>
      </p:sp>
    </p:spTree>
    <p:extLst>
      <p:ext uri="{BB962C8B-B14F-4D97-AF65-F5344CB8AC3E}">
        <p14:creationId xmlns:p14="http://schemas.microsoft.com/office/powerpoint/2010/main" val="3202770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Bilder/Icons mit Text">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68D958D-99B3-9759-ED6F-B5902ADAE06C}"/>
              </a:ext>
            </a:extLst>
          </p:cNvPr>
          <p:cNvGraphicFramePr>
            <a:graphicFrameLocks noChangeAspect="1"/>
          </p:cNvGraphicFramePr>
          <p:nvPr userDrawn="1">
            <p:custDataLst>
              <p:tags r:id="rId2"/>
            </p:custDataLst>
            <p:extLst>
              <p:ext uri="{D42A27DB-BD31-4B8C-83A1-F6EECF244321}">
                <p14:modId xmlns:p14="http://schemas.microsoft.com/office/powerpoint/2010/main" val="31571636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35" name="think-cell Folie" r:id="rId4" imgW="415" imgH="416" progId="TCLayout.ActiveDocument.1">
                  <p:embed/>
                </p:oleObj>
              </mc:Choice>
              <mc:Fallback>
                <p:oleObj name="think-cell Folie" r:id="rId4" imgW="415" imgH="416" progId="TCLayout.ActiveDocument.1">
                  <p:embed/>
                  <p:pic>
                    <p:nvPicPr>
                      <p:cNvPr id="3" name="think-cell data - do not delete" hidden="1">
                        <a:extLst>
                          <a:ext uri="{FF2B5EF4-FFF2-40B4-BE49-F238E27FC236}">
                            <a16:creationId xmlns:a16="http://schemas.microsoft.com/office/drawing/2014/main" id="{368D958D-99B3-9759-ED6F-B5902ADAE0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BB90D95-1A88-ABDF-BEFE-4D6937938A5E}"/>
              </a:ext>
            </a:extLst>
          </p:cNvPr>
          <p:cNvSpPr>
            <a:spLocks noGrp="1"/>
          </p:cNvSpPr>
          <p:nvPr>
            <p:ph type="title" hasCustomPrompt="1"/>
          </p:nvPr>
        </p:nvSpPr>
        <p:spPr/>
        <p:txBody>
          <a:bodyPr vert="horz"/>
          <a:lstStyle>
            <a:lvl1pPr rtl="0">
              <a:defRPr/>
            </a:lvl1pPr>
          </a:lstStyle>
          <a:p>
            <a:r>
              <a:rPr lang="de-DE" dirty="0"/>
              <a:t>[Folientitel eingeben]</a:t>
            </a:r>
          </a:p>
        </p:txBody>
      </p:sp>
      <p:sp>
        <p:nvSpPr>
          <p:cNvPr id="6" name="Fußzeilenplatzhalter 5">
            <a:extLst>
              <a:ext uri="{FF2B5EF4-FFF2-40B4-BE49-F238E27FC236}">
                <a16:creationId xmlns:a16="http://schemas.microsoft.com/office/drawing/2014/main" id="{6373FC1C-42C7-378D-5DBF-FC788DA7D91C}"/>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7" name="Foliennummernplatzhalter 6">
            <a:extLst>
              <a:ext uri="{FF2B5EF4-FFF2-40B4-BE49-F238E27FC236}">
                <a16:creationId xmlns:a16="http://schemas.microsoft.com/office/drawing/2014/main" id="{CDB735FE-0FC6-1297-53EB-E046B5665480}"/>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
        <p:nvSpPr>
          <p:cNvPr id="4" name="Bildplatzhalter 3">
            <a:extLst>
              <a:ext uri="{FF2B5EF4-FFF2-40B4-BE49-F238E27FC236}">
                <a16:creationId xmlns:a16="http://schemas.microsoft.com/office/drawing/2014/main" id="{CAC7842B-EFDE-CDE9-B0ED-066132467BF5}"/>
              </a:ext>
            </a:extLst>
          </p:cNvPr>
          <p:cNvSpPr>
            <a:spLocks noGrp="1"/>
          </p:cNvSpPr>
          <p:nvPr>
            <p:ph type="pic" sz="quarter" idx="12" hasCustomPrompt="1"/>
          </p:nvPr>
        </p:nvSpPr>
        <p:spPr>
          <a:xfrm>
            <a:off x="442913" y="1089025"/>
            <a:ext cx="2557462" cy="2555875"/>
          </a:xfrm>
          <a:solidFill>
            <a:schemeClr val="bg2"/>
          </a:solidFill>
        </p:spPr>
        <p:txBody>
          <a:bodyPr anchor="ctr"/>
          <a:lstStyle>
            <a:lvl1pPr algn="ctr" rtl="0">
              <a:defRPr>
                <a:solidFill>
                  <a:schemeClr val="bg1">
                    <a:lumMod val="50000"/>
                  </a:schemeClr>
                </a:solidFill>
              </a:defRPr>
            </a:lvl1pPr>
          </a:lstStyle>
          <a:p>
            <a:r>
              <a:rPr lang="de-DE" dirty="0"/>
              <a:t>[Bild/Icon]</a:t>
            </a:r>
          </a:p>
        </p:txBody>
      </p:sp>
      <p:sp>
        <p:nvSpPr>
          <p:cNvPr id="10" name="Textplatzhalter 9">
            <a:extLst>
              <a:ext uri="{FF2B5EF4-FFF2-40B4-BE49-F238E27FC236}">
                <a16:creationId xmlns:a16="http://schemas.microsoft.com/office/drawing/2014/main" id="{2378039E-22E8-48D7-1749-655826E7A48F}"/>
              </a:ext>
            </a:extLst>
          </p:cNvPr>
          <p:cNvSpPr>
            <a:spLocks noGrp="1"/>
          </p:cNvSpPr>
          <p:nvPr>
            <p:ph type="body" sz="quarter" idx="13" hasCustomPrompt="1"/>
          </p:nvPr>
        </p:nvSpPr>
        <p:spPr>
          <a:xfrm>
            <a:off x="442913" y="3644900"/>
            <a:ext cx="2557462" cy="2771775"/>
          </a:xfrm>
        </p:spPr>
        <p:txBody>
          <a:bodyPr tIns="288000"/>
          <a:lstStyle>
            <a:lvl1pPr rtl="0">
              <a:defRPr sz="2000"/>
            </a:lvl1pPr>
            <a:lvl2pPr>
              <a:defRPr sz="2000"/>
            </a:lvl2pPr>
          </a:lstStyle>
          <a:p>
            <a:pPr lvl="0"/>
            <a:r>
              <a:rPr lang="de-DE" dirty="0"/>
              <a:t>[Beschreibung eingeben]</a:t>
            </a:r>
          </a:p>
        </p:txBody>
      </p:sp>
      <p:sp>
        <p:nvSpPr>
          <p:cNvPr id="12" name="Bildplatzhalter 3">
            <a:extLst>
              <a:ext uri="{FF2B5EF4-FFF2-40B4-BE49-F238E27FC236}">
                <a16:creationId xmlns:a16="http://schemas.microsoft.com/office/drawing/2014/main" id="{2E35B632-3EC2-994E-3B4A-B2C632237C64}"/>
              </a:ext>
            </a:extLst>
          </p:cNvPr>
          <p:cNvSpPr>
            <a:spLocks noGrp="1"/>
          </p:cNvSpPr>
          <p:nvPr>
            <p:ph type="pic" sz="quarter" idx="14" hasCustomPrompt="1"/>
          </p:nvPr>
        </p:nvSpPr>
        <p:spPr>
          <a:xfrm>
            <a:off x="3359150" y="1089025"/>
            <a:ext cx="2557462" cy="2555875"/>
          </a:xfrm>
          <a:solidFill>
            <a:schemeClr val="bg2"/>
          </a:solidFill>
        </p:spPr>
        <p:txBody>
          <a:bodyPr anchor="ctr"/>
          <a:lstStyle>
            <a:lvl1pPr algn="ctr" rtl="0">
              <a:defRPr>
                <a:solidFill>
                  <a:schemeClr val="bg1">
                    <a:lumMod val="50000"/>
                  </a:schemeClr>
                </a:solidFill>
              </a:defRPr>
            </a:lvl1pPr>
          </a:lstStyle>
          <a:p>
            <a:r>
              <a:rPr lang="de-DE" dirty="0"/>
              <a:t>[Bild/Icon]</a:t>
            </a:r>
          </a:p>
        </p:txBody>
      </p:sp>
      <p:sp>
        <p:nvSpPr>
          <p:cNvPr id="13" name="Textplatzhalter 9">
            <a:extLst>
              <a:ext uri="{FF2B5EF4-FFF2-40B4-BE49-F238E27FC236}">
                <a16:creationId xmlns:a16="http://schemas.microsoft.com/office/drawing/2014/main" id="{84511C5B-7EC9-2B19-0098-1B1CB4BBFA6D}"/>
              </a:ext>
            </a:extLst>
          </p:cNvPr>
          <p:cNvSpPr>
            <a:spLocks noGrp="1"/>
          </p:cNvSpPr>
          <p:nvPr>
            <p:ph type="body" sz="quarter" idx="15" hasCustomPrompt="1"/>
          </p:nvPr>
        </p:nvSpPr>
        <p:spPr>
          <a:xfrm>
            <a:off x="3359150" y="3644900"/>
            <a:ext cx="2557462" cy="2771775"/>
          </a:xfrm>
        </p:spPr>
        <p:txBody>
          <a:bodyPr tIns="288000"/>
          <a:lstStyle>
            <a:lvl1pPr rtl="0">
              <a:defRPr sz="2000"/>
            </a:lvl1pPr>
            <a:lvl2pPr>
              <a:defRPr sz="2000"/>
            </a:lvl2pPr>
          </a:lstStyle>
          <a:p>
            <a:pPr lvl="0"/>
            <a:r>
              <a:rPr lang="de-DE" dirty="0"/>
              <a:t>[Beschreibung eingeben]</a:t>
            </a:r>
          </a:p>
        </p:txBody>
      </p:sp>
      <p:sp>
        <p:nvSpPr>
          <p:cNvPr id="14" name="Bildplatzhalter 3">
            <a:extLst>
              <a:ext uri="{FF2B5EF4-FFF2-40B4-BE49-F238E27FC236}">
                <a16:creationId xmlns:a16="http://schemas.microsoft.com/office/drawing/2014/main" id="{BEB004E2-BFB8-8C81-4191-69955F428B44}"/>
              </a:ext>
            </a:extLst>
          </p:cNvPr>
          <p:cNvSpPr>
            <a:spLocks noGrp="1"/>
          </p:cNvSpPr>
          <p:nvPr>
            <p:ph type="pic" sz="quarter" idx="16" hasCustomPrompt="1"/>
          </p:nvPr>
        </p:nvSpPr>
        <p:spPr>
          <a:xfrm>
            <a:off x="6275388" y="1089025"/>
            <a:ext cx="2557462" cy="2555875"/>
          </a:xfrm>
          <a:solidFill>
            <a:schemeClr val="bg2"/>
          </a:solidFill>
        </p:spPr>
        <p:txBody>
          <a:bodyPr anchor="ctr"/>
          <a:lstStyle>
            <a:lvl1pPr algn="ctr" rtl="0">
              <a:defRPr>
                <a:solidFill>
                  <a:schemeClr val="bg1">
                    <a:lumMod val="50000"/>
                  </a:schemeClr>
                </a:solidFill>
              </a:defRPr>
            </a:lvl1pPr>
          </a:lstStyle>
          <a:p>
            <a:r>
              <a:rPr lang="de-DE" dirty="0"/>
              <a:t>[Bild/Icon]</a:t>
            </a:r>
          </a:p>
        </p:txBody>
      </p:sp>
      <p:sp>
        <p:nvSpPr>
          <p:cNvPr id="15" name="Textplatzhalter 9">
            <a:extLst>
              <a:ext uri="{FF2B5EF4-FFF2-40B4-BE49-F238E27FC236}">
                <a16:creationId xmlns:a16="http://schemas.microsoft.com/office/drawing/2014/main" id="{FA0C9DA3-90CF-FED6-B242-BBAA80873A59}"/>
              </a:ext>
            </a:extLst>
          </p:cNvPr>
          <p:cNvSpPr>
            <a:spLocks noGrp="1"/>
          </p:cNvSpPr>
          <p:nvPr>
            <p:ph type="body" sz="quarter" idx="17" hasCustomPrompt="1"/>
          </p:nvPr>
        </p:nvSpPr>
        <p:spPr>
          <a:xfrm>
            <a:off x="6275388" y="3644900"/>
            <a:ext cx="2557462" cy="2771775"/>
          </a:xfrm>
        </p:spPr>
        <p:txBody>
          <a:bodyPr tIns="288000"/>
          <a:lstStyle>
            <a:lvl1pPr rtl="0">
              <a:defRPr sz="2000"/>
            </a:lvl1pPr>
            <a:lvl2pPr>
              <a:defRPr sz="2000"/>
            </a:lvl2pPr>
          </a:lstStyle>
          <a:p>
            <a:pPr lvl="0"/>
            <a:r>
              <a:rPr lang="de-DE" dirty="0"/>
              <a:t>[Beschreibung eingeben]</a:t>
            </a:r>
          </a:p>
        </p:txBody>
      </p:sp>
      <p:sp>
        <p:nvSpPr>
          <p:cNvPr id="16" name="Bildplatzhalter 3">
            <a:extLst>
              <a:ext uri="{FF2B5EF4-FFF2-40B4-BE49-F238E27FC236}">
                <a16:creationId xmlns:a16="http://schemas.microsoft.com/office/drawing/2014/main" id="{A658FE32-8D15-8CCC-9746-6A86BD6D2BAE}"/>
              </a:ext>
            </a:extLst>
          </p:cNvPr>
          <p:cNvSpPr>
            <a:spLocks noGrp="1"/>
          </p:cNvSpPr>
          <p:nvPr>
            <p:ph type="pic" sz="quarter" idx="18" hasCustomPrompt="1"/>
          </p:nvPr>
        </p:nvSpPr>
        <p:spPr>
          <a:xfrm>
            <a:off x="9191625" y="1089025"/>
            <a:ext cx="2557462" cy="2555875"/>
          </a:xfrm>
          <a:solidFill>
            <a:schemeClr val="bg2"/>
          </a:solidFill>
        </p:spPr>
        <p:txBody>
          <a:bodyPr anchor="ctr"/>
          <a:lstStyle>
            <a:lvl1pPr algn="ctr" rtl="0">
              <a:defRPr>
                <a:solidFill>
                  <a:schemeClr val="bg1">
                    <a:lumMod val="50000"/>
                  </a:schemeClr>
                </a:solidFill>
              </a:defRPr>
            </a:lvl1pPr>
          </a:lstStyle>
          <a:p>
            <a:r>
              <a:rPr lang="de-DE" dirty="0"/>
              <a:t>[Bild/Icon]</a:t>
            </a:r>
          </a:p>
        </p:txBody>
      </p:sp>
      <p:sp>
        <p:nvSpPr>
          <p:cNvPr id="17" name="Textplatzhalter 9">
            <a:extLst>
              <a:ext uri="{FF2B5EF4-FFF2-40B4-BE49-F238E27FC236}">
                <a16:creationId xmlns:a16="http://schemas.microsoft.com/office/drawing/2014/main" id="{5DD51938-DDE2-F60D-759F-76A8E002B296}"/>
              </a:ext>
            </a:extLst>
          </p:cNvPr>
          <p:cNvSpPr>
            <a:spLocks noGrp="1"/>
          </p:cNvSpPr>
          <p:nvPr>
            <p:ph type="body" sz="quarter" idx="19" hasCustomPrompt="1"/>
          </p:nvPr>
        </p:nvSpPr>
        <p:spPr>
          <a:xfrm>
            <a:off x="9191625" y="3644900"/>
            <a:ext cx="2557462" cy="2771775"/>
          </a:xfrm>
        </p:spPr>
        <p:txBody>
          <a:bodyPr tIns="288000"/>
          <a:lstStyle>
            <a:lvl1pPr rtl="0">
              <a:defRPr sz="2000"/>
            </a:lvl1pPr>
            <a:lvl2pPr>
              <a:defRPr sz="2000"/>
            </a:lvl2pPr>
          </a:lstStyle>
          <a:p>
            <a:pPr lvl="0"/>
            <a:r>
              <a:rPr lang="de-DE" dirty="0"/>
              <a:t>[Beschreibung eingeben]</a:t>
            </a:r>
          </a:p>
        </p:txBody>
      </p:sp>
    </p:spTree>
    <p:extLst>
      <p:ext uri="{BB962C8B-B14F-4D97-AF65-F5344CB8AC3E}">
        <p14:creationId xmlns:p14="http://schemas.microsoft.com/office/powerpoint/2010/main" val="3875614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9957D3C-603B-C012-1AA7-1FFF7262A389}"/>
              </a:ext>
            </a:extLst>
          </p:cNvPr>
          <p:cNvGraphicFramePr>
            <a:graphicFrameLocks noChangeAspect="1"/>
          </p:cNvGraphicFramePr>
          <p:nvPr userDrawn="1">
            <p:custDataLst>
              <p:tags r:id="rId2"/>
            </p:custDataLst>
            <p:extLst>
              <p:ext uri="{D42A27DB-BD31-4B8C-83A1-F6EECF244321}">
                <p14:modId xmlns:p14="http://schemas.microsoft.com/office/powerpoint/2010/main" val="2298027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659" name="think-cell Folie" r:id="rId4" imgW="415" imgH="416" progId="TCLayout.ActiveDocument.1">
                  <p:embed/>
                </p:oleObj>
              </mc:Choice>
              <mc:Fallback>
                <p:oleObj name="think-cell Folie" r:id="rId4" imgW="415" imgH="416" progId="TCLayout.ActiveDocument.1">
                  <p:embed/>
                  <p:pic>
                    <p:nvPicPr>
                      <p:cNvPr id="2" name="think-cell data - do not delete" hidden="1">
                        <a:extLst>
                          <a:ext uri="{FF2B5EF4-FFF2-40B4-BE49-F238E27FC236}">
                            <a16:creationId xmlns:a16="http://schemas.microsoft.com/office/drawing/2014/main" id="{09957D3C-603B-C012-1AA7-1FFF7262A38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itel 11">
            <a:extLst>
              <a:ext uri="{FF2B5EF4-FFF2-40B4-BE49-F238E27FC236}">
                <a16:creationId xmlns:a16="http://schemas.microsoft.com/office/drawing/2014/main" id="{695C7123-322C-3F5D-B87B-E4FE3BE29239}"/>
              </a:ext>
            </a:extLst>
          </p:cNvPr>
          <p:cNvSpPr>
            <a:spLocks noGrp="1"/>
          </p:cNvSpPr>
          <p:nvPr>
            <p:ph type="title" hasCustomPrompt="1"/>
          </p:nvPr>
        </p:nvSpPr>
        <p:spPr/>
        <p:txBody>
          <a:bodyPr vert="horz"/>
          <a:lstStyle>
            <a:lvl1pPr rtl="0">
              <a:defRPr/>
            </a:lvl1pPr>
          </a:lstStyle>
          <a:p>
            <a:r>
              <a:rPr lang="de-DE" dirty="0"/>
              <a:t>[Folientitel eingeben]</a:t>
            </a:r>
          </a:p>
        </p:txBody>
      </p:sp>
      <p:sp>
        <p:nvSpPr>
          <p:cNvPr id="10" name="Fußzeilenplatzhalter 9">
            <a:extLst>
              <a:ext uri="{FF2B5EF4-FFF2-40B4-BE49-F238E27FC236}">
                <a16:creationId xmlns:a16="http://schemas.microsoft.com/office/drawing/2014/main" id="{6D0A823F-C0B2-BD34-553F-BDF2A3E29CB1}"/>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11" name="Foliennummernplatzhalter 10">
            <a:extLst>
              <a:ext uri="{FF2B5EF4-FFF2-40B4-BE49-F238E27FC236}">
                <a16:creationId xmlns:a16="http://schemas.microsoft.com/office/drawing/2014/main" id="{32B45B93-84AC-3F5B-E644-85CF9E2070C6}"/>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
        <p:nvSpPr>
          <p:cNvPr id="3" name="Textplatzhalter 2">
            <a:extLst>
              <a:ext uri="{FF2B5EF4-FFF2-40B4-BE49-F238E27FC236}">
                <a16:creationId xmlns:a16="http://schemas.microsoft.com/office/drawing/2014/main" id="{D85F587A-215E-8B72-0DE8-872EBE72EB31}"/>
              </a:ext>
            </a:extLst>
          </p:cNvPr>
          <p:cNvSpPr>
            <a:spLocks noGrp="1"/>
          </p:cNvSpPr>
          <p:nvPr>
            <p:ph type="body" idx="1" hasCustomPrompt="1"/>
          </p:nvPr>
        </p:nvSpPr>
        <p:spPr>
          <a:xfrm>
            <a:off x="442914" y="1089025"/>
            <a:ext cx="5473699" cy="719897"/>
          </a:xfrm>
        </p:spPr>
        <p:txBody>
          <a:bodyPr anchor="b"/>
          <a:lstStyle>
            <a:lvl1pPr marL="0" indent="0" rtl="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[Überschrift eingeben]</a:t>
            </a:r>
          </a:p>
        </p:txBody>
      </p:sp>
      <p:sp>
        <p:nvSpPr>
          <p:cNvPr id="4" name="Inhaltsplatzhalter 3">
            <a:extLst>
              <a:ext uri="{FF2B5EF4-FFF2-40B4-BE49-F238E27FC236}">
                <a16:creationId xmlns:a16="http://schemas.microsoft.com/office/drawing/2014/main" id="{166FC3C8-B126-53C8-9606-98EE1A0B6A00}"/>
              </a:ext>
            </a:extLst>
          </p:cNvPr>
          <p:cNvSpPr>
            <a:spLocks noGrp="1"/>
          </p:cNvSpPr>
          <p:nvPr>
            <p:ph sz="half" idx="2" hasCustomPrompt="1"/>
          </p:nvPr>
        </p:nvSpPr>
        <p:spPr>
          <a:xfrm>
            <a:off x="442914" y="1808923"/>
            <a:ext cx="5473699" cy="4607752"/>
          </a:xfrm>
        </p:spPr>
        <p:txBody>
          <a:bodyPr/>
          <a:lstStyle>
            <a:lvl1pPr rtl="0">
              <a:defRPr/>
            </a:lvl1pPr>
            <a:lvl2pPr rtl="0">
              <a:defRPr/>
            </a:lvl2pPr>
            <a:lvl3pPr rtl="0">
              <a:defRPr/>
            </a:lvl3pPr>
            <a:lvl4pPr rtl="0">
              <a:defRPr/>
            </a:lvl4pPr>
            <a:lvl5pPr rtl="0">
              <a:defRPr/>
            </a:lvl5pPr>
          </a:lstStyle>
          <a:p>
            <a:pPr lvl="0"/>
            <a:r>
              <a:rPr lang="de-DE" dirty="0"/>
              <a:t>[Text eingeben; Aufzählungspunkte und kleinerer Text über Listenebenen 2–7]</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E2593BC6-DB18-2F22-EB6D-7727D12D18ED}"/>
              </a:ext>
            </a:extLst>
          </p:cNvPr>
          <p:cNvSpPr>
            <a:spLocks noGrp="1"/>
          </p:cNvSpPr>
          <p:nvPr>
            <p:ph type="body" sz="quarter" idx="3" hasCustomPrompt="1"/>
          </p:nvPr>
        </p:nvSpPr>
        <p:spPr>
          <a:xfrm>
            <a:off x="6275388" y="1089025"/>
            <a:ext cx="5473700" cy="719897"/>
          </a:xfrm>
        </p:spPr>
        <p:txBody>
          <a:bodyPr anchor="b"/>
          <a:lstStyle>
            <a:lvl1pPr marL="0" indent="0" rtl="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[Überschrift eingeben]</a:t>
            </a:r>
          </a:p>
        </p:txBody>
      </p:sp>
      <p:sp>
        <p:nvSpPr>
          <p:cNvPr id="6" name="Inhaltsplatzhalter 5">
            <a:extLst>
              <a:ext uri="{FF2B5EF4-FFF2-40B4-BE49-F238E27FC236}">
                <a16:creationId xmlns:a16="http://schemas.microsoft.com/office/drawing/2014/main" id="{39D5771E-7B24-BE0A-ACA1-2A00573734FD}"/>
              </a:ext>
            </a:extLst>
          </p:cNvPr>
          <p:cNvSpPr>
            <a:spLocks noGrp="1"/>
          </p:cNvSpPr>
          <p:nvPr>
            <p:ph sz="quarter" idx="4" hasCustomPrompt="1"/>
          </p:nvPr>
        </p:nvSpPr>
        <p:spPr>
          <a:xfrm>
            <a:off x="6275388" y="1808923"/>
            <a:ext cx="5473700" cy="4607752"/>
          </a:xfrm>
        </p:spPr>
        <p:txBody>
          <a:bodyPr/>
          <a:lstStyle>
            <a:lvl1pPr rtl="0">
              <a:defRPr/>
            </a:lvl1pPr>
            <a:lvl2pPr rtl="0">
              <a:defRPr/>
            </a:lvl2pPr>
            <a:lvl3pPr rtl="0">
              <a:defRPr/>
            </a:lvl3pPr>
            <a:lvl4pPr rtl="0">
              <a:defRPr/>
            </a:lvl4pPr>
            <a:lvl5pPr rtl="0">
              <a:defRPr/>
            </a:lvl5pPr>
          </a:lstStyle>
          <a:p>
            <a:pPr lvl="0"/>
            <a:r>
              <a:rPr lang="de-DE" dirty="0"/>
              <a:t>[Text eingeben; Aufzählungspunkte und kleinerer Text über Listenebenen 2–7]</a:t>
            </a:r>
          </a:p>
          <a:p>
            <a:pPr lvl="1"/>
            <a:r>
              <a:rPr lang="de-DE" dirty="0"/>
              <a:t>Zweite Ebene</a:t>
            </a:r>
          </a:p>
          <a:p>
            <a:pPr lvl="2"/>
            <a:r>
              <a:rPr lang="de-DE" dirty="0"/>
              <a:t>Dritte Ebene</a:t>
            </a:r>
          </a:p>
          <a:p>
            <a:pPr lvl="3"/>
            <a:r>
              <a:rPr lang="de-DE" dirty="0"/>
              <a:t>Vierte Ebene</a:t>
            </a:r>
          </a:p>
          <a:p>
            <a:pPr lvl="4"/>
            <a:r>
              <a:rPr lang="de-DE" dirty="0"/>
              <a:t>Fünfte Ebene</a:t>
            </a:r>
          </a:p>
          <a:p>
            <a:pPr lvl="4"/>
            <a:endParaRPr lang="de-DE" dirty="0"/>
          </a:p>
        </p:txBody>
      </p:sp>
    </p:spTree>
    <p:extLst>
      <p:ext uri="{BB962C8B-B14F-4D97-AF65-F5344CB8AC3E}">
        <p14:creationId xmlns:p14="http://schemas.microsoft.com/office/powerpoint/2010/main" val="2534956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41EF136-8FA3-16E0-3CFB-4D930D149F53}"/>
              </a:ext>
            </a:extLst>
          </p:cNvPr>
          <p:cNvGraphicFramePr>
            <a:graphicFrameLocks noChangeAspect="1"/>
          </p:cNvGraphicFramePr>
          <p:nvPr userDrawn="1">
            <p:custDataLst>
              <p:tags r:id="rId2"/>
            </p:custDataLst>
            <p:extLst>
              <p:ext uri="{D42A27DB-BD31-4B8C-83A1-F6EECF244321}">
                <p14:modId xmlns:p14="http://schemas.microsoft.com/office/powerpoint/2010/main" val="8295664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683" name="think-cell Folie" r:id="rId4" imgW="415" imgH="416" progId="TCLayout.ActiveDocument.1">
                  <p:embed/>
                </p:oleObj>
              </mc:Choice>
              <mc:Fallback>
                <p:oleObj name="think-cell Folie" r:id="rId4" imgW="415" imgH="416" progId="TCLayout.ActiveDocument.1">
                  <p:embed/>
                  <p:pic>
                    <p:nvPicPr>
                      <p:cNvPr id="3" name="think-cell data - do not delete" hidden="1">
                        <a:extLst>
                          <a:ext uri="{FF2B5EF4-FFF2-40B4-BE49-F238E27FC236}">
                            <a16:creationId xmlns:a16="http://schemas.microsoft.com/office/drawing/2014/main" id="{141EF136-8FA3-16E0-3CFB-4D930D149F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BB90D95-1A88-ABDF-BEFE-4D6937938A5E}"/>
              </a:ext>
            </a:extLst>
          </p:cNvPr>
          <p:cNvSpPr>
            <a:spLocks noGrp="1"/>
          </p:cNvSpPr>
          <p:nvPr>
            <p:ph type="title" hasCustomPrompt="1"/>
          </p:nvPr>
        </p:nvSpPr>
        <p:spPr/>
        <p:txBody>
          <a:bodyPr vert="horz"/>
          <a:lstStyle>
            <a:lvl1pPr rtl="0">
              <a:defRPr/>
            </a:lvl1pPr>
          </a:lstStyle>
          <a:p>
            <a:r>
              <a:rPr lang="de-DE" dirty="0"/>
              <a:t>[Folientitel eingeben]</a:t>
            </a:r>
          </a:p>
        </p:txBody>
      </p:sp>
      <p:sp>
        <p:nvSpPr>
          <p:cNvPr id="6" name="Fußzeilenplatzhalter 5">
            <a:extLst>
              <a:ext uri="{FF2B5EF4-FFF2-40B4-BE49-F238E27FC236}">
                <a16:creationId xmlns:a16="http://schemas.microsoft.com/office/drawing/2014/main" id="{6373FC1C-42C7-378D-5DBF-FC788DA7D91C}"/>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7" name="Foliennummernplatzhalter 6">
            <a:extLst>
              <a:ext uri="{FF2B5EF4-FFF2-40B4-BE49-F238E27FC236}">
                <a16:creationId xmlns:a16="http://schemas.microsoft.com/office/drawing/2014/main" id="{CDB735FE-0FC6-1297-53EB-E046B5665480}"/>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Tree>
    <p:extLst>
      <p:ext uri="{BB962C8B-B14F-4D97-AF65-F5344CB8AC3E}">
        <p14:creationId xmlns:p14="http://schemas.microsoft.com/office/powerpoint/2010/main" val="1306681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CB7A772-F82D-A6C5-A711-D64AA17BE12F}"/>
              </a:ext>
            </a:extLst>
          </p:cNvPr>
          <p:cNvGraphicFramePr>
            <a:graphicFrameLocks noChangeAspect="1"/>
          </p:cNvGraphicFramePr>
          <p:nvPr userDrawn="1">
            <p:custDataLst>
              <p:tags r:id="rId2"/>
            </p:custDataLst>
            <p:extLst>
              <p:ext uri="{D42A27DB-BD31-4B8C-83A1-F6EECF244321}">
                <p14:modId xmlns:p14="http://schemas.microsoft.com/office/powerpoint/2010/main" val="3052713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707" name="think-cell Folie" r:id="rId4" imgW="415" imgH="416" progId="TCLayout.ActiveDocument.1">
                  <p:embed/>
                </p:oleObj>
              </mc:Choice>
              <mc:Fallback>
                <p:oleObj name="think-cell Folie" r:id="rId4" imgW="415" imgH="416" progId="TCLayout.ActiveDocument.1">
                  <p:embed/>
                  <p:pic>
                    <p:nvPicPr>
                      <p:cNvPr id="2" name="think-cell data - do not delete" hidden="1">
                        <a:extLst>
                          <a:ext uri="{FF2B5EF4-FFF2-40B4-BE49-F238E27FC236}">
                            <a16:creationId xmlns:a16="http://schemas.microsoft.com/office/drawing/2014/main" id="{9CB7A772-F82D-A6C5-A711-D64AA17BE12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Fußzeilenplatzhalter 4">
            <a:extLst>
              <a:ext uri="{FF2B5EF4-FFF2-40B4-BE49-F238E27FC236}">
                <a16:creationId xmlns:a16="http://schemas.microsoft.com/office/drawing/2014/main" id="{CC2C8BE6-DB72-6254-8167-425C9DFCBA8A}"/>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6" name="Foliennummernplatzhalter 5">
            <a:extLst>
              <a:ext uri="{FF2B5EF4-FFF2-40B4-BE49-F238E27FC236}">
                <a16:creationId xmlns:a16="http://schemas.microsoft.com/office/drawing/2014/main" id="{6D3480D6-541A-A4DF-EA6C-92E60C7CB8CD}"/>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Tree>
    <p:extLst>
      <p:ext uri="{BB962C8B-B14F-4D97-AF65-F5344CB8AC3E}">
        <p14:creationId xmlns:p14="http://schemas.microsoft.com/office/powerpoint/2010/main" val="4090584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E5B900F-C45D-4CF3-B1B3-D1BA59999E2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87" name="think-cell Slide" r:id="rId5" imgW="473" imgH="473" progId="TCLayout.ActiveDocument.1">
                  <p:embed/>
                </p:oleObj>
              </mc:Choice>
              <mc:Fallback>
                <p:oleObj name="think-cell Slide" r:id="rId5" imgW="473" imgH="473" progId="TCLayout.ActiveDocument.1">
                  <p:embed/>
                  <p:pic>
                    <p:nvPicPr>
                      <p:cNvPr id="6" name="Objekt 5" hidden="1">
                        <a:extLst>
                          <a:ext uri="{FF2B5EF4-FFF2-40B4-BE49-F238E27FC236}">
                            <a16:creationId xmlns:a16="http://schemas.microsoft.com/office/drawing/2014/main" id="{FE5B900F-C45D-4CF3-B1B3-D1BA59999E2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D3AC60B1-3246-4408-BF6D-7107FCCF5AA0}"/>
              </a:ext>
            </a:extLst>
          </p:cNvPr>
          <p:cNvSpPr/>
          <p:nvPr userDrawn="1">
            <p:custDataLst>
              <p:tags r:id="rId3"/>
            </p:custDataLst>
          </p:nvPr>
        </p:nvSpPr>
        <p:spPr>
          <a:xfrm>
            <a:off x="0" y="0"/>
            <a:ext cx="158750" cy="158750"/>
          </a:xfrm>
          <a:prstGeom prst="rect">
            <a:avLst/>
          </a:prstGeom>
          <a:solidFill>
            <a:schemeClr val="accent3"/>
          </a:solidFill>
          <a:ln w="6350">
            <a:solidFill>
              <a:schemeClr val="accent3"/>
            </a:solidFill>
          </a:ln>
          <a:effectLst/>
        </p:spPr>
        <p:txBody>
          <a:bodyPr wrap="none" lIns="0" tIns="0" rIns="0" bIns="0" numCol="1" spcCol="0" rtlCol="0" anchor="t" anchorCtr="0">
            <a:noAutofit/>
          </a:bodyPr>
          <a:lstStyle/>
          <a:p>
            <a:pPr marL="0" lvl="0" indent="0" algn="l">
              <a:spcBef>
                <a:spcPts val="1200"/>
              </a:spcBef>
              <a:buClr>
                <a:schemeClr val="bg2"/>
              </a:buClr>
              <a:buFontTx/>
              <a:buNone/>
            </a:pPr>
            <a:endParaRPr lang="de-DE" sz="2400" b="1" i="0" baseline="0" dirty="0">
              <a:latin typeface="Lato Medium" panose="020F0502020204030203"/>
              <a:ea typeface="+mj-ea"/>
              <a:cs typeface="+mj-cs"/>
              <a:sym typeface="Lato Medium" panose="020F0502020204030203"/>
            </a:endParaRPr>
          </a:p>
        </p:txBody>
      </p:sp>
      <p:sp>
        <p:nvSpPr>
          <p:cNvPr id="2" name="Titel 1">
            <a:extLst>
              <a:ext uri="{FF2B5EF4-FFF2-40B4-BE49-F238E27FC236}">
                <a16:creationId xmlns:a16="http://schemas.microsoft.com/office/drawing/2014/main" id="{3B4DC275-045C-4163-B126-0F7361E32D56}"/>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269215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E7DD61C-7414-1306-B380-56B95E1AADD4}"/>
              </a:ext>
            </a:extLst>
          </p:cNvPr>
          <p:cNvGraphicFramePr>
            <a:graphicFrameLocks noChangeAspect="1"/>
          </p:cNvGraphicFramePr>
          <p:nvPr userDrawn="1">
            <p:custDataLst>
              <p:tags r:id="rId2"/>
            </p:custDataLst>
            <p:extLst>
              <p:ext uri="{D42A27DB-BD31-4B8C-83A1-F6EECF244321}">
                <p14:modId xmlns:p14="http://schemas.microsoft.com/office/powerpoint/2010/main" val="4002436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55" name="think-cell Folie" r:id="rId4" imgW="415" imgH="416" progId="TCLayout.ActiveDocument.1">
                  <p:embed/>
                </p:oleObj>
              </mc:Choice>
              <mc:Fallback>
                <p:oleObj name="think-cell Folie" r:id="rId4" imgW="415" imgH="416" progId="TCLayout.ActiveDocument.1">
                  <p:embed/>
                  <p:pic>
                    <p:nvPicPr>
                      <p:cNvPr id="4" name="think-cell data - do not delete" hidden="1">
                        <a:extLst>
                          <a:ext uri="{FF2B5EF4-FFF2-40B4-BE49-F238E27FC236}">
                            <a16:creationId xmlns:a16="http://schemas.microsoft.com/office/drawing/2014/main" id="{5E7DD61C-7414-1306-B380-56B95E1AAD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D1E5AEF-A30A-9BB6-29D3-30C893029E71}"/>
              </a:ext>
            </a:extLst>
          </p:cNvPr>
          <p:cNvSpPr>
            <a:spLocks noGrp="1"/>
          </p:cNvSpPr>
          <p:nvPr>
            <p:ph type="title" hasCustomPrompt="1"/>
          </p:nvPr>
        </p:nvSpPr>
        <p:spPr/>
        <p:txBody>
          <a:bodyPr vert="horz"/>
          <a:lstStyle>
            <a:lvl1pPr rtl="0">
              <a:defRPr/>
            </a:lvl1pPr>
          </a:lstStyle>
          <a:p>
            <a:r>
              <a:rPr lang="de-DE" dirty="0"/>
              <a:t>[Folientitel eingeben]</a:t>
            </a:r>
          </a:p>
        </p:txBody>
      </p:sp>
      <p:sp>
        <p:nvSpPr>
          <p:cNvPr id="7" name="Fußzeilenplatzhalter 6">
            <a:extLst>
              <a:ext uri="{FF2B5EF4-FFF2-40B4-BE49-F238E27FC236}">
                <a16:creationId xmlns:a16="http://schemas.microsoft.com/office/drawing/2014/main" id="{91BCB713-069F-0761-21CE-B3BC5C63968E}"/>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8" name="Foliennummernplatzhalter 7">
            <a:extLst>
              <a:ext uri="{FF2B5EF4-FFF2-40B4-BE49-F238E27FC236}">
                <a16:creationId xmlns:a16="http://schemas.microsoft.com/office/drawing/2014/main" id="{0BA69E5D-158F-40E5-8D08-4F95C5AC32D4}"/>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
        <p:nvSpPr>
          <p:cNvPr id="3" name="Inhaltsplatzhalter 2">
            <a:extLst>
              <a:ext uri="{FF2B5EF4-FFF2-40B4-BE49-F238E27FC236}">
                <a16:creationId xmlns:a16="http://schemas.microsoft.com/office/drawing/2014/main" id="{C5502353-DF63-1B04-FB1B-95A84BDD862E}"/>
              </a:ext>
            </a:extLst>
          </p:cNvPr>
          <p:cNvSpPr>
            <a:spLocks noGrp="1"/>
          </p:cNvSpPr>
          <p:nvPr>
            <p:ph idx="1" hasCustomPrompt="1"/>
          </p:nvPr>
        </p:nvSpPr>
        <p:spPr/>
        <p:txBody>
          <a:bodyPr/>
          <a:lstStyle>
            <a:lvl1pPr rtl="0">
              <a:defRPr/>
            </a:lvl1pPr>
            <a:lvl2pPr rtl="0">
              <a:defRPr/>
            </a:lvl2pPr>
            <a:lvl3pPr rtl="0">
              <a:defRPr/>
            </a:lvl3pPr>
            <a:lvl4pPr rtl="0">
              <a:defRPr/>
            </a:lvl4pPr>
            <a:lvl5pPr rtl="0">
              <a:defRPr/>
            </a:lvl5pPr>
          </a:lstStyle>
          <a:p>
            <a:pPr lvl="0"/>
            <a:r>
              <a:rPr lang="de-DE" dirty="0"/>
              <a:t>[Text eingeben; Aufzählungspunkte und kleinerer Text über Listenebenen 2–7]</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16094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2">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42A5D74-BB5B-8C6E-6EF9-B864D92CAB0E}"/>
              </a:ext>
            </a:extLst>
          </p:cNvPr>
          <p:cNvGraphicFramePr>
            <a:graphicFrameLocks noChangeAspect="1"/>
          </p:cNvGraphicFramePr>
          <p:nvPr userDrawn="1">
            <p:custDataLst>
              <p:tags r:id="rId2"/>
            </p:custDataLst>
            <p:extLst>
              <p:ext uri="{D42A27DB-BD31-4B8C-83A1-F6EECF244321}">
                <p14:modId xmlns:p14="http://schemas.microsoft.com/office/powerpoint/2010/main" val="1727484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47" name="think-cell Folie" r:id="rId4" imgW="415" imgH="416" progId="TCLayout.ActiveDocument.1">
                  <p:embed/>
                </p:oleObj>
              </mc:Choice>
              <mc:Fallback>
                <p:oleObj name="think-cell Folie" r:id="rId4" imgW="415" imgH="416" progId="TCLayout.ActiveDocument.1">
                  <p:embed/>
                  <p:pic>
                    <p:nvPicPr>
                      <p:cNvPr id="5" name="think-cell data - do not delete" hidden="1">
                        <a:extLst>
                          <a:ext uri="{FF2B5EF4-FFF2-40B4-BE49-F238E27FC236}">
                            <a16:creationId xmlns:a16="http://schemas.microsoft.com/office/drawing/2014/main" id="{142A5D74-BB5B-8C6E-6EF9-B864D92CAB0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Grafik 10" descr="Logo der Stadt Köln">
            <a:extLst>
              <a:ext uri="{FF2B5EF4-FFF2-40B4-BE49-F238E27FC236}">
                <a16:creationId xmlns:a16="http://schemas.microsoft.com/office/drawing/2014/main" id="{60F1425C-21C2-7B67-83A5-BC8C61D9CA6C}"/>
              </a:ext>
            </a:extLst>
          </p:cNvPr>
          <p:cNvPicPr>
            <a:picLocks noChangeAspect="1"/>
          </p:cNvPicPr>
          <p:nvPr userDrawn="1"/>
        </p:nvPicPr>
        <p:blipFill>
          <a:blip r:embed="rId6" cstate="hqprint">
            <a:extLst>
              <a:ext uri="{28A0092B-C50C-407E-A947-70E740481C1C}">
                <a14:useLocalDpi xmlns:a14="http://schemas.microsoft.com/office/drawing/2010/main" val="0"/>
              </a:ext>
            </a:extLst>
          </a:blip>
          <a:srcRect/>
          <a:stretch/>
        </p:blipFill>
        <p:spPr>
          <a:xfrm>
            <a:off x="442913" y="339060"/>
            <a:ext cx="2628000" cy="569659"/>
          </a:xfrm>
          <a:prstGeom prst="rect">
            <a:avLst/>
          </a:prstGeom>
        </p:spPr>
      </p:pic>
      <p:sp>
        <p:nvSpPr>
          <p:cNvPr id="17" name="Bildplatzhalter 16">
            <a:extLst>
              <a:ext uri="{FF2B5EF4-FFF2-40B4-BE49-F238E27FC236}">
                <a16:creationId xmlns:a16="http://schemas.microsoft.com/office/drawing/2014/main" id="{FF7D485D-F68F-877B-A063-B8DFA4B83F09}"/>
              </a:ext>
            </a:extLst>
          </p:cNvPr>
          <p:cNvSpPr>
            <a:spLocks noGrp="1"/>
          </p:cNvSpPr>
          <p:nvPr>
            <p:ph type="pic" sz="quarter" idx="13" hasCustomPrompt="1"/>
          </p:nvPr>
        </p:nvSpPr>
        <p:spPr>
          <a:xfrm>
            <a:off x="0" y="1089025"/>
            <a:ext cx="12192000" cy="5327650"/>
          </a:xfrm>
          <a:solidFill>
            <a:schemeClr val="bg1">
              <a:lumMod val="85000"/>
            </a:schemeClr>
          </a:solidFill>
        </p:spPr>
        <p:txBody>
          <a:bodyPr lIns="288000" anchor="ctr"/>
          <a:lstStyle>
            <a:lvl1pPr rtl="0">
              <a:defRPr>
                <a:solidFill>
                  <a:schemeClr val="bg1">
                    <a:lumMod val="50000"/>
                  </a:schemeClr>
                </a:solidFill>
              </a:defRPr>
            </a:lvl1pPr>
          </a:lstStyle>
          <a:p>
            <a:r>
              <a:rPr lang="de-DE" dirty="0"/>
              <a:t>[Titelbild einfügen</a:t>
            </a:r>
          </a:p>
          <a:p>
            <a:r>
              <a:rPr lang="de-DE" dirty="0"/>
              <a:t>per Ziehen und Ablegen]</a:t>
            </a:r>
          </a:p>
        </p:txBody>
      </p:sp>
      <p:sp>
        <p:nvSpPr>
          <p:cNvPr id="2" name="Titel 1">
            <a:extLst>
              <a:ext uri="{FF2B5EF4-FFF2-40B4-BE49-F238E27FC236}">
                <a16:creationId xmlns:a16="http://schemas.microsoft.com/office/drawing/2014/main" id="{64DE3A55-769D-352E-6F09-51F2FF945DE7}"/>
              </a:ext>
            </a:extLst>
          </p:cNvPr>
          <p:cNvSpPr>
            <a:spLocks noGrp="1"/>
          </p:cNvSpPr>
          <p:nvPr>
            <p:ph type="ctrTitle" hasCustomPrompt="1"/>
          </p:nvPr>
        </p:nvSpPr>
        <p:spPr>
          <a:xfrm>
            <a:off x="5231904" y="2456892"/>
            <a:ext cx="6517184" cy="2556283"/>
          </a:xfrm>
          <a:blipFill dpi="0" rotWithShape="1">
            <a:blip r:embed="rId7"/>
            <a:srcRect/>
            <a:tile tx="0" ty="0" sx="100000" sy="100000" flip="none" algn="br"/>
          </a:blipFill>
        </p:spPr>
        <p:txBody>
          <a:bodyPr vert="horz" wrap="square" lIns="288000" tIns="288000" rIns="288000" bIns="288000" anchor="t"/>
          <a:lstStyle>
            <a:lvl1pPr algn="l" rtl="0">
              <a:defRPr sz="3600">
                <a:solidFill>
                  <a:schemeClr val="bg1"/>
                </a:solidFill>
              </a:defRPr>
            </a:lvl1pPr>
          </a:lstStyle>
          <a:p>
            <a:r>
              <a:rPr lang="de-DE" dirty="0"/>
              <a:t>[Präsentationstitel, Feld bei Bedarf breiter ziehen]</a:t>
            </a:r>
          </a:p>
        </p:txBody>
      </p:sp>
      <p:sp>
        <p:nvSpPr>
          <p:cNvPr id="3" name="Untertitel 2">
            <a:extLst>
              <a:ext uri="{FF2B5EF4-FFF2-40B4-BE49-F238E27FC236}">
                <a16:creationId xmlns:a16="http://schemas.microsoft.com/office/drawing/2014/main" id="{F3B04F03-871F-5343-05CE-DD44FB66128C}"/>
              </a:ext>
            </a:extLst>
          </p:cNvPr>
          <p:cNvSpPr>
            <a:spLocks noGrp="1"/>
          </p:cNvSpPr>
          <p:nvPr>
            <p:ph type="subTitle" idx="1" hasCustomPrompt="1"/>
          </p:nvPr>
        </p:nvSpPr>
        <p:spPr>
          <a:xfrm>
            <a:off x="5231904" y="3969805"/>
            <a:ext cx="6517184" cy="1043370"/>
          </a:xfrm>
        </p:spPr>
        <p:txBody>
          <a:bodyPr lIns="288000" tIns="0" rIns="972000" bIns="252000" anchor="b"/>
          <a:lstStyle>
            <a:lvl1pPr marL="0" indent="0" algn="l" rtl="0">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[Optionaler Untertitel, bei Bedarf zusammen mit dem Titel breiter ziehen]</a:t>
            </a:r>
          </a:p>
        </p:txBody>
      </p:sp>
      <p:sp>
        <p:nvSpPr>
          <p:cNvPr id="7" name="Fußzeilenplatzhalter 6">
            <a:extLst>
              <a:ext uri="{FF2B5EF4-FFF2-40B4-BE49-F238E27FC236}">
                <a16:creationId xmlns:a16="http://schemas.microsoft.com/office/drawing/2014/main" id="{40035954-5406-A0B1-2290-266FD35132BA}"/>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Tree>
    <p:extLst>
      <p:ext uri="{BB962C8B-B14F-4D97-AF65-F5344CB8AC3E}">
        <p14:creationId xmlns:p14="http://schemas.microsoft.com/office/powerpoint/2010/main" val="4004561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sverzeichni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A9D5480-4982-30C5-5AB7-20F610090489}"/>
              </a:ext>
            </a:extLst>
          </p:cNvPr>
          <p:cNvGraphicFramePr>
            <a:graphicFrameLocks noChangeAspect="1"/>
          </p:cNvGraphicFramePr>
          <p:nvPr userDrawn="1">
            <p:custDataLst>
              <p:tags r:id="rId2"/>
            </p:custDataLst>
            <p:extLst>
              <p:ext uri="{D42A27DB-BD31-4B8C-83A1-F6EECF244321}">
                <p14:modId xmlns:p14="http://schemas.microsoft.com/office/powerpoint/2010/main" val="2086086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779" name="think-cell Folie" r:id="rId4" imgW="415" imgH="416" progId="TCLayout.ActiveDocument.1">
                  <p:embed/>
                </p:oleObj>
              </mc:Choice>
              <mc:Fallback>
                <p:oleObj name="think-cell Folie" r:id="rId4" imgW="415" imgH="416" progId="TCLayout.ActiveDocument.1">
                  <p:embed/>
                  <p:pic>
                    <p:nvPicPr>
                      <p:cNvPr id="3" name="think-cell data - do not delete" hidden="1">
                        <a:extLst>
                          <a:ext uri="{FF2B5EF4-FFF2-40B4-BE49-F238E27FC236}">
                            <a16:creationId xmlns:a16="http://schemas.microsoft.com/office/drawing/2014/main" id="{6A9D5480-4982-30C5-5AB7-20F61009048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D1E5AEF-A30A-9BB6-29D3-30C893029E71}"/>
              </a:ext>
            </a:extLst>
          </p:cNvPr>
          <p:cNvSpPr>
            <a:spLocks noGrp="1"/>
          </p:cNvSpPr>
          <p:nvPr>
            <p:ph type="title" hasCustomPrompt="1"/>
          </p:nvPr>
        </p:nvSpPr>
        <p:spPr/>
        <p:txBody>
          <a:bodyPr vert="horz"/>
          <a:lstStyle>
            <a:lvl1pPr rtl="0">
              <a:defRPr/>
            </a:lvl1pPr>
          </a:lstStyle>
          <a:p>
            <a:r>
              <a:rPr lang="de-DE" dirty="0"/>
              <a:t>[Folientitel eingeben]</a:t>
            </a:r>
          </a:p>
        </p:txBody>
      </p:sp>
      <p:sp>
        <p:nvSpPr>
          <p:cNvPr id="7" name="Fußzeilenplatzhalter 6">
            <a:extLst>
              <a:ext uri="{FF2B5EF4-FFF2-40B4-BE49-F238E27FC236}">
                <a16:creationId xmlns:a16="http://schemas.microsoft.com/office/drawing/2014/main" id="{91BCB713-069F-0761-21CE-B3BC5C63968E}"/>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8" name="Foliennummernplatzhalter 7">
            <a:extLst>
              <a:ext uri="{FF2B5EF4-FFF2-40B4-BE49-F238E27FC236}">
                <a16:creationId xmlns:a16="http://schemas.microsoft.com/office/drawing/2014/main" id="{0BA69E5D-158F-40E5-8D08-4F95C5AC32D4}"/>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
        <p:nvSpPr>
          <p:cNvPr id="4" name="Tabellenplatzhalter 3">
            <a:extLst>
              <a:ext uri="{FF2B5EF4-FFF2-40B4-BE49-F238E27FC236}">
                <a16:creationId xmlns:a16="http://schemas.microsoft.com/office/drawing/2014/main" id="{A51571F2-9401-A2CC-9196-68BC0ADD36EC}"/>
              </a:ext>
            </a:extLst>
          </p:cNvPr>
          <p:cNvSpPr>
            <a:spLocks noGrp="1"/>
          </p:cNvSpPr>
          <p:nvPr>
            <p:ph type="tbl" sz="quarter" idx="12" hasCustomPrompt="1"/>
          </p:nvPr>
        </p:nvSpPr>
        <p:spPr>
          <a:xfrm>
            <a:off x="442913" y="1089025"/>
            <a:ext cx="8402241" cy="5327650"/>
          </a:xfrm>
        </p:spPr>
        <p:txBody>
          <a:bodyPr/>
          <a:lstStyle>
            <a:lvl1pPr rtl="0">
              <a:defRPr/>
            </a:lvl1pPr>
          </a:lstStyle>
          <a:p>
            <a:r>
              <a:rPr lang="de-DE" dirty="0"/>
              <a:t>[Inhaltsverzeichnis als Tabelle]</a:t>
            </a:r>
          </a:p>
        </p:txBody>
      </p:sp>
    </p:spTree>
    <p:extLst>
      <p:ext uri="{BB962C8B-B14F-4D97-AF65-F5344CB8AC3E}">
        <p14:creationId xmlns:p14="http://schemas.microsoft.com/office/powerpoint/2010/main" val="1247467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106E7C0-A5F1-C32C-6EBC-09251A885694}"/>
              </a:ext>
            </a:extLst>
          </p:cNvPr>
          <p:cNvGraphicFramePr>
            <a:graphicFrameLocks noChangeAspect="1"/>
          </p:cNvGraphicFramePr>
          <p:nvPr userDrawn="1">
            <p:custDataLst>
              <p:tags r:id="rId2"/>
            </p:custDataLst>
            <p:extLst>
              <p:ext uri="{D42A27DB-BD31-4B8C-83A1-F6EECF244321}">
                <p14:modId xmlns:p14="http://schemas.microsoft.com/office/powerpoint/2010/main" val="13727688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803" name="think-cell Folie" r:id="rId4" imgW="415" imgH="416" progId="TCLayout.ActiveDocument.1">
                  <p:embed/>
                </p:oleObj>
              </mc:Choice>
              <mc:Fallback>
                <p:oleObj name="think-cell Folie" r:id="rId4" imgW="415" imgH="416" progId="TCLayout.ActiveDocument.1">
                  <p:embed/>
                  <p:pic>
                    <p:nvPicPr>
                      <p:cNvPr id="3" name="think-cell data - do not delete" hidden="1">
                        <a:extLst>
                          <a:ext uri="{FF2B5EF4-FFF2-40B4-BE49-F238E27FC236}">
                            <a16:creationId xmlns:a16="http://schemas.microsoft.com/office/drawing/2014/main" id="{9106E7C0-A5F1-C32C-6EBC-09251A8856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BB90D95-1A88-ABDF-BEFE-4D6937938A5E}"/>
              </a:ext>
            </a:extLst>
          </p:cNvPr>
          <p:cNvSpPr>
            <a:spLocks noGrp="1"/>
          </p:cNvSpPr>
          <p:nvPr>
            <p:ph type="title" hasCustomPrompt="1"/>
          </p:nvPr>
        </p:nvSpPr>
        <p:spPr/>
        <p:txBody>
          <a:bodyPr vert="horz"/>
          <a:lstStyle>
            <a:lvl1pPr rtl="0">
              <a:defRPr/>
            </a:lvl1pPr>
          </a:lstStyle>
          <a:p>
            <a:r>
              <a:rPr lang="de-DE" dirty="0"/>
              <a:t>[Folientitel eingeben]</a:t>
            </a:r>
          </a:p>
        </p:txBody>
      </p:sp>
      <p:sp>
        <p:nvSpPr>
          <p:cNvPr id="6" name="Fußzeilenplatzhalter 5">
            <a:extLst>
              <a:ext uri="{FF2B5EF4-FFF2-40B4-BE49-F238E27FC236}">
                <a16:creationId xmlns:a16="http://schemas.microsoft.com/office/drawing/2014/main" id="{6373FC1C-42C7-378D-5DBF-FC788DA7D91C}"/>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7" name="Foliennummernplatzhalter 6">
            <a:extLst>
              <a:ext uri="{FF2B5EF4-FFF2-40B4-BE49-F238E27FC236}">
                <a16:creationId xmlns:a16="http://schemas.microsoft.com/office/drawing/2014/main" id="{CDB735FE-0FC6-1297-53EB-E046B5665480}"/>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Tree>
    <p:extLst>
      <p:ext uri="{BB962C8B-B14F-4D97-AF65-F5344CB8AC3E}">
        <p14:creationId xmlns:p14="http://schemas.microsoft.com/office/powerpoint/2010/main" val="1306681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ennfolie Rot">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CF71109-8AA6-EC62-DC09-96A30E037500}"/>
              </a:ext>
            </a:extLst>
          </p:cNvPr>
          <p:cNvGraphicFramePr>
            <a:graphicFrameLocks noChangeAspect="1"/>
          </p:cNvGraphicFramePr>
          <p:nvPr userDrawn="1">
            <p:custDataLst>
              <p:tags r:id="rId2"/>
            </p:custDataLst>
            <p:extLst>
              <p:ext uri="{D42A27DB-BD31-4B8C-83A1-F6EECF244321}">
                <p14:modId xmlns:p14="http://schemas.microsoft.com/office/powerpoint/2010/main" val="5505988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827" name="think-cell Folie" r:id="rId4" imgW="415" imgH="416" progId="TCLayout.ActiveDocument.1">
                  <p:embed/>
                </p:oleObj>
              </mc:Choice>
              <mc:Fallback>
                <p:oleObj name="think-cell Folie" r:id="rId4" imgW="415" imgH="416" progId="TCLayout.ActiveDocument.1">
                  <p:embed/>
                  <p:pic>
                    <p:nvPicPr>
                      <p:cNvPr id="4" name="think-cell data - do not delete" hidden="1">
                        <a:extLst>
                          <a:ext uri="{FF2B5EF4-FFF2-40B4-BE49-F238E27FC236}">
                            <a16:creationId xmlns:a16="http://schemas.microsoft.com/office/drawing/2014/main" id="{2CF71109-8AA6-EC62-DC09-96A30E0375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C5672B6-8BFE-0617-B61F-CDFCB41F2B8E}"/>
              </a:ext>
              <a:ext uri="{C183D7F6-B498-43B3-948B-1728B52AA6E4}">
                <adec:decorative xmlns:adec="http://schemas.microsoft.com/office/drawing/2017/decorative" xmlns="" val="0"/>
              </a:ext>
            </a:extLst>
          </p:cNvPr>
          <p:cNvSpPr>
            <a:spLocks noGrp="1"/>
          </p:cNvSpPr>
          <p:nvPr>
            <p:ph type="title" hasCustomPrompt="1"/>
          </p:nvPr>
        </p:nvSpPr>
        <p:spPr>
          <a:xfrm>
            <a:off x="442914" y="441325"/>
            <a:ext cx="11293868" cy="5975349"/>
          </a:xfrm>
          <a:solidFill>
            <a:schemeClr val="tx2"/>
          </a:solidFill>
        </p:spPr>
        <p:txBody>
          <a:bodyPr vert="horz" wrap="square" lIns="288000" rIns="5760000" bIns="2736000" anchor="b"/>
          <a:lstStyle>
            <a:lvl1pPr rtl="0">
              <a:defRPr sz="3600">
                <a:solidFill>
                  <a:schemeClr val="bg1"/>
                </a:solidFill>
              </a:defRPr>
            </a:lvl1pPr>
          </a:lstStyle>
          <a:p>
            <a:r>
              <a:rPr lang="de-DE" dirty="0"/>
              <a:t>[Folientitel]</a:t>
            </a:r>
          </a:p>
        </p:txBody>
      </p:sp>
      <p:sp>
        <p:nvSpPr>
          <p:cNvPr id="7" name="Fußzeilenplatzhalter 6">
            <a:extLst>
              <a:ext uri="{FF2B5EF4-FFF2-40B4-BE49-F238E27FC236}">
                <a16:creationId xmlns:a16="http://schemas.microsoft.com/office/drawing/2014/main" id="{E2B341F0-27E7-C3A0-4ECA-3A4F3A066CF4}"/>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8" name="Foliennummernplatzhalter 7">
            <a:extLst>
              <a:ext uri="{FF2B5EF4-FFF2-40B4-BE49-F238E27FC236}">
                <a16:creationId xmlns:a16="http://schemas.microsoft.com/office/drawing/2014/main" id="{0076AB14-03FA-2FA3-9968-6BC66B99BB7A}"/>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
        <p:nvSpPr>
          <p:cNvPr id="3" name="Textplatzhalter 2">
            <a:extLst>
              <a:ext uri="{FF2B5EF4-FFF2-40B4-BE49-F238E27FC236}">
                <a16:creationId xmlns:a16="http://schemas.microsoft.com/office/drawing/2014/main" id="{D90F02FE-6DAD-74B7-F9CC-A3B538FE0E23}"/>
              </a:ext>
            </a:extLst>
          </p:cNvPr>
          <p:cNvSpPr>
            <a:spLocks noGrp="1"/>
          </p:cNvSpPr>
          <p:nvPr>
            <p:ph type="body" idx="1" hasCustomPrompt="1"/>
          </p:nvPr>
        </p:nvSpPr>
        <p:spPr>
          <a:xfrm>
            <a:off x="442914" y="3789363"/>
            <a:ext cx="5473700" cy="2627312"/>
          </a:xfrm>
        </p:spPr>
        <p:txBody>
          <a:bodyPr lIns="288000"/>
          <a:lstStyle>
            <a:lvl1pPr marL="0" indent="0" rtl="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[Optionaler Untertitel]</a:t>
            </a:r>
          </a:p>
        </p:txBody>
      </p:sp>
    </p:spTree>
    <p:extLst>
      <p:ext uri="{BB962C8B-B14F-4D97-AF65-F5344CB8AC3E}">
        <p14:creationId xmlns:p14="http://schemas.microsoft.com/office/powerpoint/2010/main" val="367499455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1240CAF-B0BC-F42B-A8C8-422A8BBB8F17}"/>
              </a:ext>
            </a:extLst>
          </p:cNvPr>
          <p:cNvGraphicFramePr>
            <a:graphicFrameLocks noChangeAspect="1"/>
          </p:cNvGraphicFramePr>
          <p:nvPr userDrawn="1">
            <p:custDataLst>
              <p:tags r:id="rId2"/>
            </p:custDataLst>
            <p:extLst>
              <p:ext uri="{D42A27DB-BD31-4B8C-83A1-F6EECF244321}">
                <p14:modId xmlns:p14="http://schemas.microsoft.com/office/powerpoint/2010/main" val="1429366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875" name="think-cell Folie" r:id="rId4" imgW="415" imgH="416" progId="TCLayout.ActiveDocument.1">
                  <p:embed/>
                </p:oleObj>
              </mc:Choice>
              <mc:Fallback>
                <p:oleObj name="think-cell Folie" r:id="rId4" imgW="415" imgH="416" progId="TCLayout.ActiveDocument.1">
                  <p:embed/>
                  <p:pic>
                    <p:nvPicPr>
                      <p:cNvPr id="4" name="think-cell data - do not delete" hidden="1">
                        <a:extLst>
                          <a:ext uri="{FF2B5EF4-FFF2-40B4-BE49-F238E27FC236}">
                            <a16:creationId xmlns:a16="http://schemas.microsoft.com/office/drawing/2014/main" id="{D1240CAF-B0BC-F42B-A8C8-422A8BBB8F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D1E5AEF-A30A-9BB6-29D3-30C893029E71}"/>
              </a:ext>
            </a:extLst>
          </p:cNvPr>
          <p:cNvSpPr>
            <a:spLocks noGrp="1"/>
          </p:cNvSpPr>
          <p:nvPr>
            <p:ph type="title" hasCustomPrompt="1"/>
          </p:nvPr>
        </p:nvSpPr>
        <p:spPr/>
        <p:txBody>
          <a:bodyPr vert="horz"/>
          <a:lstStyle>
            <a:lvl1pPr rtl="0">
              <a:defRPr/>
            </a:lvl1pPr>
          </a:lstStyle>
          <a:p>
            <a:r>
              <a:rPr lang="de-DE" dirty="0"/>
              <a:t>[Folientitel eingeben]</a:t>
            </a:r>
          </a:p>
        </p:txBody>
      </p:sp>
      <p:sp>
        <p:nvSpPr>
          <p:cNvPr id="7" name="Fußzeilenplatzhalter 6">
            <a:extLst>
              <a:ext uri="{FF2B5EF4-FFF2-40B4-BE49-F238E27FC236}">
                <a16:creationId xmlns:a16="http://schemas.microsoft.com/office/drawing/2014/main" id="{91BCB713-069F-0761-21CE-B3BC5C63968E}"/>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8" name="Foliennummernplatzhalter 7">
            <a:extLst>
              <a:ext uri="{FF2B5EF4-FFF2-40B4-BE49-F238E27FC236}">
                <a16:creationId xmlns:a16="http://schemas.microsoft.com/office/drawing/2014/main" id="{0BA69E5D-158F-40E5-8D08-4F95C5AC32D4}"/>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
        <p:nvSpPr>
          <p:cNvPr id="3" name="Inhaltsplatzhalter 2">
            <a:extLst>
              <a:ext uri="{FF2B5EF4-FFF2-40B4-BE49-F238E27FC236}">
                <a16:creationId xmlns:a16="http://schemas.microsoft.com/office/drawing/2014/main" id="{C5502353-DF63-1B04-FB1B-95A84BDD862E}"/>
              </a:ext>
            </a:extLst>
          </p:cNvPr>
          <p:cNvSpPr>
            <a:spLocks noGrp="1"/>
          </p:cNvSpPr>
          <p:nvPr>
            <p:ph idx="1" hasCustomPrompt="1"/>
          </p:nvPr>
        </p:nvSpPr>
        <p:spPr/>
        <p:txBody>
          <a:bodyPr/>
          <a:lstStyle>
            <a:lvl1pPr rtl="0">
              <a:defRPr/>
            </a:lvl1pPr>
            <a:lvl2pPr rtl="0">
              <a:defRPr/>
            </a:lvl2pPr>
            <a:lvl3pPr rtl="0">
              <a:defRPr/>
            </a:lvl3pPr>
            <a:lvl4pPr rtl="0">
              <a:defRPr/>
            </a:lvl4pPr>
            <a:lvl5pPr rtl="0">
              <a:defRPr/>
            </a:lvl5pPr>
          </a:lstStyle>
          <a:p>
            <a:pPr lvl="0"/>
            <a:r>
              <a:rPr lang="de-DE" dirty="0"/>
              <a:t>[Text eingeben; Aufzählungspunkte und kleinerer Text über Listenebenen 2–7]</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853316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Dezernat">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97F0C5B-1F0D-C024-0D7C-C8ADB4C7D002}"/>
              </a:ext>
            </a:extLst>
          </p:cNvPr>
          <p:cNvGraphicFramePr>
            <a:graphicFrameLocks noChangeAspect="1"/>
          </p:cNvGraphicFramePr>
          <p:nvPr userDrawn="1">
            <p:custDataLst>
              <p:tags r:id="rId2"/>
            </p:custDataLst>
            <p:extLst>
              <p:ext uri="{D42A27DB-BD31-4B8C-83A1-F6EECF244321}">
                <p14:modId xmlns:p14="http://schemas.microsoft.com/office/powerpoint/2010/main" val="2109964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71" name="think-cell Folie" r:id="rId4" imgW="415" imgH="416" progId="TCLayout.ActiveDocument.1">
                  <p:embed/>
                </p:oleObj>
              </mc:Choice>
              <mc:Fallback>
                <p:oleObj name="think-cell Folie" r:id="rId4" imgW="415" imgH="416" progId="TCLayout.ActiveDocument.1">
                  <p:embed/>
                  <p:pic>
                    <p:nvPicPr>
                      <p:cNvPr id="5" name="think-cell data - do not delete" hidden="1">
                        <a:extLst>
                          <a:ext uri="{FF2B5EF4-FFF2-40B4-BE49-F238E27FC236}">
                            <a16:creationId xmlns:a16="http://schemas.microsoft.com/office/drawing/2014/main" id="{A97F0C5B-1F0D-C024-0D7C-C8ADB4C7D00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Grafik 9" descr="Logo der Stadt Köln, Dezernat für Umwelt, Klima und Liegenschaften">
            <a:extLst>
              <a:ext uri="{FF2B5EF4-FFF2-40B4-BE49-F238E27FC236}">
                <a16:creationId xmlns:a16="http://schemas.microsoft.com/office/drawing/2014/main" id="{D7C4B7E6-4E70-9CFA-FFC3-E2E82047B16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42913" y="339060"/>
            <a:ext cx="3294172" cy="1023518"/>
          </a:xfrm>
          <a:prstGeom prst="rect">
            <a:avLst/>
          </a:prstGeom>
        </p:spPr>
      </p:pic>
      <p:sp>
        <p:nvSpPr>
          <p:cNvPr id="17" name="Bildplatzhalter 16">
            <a:extLst>
              <a:ext uri="{FF2B5EF4-FFF2-40B4-BE49-F238E27FC236}">
                <a16:creationId xmlns:a16="http://schemas.microsoft.com/office/drawing/2014/main" id="{FF7D485D-F68F-877B-A063-B8DFA4B83F09}"/>
              </a:ext>
            </a:extLst>
          </p:cNvPr>
          <p:cNvSpPr>
            <a:spLocks noGrp="1"/>
          </p:cNvSpPr>
          <p:nvPr>
            <p:ph type="pic" sz="quarter" idx="13" hasCustomPrompt="1"/>
          </p:nvPr>
        </p:nvSpPr>
        <p:spPr>
          <a:xfrm>
            <a:off x="0" y="1510748"/>
            <a:ext cx="12192000" cy="4905926"/>
          </a:xfrm>
          <a:solidFill>
            <a:schemeClr val="bg1">
              <a:lumMod val="85000"/>
            </a:schemeClr>
          </a:solidFill>
        </p:spPr>
        <p:txBody>
          <a:bodyPr lIns="288000" anchor="ctr"/>
          <a:lstStyle>
            <a:lvl1pPr rtl="0">
              <a:defRPr>
                <a:solidFill>
                  <a:schemeClr val="bg1">
                    <a:lumMod val="50000"/>
                  </a:schemeClr>
                </a:solidFill>
              </a:defRPr>
            </a:lvl1pPr>
          </a:lstStyle>
          <a:p>
            <a:r>
              <a:rPr lang="de-DE" dirty="0"/>
              <a:t>[Titelbild einfügen</a:t>
            </a:r>
          </a:p>
          <a:p>
            <a:r>
              <a:rPr lang="de-DE" dirty="0"/>
              <a:t>per Ziehen und Ablegen]</a:t>
            </a:r>
          </a:p>
        </p:txBody>
      </p:sp>
      <p:sp>
        <p:nvSpPr>
          <p:cNvPr id="2" name="Titel 1">
            <a:extLst>
              <a:ext uri="{FF2B5EF4-FFF2-40B4-BE49-F238E27FC236}">
                <a16:creationId xmlns:a16="http://schemas.microsoft.com/office/drawing/2014/main" id="{64DE3A55-769D-352E-6F09-51F2FF945DE7}"/>
              </a:ext>
            </a:extLst>
          </p:cNvPr>
          <p:cNvSpPr>
            <a:spLocks noGrp="1"/>
          </p:cNvSpPr>
          <p:nvPr>
            <p:ph type="ctrTitle" hasCustomPrompt="1"/>
          </p:nvPr>
        </p:nvSpPr>
        <p:spPr>
          <a:xfrm>
            <a:off x="5231904" y="2456892"/>
            <a:ext cx="6517184" cy="2556283"/>
          </a:xfrm>
          <a:blipFill dpi="0" rotWithShape="1">
            <a:blip r:embed="rId7"/>
            <a:srcRect/>
            <a:tile tx="0" ty="0" sx="100000" sy="100000" flip="none" algn="br"/>
          </a:blipFill>
        </p:spPr>
        <p:txBody>
          <a:bodyPr vert="horz" wrap="square" lIns="288000" tIns="288000" rIns="288000" bIns="288000" anchor="t"/>
          <a:lstStyle>
            <a:lvl1pPr algn="l" rtl="0">
              <a:defRPr sz="3600">
                <a:solidFill>
                  <a:schemeClr val="bg1"/>
                </a:solidFill>
              </a:defRPr>
            </a:lvl1pPr>
          </a:lstStyle>
          <a:p>
            <a:r>
              <a:rPr lang="de-DE" dirty="0"/>
              <a:t>[Präsentationstitel, Feld bei Bedarf breiter ziehen]</a:t>
            </a:r>
          </a:p>
        </p:txBody>
      </p:sp>
      <p:sp>
        <p:nvSpPr>
          <p:cNvPr id="3" name="Untertitel 2">
            <a:extLst>
              <a:ext uri="{FF2B5EF4-FFF2-40B4-BE49-F238E27FC236}">
                <a16:creationId xmlns:a16="http://schemas.microsoft.com/office/drawing/2014/main" id="{F3B04F03-871F-5343-05CE-DD44FB66128C}"/>
              </a:ext>
            </a:extLst>
          </p:cNvPr>
          <p:cNvSpPr>
            <a:spLocks noGrp="1"/>
          </p:cNvSpPr>
          <p:nvPr>
            <p:ph type="subTitle" idx="1" hasCustomPrompt="1"/>
          </p:nvPr>
        </p:nvSpPr>
        <p:spPr>
          <a:xfrm>
            <a:off x="5231904" y="3969805"/>
            <a:ext cx="6517184" cy="1043370"/>
          </a:xfrm>
        </p:spPr>
        <p:txBody>
          <a:bodyPr lIns="288000" tIns="0" rIns="972000" bIns="252000" anchor="b"/>
          <a:lstStyle>
            <a:lvl1pPr marL="0" indent="0" algn="l" rtl="0">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[Optionaler Untertitel, bei Bedarf zusammen mit dem Titel breiter ziehen]</a:t>
            </a:r>
          </a:p>
        </p:txBody>
      </p:sp>
      <p:sp>
        <p:nvSpPr>
          <p:cNvPr id="7" name="Fußzeilenplatzhalter 6">
            <a:extLst>
              <a:ext uri="{FF2B5EF4-FFF2-40B4-BE49-F238E27FC236}">
                <a16:creationId xmlns:a16="http://schemas.microsoft.com/office/drawing/2014/main" id="{40035954-5406-A0B1-2290-266FD35132BA}"/>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Tree>
    <p:extLst>
      <p:ext uri="{BB962C8B-B14F-4D97-AF65-F5344CB8AC3E}">
        <p14:creationId xmlns:p14="http://schemas.microsoft.com/office/powerpoint/2010/main" val="184000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verzeichnis">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4A8EC9F-70C2-399B-AD0D-070BC7187F6E}"/>
              </a:ext>
            </a:extLst>
          </p:cNvPr>
          <p:cNvGraphicFramePr>
            <a:graphicFrameLocks noChangeAspect="1"/>
          </p:cNvGraphicFramePr>
          <p:nvPr userDrawn="1">
            <p:custDataLst>
              <p:tags r:id="rId2"/>
            </p:custDataLst>
            <p:extLst>
              <p:ext uri="{D42A27DB-BD31-4B8C-83A1-F6EECF244321}">
                <p14:modId xmlns:p14="http://schemas.microsoft.com/office/powerpoint/2010/main" val="1569439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95" name="think-cell Folie" r:id="rId4" imgW="415" imgH="416" progId="TCLayout.ActiveDocument.1">
                  <p:embed/>
                </p:oleObj>
              </mc:Choice>
              <mc:Fallback>
                <p:oleObj name="think-cell Folie" r:id="rId4" imgW="415" imgH="416" progId="TCLayout.ActiveDocument.1">
                  <p:embed/>
                  <p:pic>
                    <p:nvPicPr>
                      <p:cNvPr id="3" name="think-cell data - do not delete" hidden="1">
                        <a:extLst>
                          <a:ext uri="{FF2B5EF4-FFF2-40B4-BE49-F238E27FC236}">
                            <a16:creationId xmlns:a16="http://schemas.microsoft.com/office/drawing/2014/main" id="{D4A8EC9F-70C2-399B-AD0D-070BC7187F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D1E5AEF-A30A-9BB6-29D3-30C893029E71}"/>
              </a:ext>
            </a:extLst>
          </p:cNvPr>
          <p:cNvSpPr>
            <a:spLocks noGrp="1"/>
          </p:cNvSpPr>
          <p:nvPr>
            <p:ph type="title" hasCustomPrompt="1"/>
          </p:nvPr>
        </p:nvSpPr>
        <p:spPr/>
        <p:txBody>
          <a:bodyPr vert="horz"/>
          <a:lstStyle>
            <a:lvl1pPr rtl="0">
              <a:defRPr/>
            </a:lvl1pPr>
          </a:lstStyle>
          <a:p>
            <a:r>
              <a:rPr lang="de-DE" dirty="0"/>
              <a:t>[Folientitel eingeben]</a:t>
            </a:r>
          </a:p>
        </p:txBody>
      </p:sp>
      <p:sp>
        <p:nvSpPr>
          <p:cNvPr id="7" name="Fußzeilenplatzhalter 6">
            <a:extLst>
              <a:ext uri="{FF2B5EF4-FFF2-40B4-BE49-F238E27FC236}">
                <a16:creationId xmlns:a16="http://schemas.microsoft.com/office/drawing/2014/main" id="{91BCB713-069F-0761-21CE-B3BC5C63968E}"/>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8" name="Foliennummernplatzhalter 7">
            <a:extLst>
              <a:ext uri="{FF2B5EF4-FFF2-40B4-BE49-F238E27FC236}">
                <a16:creationId xmlns:a16="http://schemas.microsoft.com/office/drawing/2014/main" id="{0BA69E5D-158F-40E5-8D08-4F95C5AC32D4}"/>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
        <p:nvSpPr>
          <p:cNvPr id="4" name="Tabellenplatzhalter 3">
            <a:extLst>
              <a:ext uri="{FF2B5EF4-FFF2-40B4-BE49-F238E27FC236}">
                <a16:creationId xmlns:a16="http://schemas.microsoft.com/office/drawing/2014/main" id="{A51571F2-9401-A2CC-9196-68BC0ADD36EC}"/>
              </a:ext>
            </a:extLst>
          </p:cNvPr>
          <p:cNvSpPr>
            <a:spLocks noGrp="1"/>
          </p:cNvSpPr>
          <p:nvPr>
            <p:ph type="tbl" sz="quarter" idx="12" hasCustomPrompt="1"/>
          </p:nvPr>
        </p:nvSpPr>
        <p:spPr>
          <a:xfrm>
            <a:off x="442913" y="1089025"/>
            <a:ext cx="8402241" cy="5327650"/>
          </a:xfrm>
        </p:spPr>
        <p:txBody>
          <a:bodyPr/>
          <a:lstStyle>
            <a:lvl1pPr rtl="0">
              <a:defRPr/>
            </a:lvl1pPr>
          </a:lstStyle>
          <a:p>
            <a:r>
              <a:rPr lang="de-DE" dirty="0"/>
              <a:t>[Inhaltsverzeichnis als Tabelle]</a:t>
            </a:r>
          </a:p>
        </p:txBody>
      </p:sp>
    </p:spTree>
    <p:extLst>
      <p:ext uri="{BB962C8B-B14F-4D97-AF65-F5344CB8AC3E}">
        <p14:creationId xmlns:p14="http://schemas.microsoft.com/office/powerpoint/2010/main" val="1247467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87946A3-76A5-6FA5-6404-BF522665643A}"/>
              </a:ext>
            </a:extLst>
          </p:cNvPr>
          <p:cNvGraphicFramePr>
            <a:graphicFrameLocks noChangeAspect="1"/>
          </p:cNvGraphicFramePr>
          <p:nvPr userDrawn="1">
            <p:custDataLst>
              <p:tags r:id="rId2"/>
            </p:custDataLst>
            <p:extLst>
              <p:ext uri="{D42A27DB-BD31-4B8C-83A1-F6EECF244321}">
                <p14:modId xmlns:p14="http://schemas.microsoft.com/office/powerpoint/2010/main" val="1766289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19" name="think-cell Folie" r:id="rId4" imgW="415" imgH="416" progId="TCLayout.ActiveDocument.1">
                  <p:embed/>
                </p:oleObj>
              </mc:Choice>
              <mc:Fallback>
                <p:oleObj name="think-cell Folie" r:id="rId4" imgW="415" imgH="416" progId="TCLayout.ActiveDocument.1">
                  <p:embed/>
                  <p:pic>
                    <p:nvPicPr>
                      <p:cNvPr id="4" name="think-cell data - do not delete" hidden="1">
                        <a:extLst>
                          <a:ext uri="{FF2B5EF4-FFF2-40B4-BE49-F238E27FC236}">
                            <a16:creationId xmlns:a16="http://schemas.microsoft.com/office/drawing/2014/main" id="{887946A3-76A5-6FA5-6404-BF52266564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D1E5AEF-A30A-9BB6-29D3-30C893029E71}"/>
              </a:ext>
            </a:extLst>
          </p:cNvPr>
          <p:cNvSpPr>
            <a:spLocks noGrp="1"/>
          </p:cNvSpPr>
          <p:nvPr>
            <p:ph type="title" hasCustomPrompt="1"/>
          </p:nvPr>
        </p:nvSpPr>
        <p:spPr/>
        <p:txBody>
          <a:bodyPr vert="horz"/>
          <a:lstStyle>
            <a:lvl1pPr rtl="0">
              <a:defRPr/>
            </a:lvl1pPr>
          </a:lstStyle>
          <a:p>
            <a:r>
              <a:rPr lang="de-DE" dirty="0"/>
              <a:t>[Folientitel eingeben]</a:t>
            </a:r>
          </a:p>
        </p:txBody>
      </p:sp>
      <p:sp>
        <p:nvSpPr>
          <p:cNvPr id="7" name="Fußzeilenplatzhalter 6">
            <a:extLst>
              <a:ext uri="{FF2B5EF4-FFF2-40B4-BE49-F238E27FC236}">
                <a16:creationId xmlns:a16="http://schemas.microsoft.com/office/drawing/2014/main" id="{91BCB713-069F-0761-21CE-B3BC5C63968E}"/>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8" name="Foliennummernplatzhalter 7">
            <a:extLst>
              <a:ext uri="{FF2B5EF4-FFF2-40B4-BE49-F238E27FC236}">
                <a16:creationId xmlns:a16="http://schemas.microsoft.com/office/drawing/2014/main" id="{0BA69E5D-158F-40E5-8D08-4F95C5AC32D4}"/>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
        <p:nvSpPr>
          <p:cNvPr id="3" name="Inhaltsplatzhalter 2">
            <a:extLst>
              <a:ext uri="{FF2B5EF4-FFF2-40B4-BE49-F238E27FC236}">
                <a16:creationId xmlns:a16="http://schemas.microsoft.com/office/drawing/2014/main" id="{C5502353-DF63-1B04-FB1B-95A84BDD862E}"/>
              </a:ext>
            </a:extLst>
          </p:cNvPr>
          <p:cNvSpPr>
            <a:spLocks noGrp="1"/>
          </p:cNvSpPr>
          <p:nvPr>
            <p:ph idx="1" hasCustomPrompt="1"/>
          </p:nvPr>
        </p:nvSpPr>
        <p:spPr/>
        <p:txBody>
          <a:bodyPr/>
          <a:lstStyle>
            <a:lvl1pPr rtl="0">
              <a:defRPr/>
            </a:lvl1pPr>
            <a:lvl2pPr rtl="0">
              <a:defRPr/>
            </a:lvl2pPr>
            <a:lvl3pPr rtl="0">
              <a:defRPr/>
            </a:lvl3pPr>
            <a:lvl4pPr rtl="0">
              <a:defRPr/>
            </a:lvl4pPr>
            <a:lvl5pPr rtl="0">
              <a:defRPr/>
            </a:lvl5pPr>
          </a:lstStyle>
          <a:p>
            <a:pPr lvl="0"/>
            <a:r>
              <a:rPr lang="de-DE" dirty="0"/>
              <a:t>[Text eingeben; Aufzählungspunkte und kleinerer Text über Listenebenen 2–7]</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160941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ennfolie mit Bild">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95B13FF-0F70-0362-28D4-94DF40F660F1}"/>
              </a:ext>
            </a:extLst>
          </p:cNvPr>
          <p:cNvGraphicFramePr>
            <a:graphicFrameLocks noChangeAspect="1"/>
          </p:cNvGraphicFramePr>
          <p:nvPr userDrawn="1">
            <p:custDataLst>
              <p:tags r:id="rId2"/>
            </p:custDataLst>
            <p:extLst>
              <p:ext uri="{D42A27DB-BD31-4B8C-83A1-F6EECF244321}">
                <p14:modId xmlns:p14="http://schemas.microsoft.com/office/powerpoint/2010/main" val="2249294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43" name="think-cell Folie" r:id="rId4" imgW="415" imgH="416" progId="TCLayout.ActiveDocument.1">
                  <p:embed/>
                </p:oleObj>
              </mc:Choice>
              <mc:Fallback>
                <p:oleObj name="think-cell Folie" r:id="rId4" imgW="415" imgH="416" progId="TCLayout.ActiveDocument.1">
                  <p:embed/>
                  <p:pic>
                    <p:nvPicPr>
                      <p:cNvPr id="4" name="think-cell data - do not delete" hidden="1">
                        <a:extLst>
                          <a:ext uri="{FF2B5EF4-FFF2-40B4-BE49-F238E27FC236}">
                            <a16:creationId xmlns:a16="http://schemas.microsoft.com/office/drawing/2014/main" id="{895B13FF-0F70-0362-28D4-94DF40F660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Bildplatzhalter 9">
            <a:extLst>
              <a:ext uri="{FF2B5EF4-FFF2-40B4-BE49-F238E27FC236}">
                <a16:creationId xmlns:a16="http://schemas.microsoft.com/office/drawing/2014/main" id="{6FD657A3-E2ED-D801-8391-E5993E756478}"/>
              </a:ext>
            </a:extLst>
          </p:cNvPr>
          <p:cNvSpPr>
            <a:spLocks noGrp="1"/>
          </p:cNvSpPr>
          <p:nvPr>
            <p:ph type="pic" sz="quarter" idx="12" hasCustomPrompt="1"/>
          </p:nvPr>
        </p:nvSpPr>
        <p:spPr>
          <a:xfrm>
            <a:off x="442913" y="441325"/>
            <a:ext cx="11293475" cy="5975350"/>
          </a:xfrm>
          <a:solidFill>
            <a:schemeClr val="bg1">
              <a:lumMod val="85000"/>
            </a:schemeClr>
          </a:solidFill>
        </p:spPr>
        <p:txBody>
          <a:bodyPr rIns="288000" anchor="ctr"/>
          <a:lstStyle>
            <a:lvl1pPr algn="r" rtl="0">
              <a:defRPr>
                <a:solidFill>
                  <a:schemeClr val="bg1">
                    <a:lumMod val="50000"/>
                  </a:schemeClr>
                </a:solidFill>
              </a:defRPr>
            </a:lvl1pPr>
          </a:lstStyle>
          <a:p>
            <a:r>
              <a:rPr lang="de-DE" dirty="0"/>
              <a:t>[Titelbild einfügen per </a:t>
            </a:r>
          </a:p>
          <a:p>
            <a:r>
              <a:rPr lang="de-DE" dirty="0"/>
              <a:t>Ziehen und Ablegen</a:t>
            </a:r>
          </a:p>
          <a:p>
            <a:r>
              <a:rPr lang="de-DE" dirty="0"/>
              <a:t>oder durch Klicken auf das Symbol]</a:t>
            </a:r>
          </a:p>
        </p:txBody>
      </p:sp>
      <p:sp>
        <p:nvSpPr>
          <p:cNvPr id="2" name="Titel 1">
            <a:extLst>
              <a:ext uri="{FF2B5EF4-FFF2-40B4-BE49-F238E27FC236}">
                <a16:creationId xmlns:a16="http://schemas.microsoft.com/office/drawing/2014/main" id="{6C5672B6-8BFE-0617-B61F-CDFCB41F2B8E}"/>
              </a:ext>
            </a:extLst>
          </p:cNvPr>
          <p:cNvSpPr>
            <a:spLocks noGrp="1"/>
          </p:cNvSpPr>
          <p:nvPr>
            <p:ph type="title" hasCustomPrompt="1"/>
          </p:nvPr>
        </p:nvSpPr>
        <p:spPr>
          <a:xfrm>
            <a:off x="442914" y="441325"/>
            <a:ext cx="5473700" cy="5975349"/>
          </a:xfrm>
        </p:spPr>
        <p:txBody>
          <a:bodyPr vert="horz" wrap="square" lIns="288000" bIns="2736000" anchor="b"/>
          <a:lstStyle>
            <a:lvl1pPr rtl="0">
              <a:defRPr sz="3600"/>
            </a:lvl1pPr>
          </a:lstStyle>
          <a:p>
            <a:r>
              <a:rPr lang="de-DE" dirty="0"/>
              <a:t>[Folientitel]</a:t>
            </a:r>
          </a:p>
        </p:txBody>
      </p:sp>
      <p:sp>
        <p:nvSpPr>
          <p:cNvPr id="3" name="Textplatzhalter 2">
            <a:extLst>
              <a:ext uri="{FF2B5EF4-FFF2-40B4-BE49-F238E27FC236}">
                <a16:creationId xmlns:a16="http://schemas.microsoft.com/office/drawing/2014/main" id="{D90F02FE-6DAD-74B7-F9CC-A3B538FE0E23}"/>
              </a:ext>
            </a:extLst>
          </p:cNvPr>
          <p:cNvSpPr>
            <a:spLocks noGrp="1"/>
          </p:cNvSpPr>
          <p:nvPr>
            <p:ph type="body" idx="1" hasCustomPrompt="1"/>
          </p:nvPr>
        </p:nvSpPr>
        <p:spPr>
          <a:xfrm>
            <a:off x="442914" y="3789363"/>
            <a:ext cx="5473700" cy="2627312"/>
          </a:xfrm>
        </p:spPr>
        <p:txBody>
          <a:bodyPr lIns="288000"/>
          <a:lstStyle>
            <a:lvl1pPr marL="0" indent="0" rtl="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[Optionaler Untertitel]</a:t>
            </a:r>
          </a:p>
        </p:txBody>
      </p:sp>
      <p:sp>
        <p:nvSpPr>
          <p:cNvPr id="7" name="Fußzeilenplatzhalter 6">
            <a:extLst>
              <a:ext uri="{FF2B5EF4-FFF2-40B4-BE49-F238E27FC236}">
                <a16:creationId xmlns:a16="http://schemas.microsoft.com/office/drawing/2014/main" id="{E2B341F0-27E7-C3A0-4ECA-3A4F3A066CF4}"/>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8" name="Foliennummernplatzhalter 7">
            <a:extLst>
              <a:ext uri="{FF2B5EF4-FFF2-40B4-BE49-F238E27FC236}">
                <a16:creationId xmlns:a16="http://schemas.microsoft.com/office/drawing/2014/main" id="{0076AB14-03FA-2FA3-9968-6BC66B99BB7A}"/>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Tree>
    <p:extLst>
      <p:ext uri="{BB962C8B-B14F-4D97-AF65-F5344CB8AC3E}">
        <p14:creationId xmlns:p14="http://schemas.microsoft.com/office/powerpoint/2010/main" val="392370920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nfolie Rot">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CB232F8-4679-782B-FAAF-DA39B4A53F9C}"/>
              </a:ext>
            </a:extLst>
          </p:cNvPr>
          <p:cNvGraphicFramePr>
            <a:graphicFrameLocks noChangeAspect="1"/>
          </p:cNvGraphicFramePr>
          <p:nvPr userDrawn="1">
            <p:custDataLst>
              <p:tags r:id="rId2"/>
            </p:custDataLst>
            <p:extLst>
              <p:ext uri="{D42A27DB-BD31-4B8C-83A1-F6EECF244321}">
                <p14:modId xmlns:p14="http://schemas.microsoft.com/office/powerpoint/2010/main" val="32460099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67" name="think-cell Folie" r:id="rId4" imgW="415" imgH="416" progId="TCLayout.ActiveDocument.1">
                  <p:embed/>
                </p:oleObj>
              </mc:Choice>
              <mc:Fallback>
                <p:oleObj name="think-cell Folie" r:id="rId4" imgW="415" imgH="416" progId="TCLayout.ActiveDocument.1">
                  <p:embed/>
                  <p:pic>
                    <p:nvPicPr>
                      <p:cNvPr id="4" name="think-cell data - do not delete" hidden="1">
                        <a:extLst>
                          <a:ext uri="{FF2B5EF4-FFF2-40B4-BE49-F238E27FC236}">
                            <a16:creationId xmlns:a16="http://schemas.microsoft.com/office/drawing/2014/main" id="{3CB232F8-4679-782B-FAAF-DA39B4A53F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C5672B6-8BFE-0617-B61F-CDFCB41F2B8E}"/>
              </a:ext>
              <a:ext uri="{C183D7F6-B498-43B3-948B-1728B52AA6E4}">
                <adec:decorative xmlns:adec="http://schemas.microsoft.com/office/drawing/2017/decorative" xmlns="" val="0"/>
              </a:ext>
            </a:extLst>
          </p:cNvPr>
          <p:cNvSpPr>
            <a:spLocks noGrp="1"/>
          </p:cNvSpPr>
          <p:nvPr>
            <p:ph type="title" hasCustomPrompt="1"/>
          </p:nvPr>
        </p:nvSpPr>
        <p:spPr>
          <a:xfrm>
            <a:off x="442914" y="441325"/>
            <a:ext cx="11293868" cy="5975349"/>
          </a:xfrm>
          <a:solidFill>
            <a:schemeClr val="tx2"/>
          </a:solidFill>
        </p:spPr>
        <p:txBody>
          <a:bodyPr vert="horz" wrap="square" lIns="288000" rIns="5760000" bIns="2736000" anchor="b"/>
          <a:lstStyle>
            <a:lvl1pPr rtl="0">
              <a:defRPr sz="3600">
                <a:solidFill>
                  <a:schemeClr val="bg1"/>
                </a:solidFill>
              </a:defRPr>
            </a:lvl1pPr>
          </a:lstStyle>
          <a:p>
            <a:r>
              <a:rPr lang="de-DE" dirty="0"/>
              <a:t>[Folientitel]</a:t>
            </a:r>
          </a:p>
        </p:txBody>
      </p:sp>
      <p:sp>
        <p:nvSpPr>
          <p:cNvPr id="7" name="Fußzeilenplatzhalter 6">
            <a:extLst>
              <a:ext uri="{FF2B5EF4-FFF2-40B4-BE49-F238E27FC236}">
                <a16:creationId xmlns:a16="http://schemas.microsoft.com/office/drawing/2014/main" id="{E2B341F0-27E7-C3A0-4ECA-3A4F3A066CF4}"/>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8" name="Foliennummernplatzhalter 7">
            <a:extLst>
              <a:ext uri="{FF2B5EF4-FFF2-40B4-BE49-F238E27FC236}">
                <a16:creationId xmlns:a16="http://schemas.microsoft.com/office/drawing/2014/main" id="{0076AB14-03FA-2FA3-9968-6BC66B99BB7A}"/>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
        <p:nvSpPr>
          <p:cNvPr id="3" name="Textplatzhalter 2">
            <a:extLst>
              <a:ext uri="{FF2B5EF4-FFF2-40B4-BE49-F238E27FC236}">
                <a16:creationId xmlns:a16="http://schemas.microsoft.com/office/drawing/2014/main" id="{D90F02FE-6DAD-74B7-F9CC-A3B538FE0E23}"/>
              </a:ext>
            </a:extLst>
          </p:cNvPr>
          <p:cNvSpPr>
            <a:spLocks noGrp="1"/>
          </p:cNvSpPr>
          <p:nvPr>
            <p:ph type="body" idx="1" hasCustomPrompt="1"/>
          </p:nvPr>
        </p:nvSpPr>
        <p:spPr>
          <a:xfrm>
            <a:off x="442914" y="3789363"/>
            <a:ext cx="5473700" cy="2627312"/>
          </a:xfrm>
        </p:spPr>
        <p:txBody>
          <a:bodyPr lIns="288000"/>
          <a:lstStyle>
            <a:lvl1pPr marL="0" indent="0" rtl="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[Optionaler Untertitel]</a:t>
            </a:r>
          </a:p>
        </p:txBody>
      </p:sp>
    </p:spTree>
    <p:extLst>
      <p:ext uri="{BB962C8B-B14F-4D97-AF65-F5344CB8AC3E}">
        <p14:creationId xmlns:p14="http://schemas.microsoft.com/office/powerpoint/2010/main" val="36749945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nnfolie mit Fond">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8B36DED-84D9-F316-E551-882C35B84EE8}"/>
              </a:ext>
            </a:extLst>
          </p:cNvPr>
          <p:cNvGraphicFramePr>
            <a:graphicFrameLocks noChangeAspect="1"/>
          </p:cNvGraphicFramePr>
          <p:nvPr userDrawn="1">
            <p:custDataLst>
              <p:tags r:id="rId2"/>
            </p:custDataLst>
            <p:extLst>
              <p:ext uri="{D42A27DB-BD31-4B8C-83A1-F6EECF244321}">
                <p14:modId xmlns:p14="http://schemas.microsoft.com/office/powerpoint/2010/main" val="562878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91" name="think-cell Folie" r:id="rId4" imgW="415" imgH="416" progId="TCLayout.ActiveDocument.1">
                  <p:embed/>
                </p:oleObj>
              </mc:Choice>
              <mc:Fallback>
                <p:oleObj name="think-cell Folie" r:id="rId4" imgW="415" imgH="416" progId="TCLayout.ActiveDocument.1">
                  <p:embed/>
                  <p:pic>
                    <p:nvPicPr>
                      <p:cNvPr id="4" name="think-cell data - do not delete" hidden="1">
                        <a:extLst>
                          <a:ext uri="{FF2B5EF4-FFF2-40B4-BE49-F238E27FC236}">
                            <a16:creationId xmlns:a16="http://schemas.microsoft.com/office/drawing/2014/main" id="{18B36DED-84D9-F316-E551-882C35B84EE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C5672B6-8BFE-0617-B61F-CDFCB41F2B8E}"/>
              </a:ext>
            </a:extLst>
          </p:cNvPr>
          <p:cNvSpPr>
            <a:spLocks noGrp="1"/>
          </p:cNvSpPr>
          <p:nvPr>
            <p:ph type="title" hasCustomPrompt="1"/>
          </p:nvPr>
        </p:nvSpPr>
        <p:spPr>
          <a:xfrm>
            <a:off x="442914" y="441325"/>
            <a:ext cx="11293868" cy="5975349"/>
          </a:xfrm>
          <a:solidFill>
            <a:schemeClr val="bg2"/>
          </a:solidFill>
        </p:spPr>
        <p:txBody>
          <a:bodyPr vert="horz" wrap="square" lIns="288000" rIns="5760000" bIns="2736000" anchor="b"/>
          <a:lstStyle>
            <a:lvl1pPr rtl="0">
              <a:defRPr sz="3600"/>
            </a:lvl1pPr>
          </a:lstStyle>
          <a:p>
            <a:r>
              <a:rPr lang="de-DE" dirty="0"/>
              <a:t>[Folientitel]</a:t>
            </a:r>
          </a:p>
        </p:txBody>
      </p:sp>
      <p:sp>
        <p:nvSpPr>
          <p:cNvPr id="7" name="Fußzeilenplatzhalter 6">
            <a:extLst>
              <a:ext uri="{FF2B5EF4-FFF2-40B4-BE49-F238E27FC236}">
                <a16:creationId xmlns:a16="http://schemas.microsoft.com/office/drawing/2014/main" id="{E2B341F0-27E7-C3A0-4ECA-3A4F3A066CF4}"/>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8" name="Foliennummernplatzhalter 7">
            <a:extLst>
              <a:ext uri="{FF2B5EF4-FFF2-40B4-BE49-F238E27FC236}">
                <a16:creationId xmlns:a16="http://schemas.microsoft.com/office/drawing/2014/main" id="{0076AB14-03FA-2FA3-9968-6BC66B99BB7A}"/>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
        <p:nvSpPr>
          <p:cNvPr id="3" name="Textplatzhalter 2">
            <a:extLst>
              <a:ext uri="{FF2B5EF4-FFF2-40B4-BE49-F238E27FC236}">
                <a16:creationId xmlns:a16="http://schemas.microsoft.com/office/drawing/2014/main" id="{D90F02FE-6DAD-74B7-F9CC-A3B538FE0E23}"/>
              </a:ext>
            </a:extLst>
          </p:cNvPr>
          <p:cNvSpPr>
            <a:spLocks noGrp="1"/>
          </p:cNvSpPr>
          <p:nvPr>
            <p:ph type="body" idx="1" hasCustomPrompt="1"/>
          </p:nvPr>
        </p:nvSpPr>
        <p:spPr>
          <a:xfrm>
            <a:off x="442914" y="3789363"/>
            <a:ext cx="5473700" cy="2627312"/>
          </a:xfrm>
        </p:spPr>
        <p:txBody>
          <a:bodyPr lIns="288000"/>
          <a:lstStyle>
            <a:lvl1pPr marL="0" indent="0" rtl="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[Optionaler Untertitel]</a:t>
            </a:r>
          </a:p>
        </p:txBody>
      </p:sp>
    </p:spTree>
    <p:extLst>
      <p:ext uri="{BB962C8B-B14F-4D97-AF65-F5344CB8AC3E}">
        <p14:creationId xmlns:p14="http://schemas.microsoft.com/office/powerpoint/2010/main" val="35164832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9BC06DF-5D7B-6599-597E-BD434E59D6CF}"/>
              </a:ext>
            </a:extLst>
          </p:cNvPr>
          <p:cNvGraphicFramePr>
            <a:graphicFrameLocks noChangeAspect="1"/>
          </p:cNvGraphicFramePr>
          <p:nvPr userDrawn="1">
            <p:custDataLst>
              <p:tags r:id="rId2"/>
            </p:custDataLst>
            <p:extLst>
              <p:ext uri="{D42A27DB-BD31-4B8C-83A1-F6EECF244321}">
                <p14:modId xmlns:p14="http://schemas.microsoft.com/office/powerpoint/2010/main" val="1018428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15" name="think-cell Folie" r:id="rId4" imgW="415" imgH="416" progId="TCLayout.ActiveDocument.1">
                  <p:embed/>
                </p:oleObj>
              </mc:Choice>
              <mc:Fallback>
                <p:oleObj name="think-cell Folie" r:id="rId4" imgW="415" imgH="416" progId="TCLayout.ActiveDocument.1">
                  <p:embed/>
                  <p:pic>
                    <p:nvPicPr>
                      <p:cNvPr id="5" name="think-cell data - do not delete" hidden="1">
                        <a:extLst>
                          <a:ext uri="{FF2B5EF4-FFF2-40B4-BE49-F238E27FC236}">
                            <a16:creationId xmlns:a16="http://schemas.microsoft.com/office/drawing/2014/main" id="{F9BC06DF-5D7B-6599-597E-BD434E59D6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A9AC4155-2A30-E3C3-B02A-CC4233598F67}"/>
              </a:ext>
            </a:extLst>
          </p:cNvPr>
          <p:cNvSpPr>
            <a:spLocks noGrp="1"/>
          </p:cNvSpPr>
          <p:nvPr>
            <p:ph type="title" hasCustomPrompt="1"/>
          </p:nvPr>
        </p:nvSpPr>
        <p:spPr/>
        <p:txBody>
          <a:bodyPr vert="horz"/>
          <a:lstStyle>
            <a:lvl1pPr rtl="0">
              <a:defRPr/>
            </a:lvl1pPr>
          </a:lstStyle>
          <a:p>
            <a:r>
              <a:rPr lang="de-DE" dirty="0"/>
              <a:t>[Folientitel eingeben]</a:t>
            </a:r>
          </a:p>
        </p:txBody>
      </p:sp>
      <p:sp>
        <p:nvSpPr>
          <p:cNvPr id="3" name="Inhaltsplatzhalter 2">
            <a:extLst>
              <a:ext uri="{FF2B5EF4-FFF2-40B4-BE49-F238E27FC236}">
                <a16:creationId xmlns:a16="http://schemas.microsoft.com/office/drawing/2014/main" id="{367529D4-F6FA-829E-3404-3FCD8B1F161C}"/>
              </a:ext>
            </a:extLst>
          </p:cNvPr>
          <p:cNvSpPr>
            <a:spLocks noGrp="1"/>
          </p:cNvSpPr>
          <p:nvPr>
            <p:ph sz="half" idx="1" hasCustomPrompt="1"/>
          </p:nvPr>
        </p:nvSpPr>
        <p:spPr>
          <a:xfrm>
            <a:off x="442914" y="1089025"/>
            <a:ext cx="5473700" cy="5327650"/>
          </a:xfrm>
        </p:spPr>
        <p:txBody>
          <a:bodyPr/>
          <a:lstStyle>
            <a:lvl1pPr rtl="0">
              <a:defRPr/>
            </a:lvl1pPr>
            <a:lvl2pPr rtl="0">
              <a:defRPr/>
            </a:lvl2pPr>
            <a:lvl3pPr rtl="0">
              <a:defRPr/>
            </a:lvl3pPr>
            <a:lvl4pPr rtl="0">
              <a:defRPr/>
            </a:lvl4pPr>
            <a:lvl5pPr rtl="0">
              <a:defRPr/>
            </a:lvl5pPr>
          </a:lstStyle>
          <a:p>
            <a:pPr lvl="0"/>
            <a:r>
              <a:rPr lang="de-DE" dirty="0"/>
              <a:t>[Text eingeben; Aufzählungspunkte und kleinerer Text über Listenebenen 2–7]</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F40478C0-150B-688A-3E7F-A273EB5871B5}"/>
              </a:ext>
            </a:extLst>
          </p:cNvPr>
          <p:cNvSpPr>
            <a:spLocks noGrp="1"/>
          </p:cNvSpPr>
          <p:nvPr>
            <p:ph sz="half" idx="2" hasCustomPrompt="1"/>
          </p:nvPr>
        </p:nvSpPr>
        <p:spPr>
          <a:xfrm>
            <a:off x="6275389" y="1089025"/>
            <a:ext cx="5473699" cy="5327650"/>
          </a:xfrm>
        </p:spPr>
        <p:txBody>
          <a:bodyPr/>
          <a:lstStyle>
            <a:lvl1pPr rtl="0">
              <a:defRPr/>
            </a:lvl1pPr>
            <a:lvl2pPr rtl="0">
              <a:defRPr/>
            </a:lvl2pPr>
            <a:lvl3pPr rtl="0">
              <a:defRPr/>
            </a:lvl3pPr>
            <a:lvl4pPr rtl="0">
              <a:defRPr/>
            </a:lvl4pPr>
            <a:lvl5pPr rtl="0">
              <a:defRPr/>
            </a:lvl5pPr>
          </a:lstStyle>
          <a:p>
            <a:pPr lvl="0"/>
            <a:r>
              <a:rPr lang="de-DE" dirty="0"/>
              <a:t>[Text eingeben; Aufzählungspunkte und kleinerer Text über Listenebenen 2–7]</a:t>
            </a:r>
          </a:p>
          <a:p>
            <a:pPr lvl="1"/>
            <a:r>
              <a:rPr lang="de-DE" dirty="0"/>
              <a:t>Zweite Ebene</a:t>
            </a:r>
          </a:p>
          <a:p>
            <a:pPr lvl="2"/>
            <a:r>
              <a:rPr lang="de-DE" dirty="0"/>
              <a:t>Dritte Ebene</a:t>
            </a:r>
          </a:p>
          <a:p>
            <a:pPr lvl="3"/>
            <a:r>
              <a:rPr lang="de-DE" dirty="0"/>
              <a:t>Vierte Ebene</a:t>
            </a:r>
          </a:p>
          <a:p>
            <a:pPr lvl="4"/>
            <a:r>
              <a:rPr lang="de-DE" dirty="0"/>
              <a:t>Fünfte Ebene</a:t>
            </a:r>
          </a:p>
          <a:p>
            <a:pPr lvl="4"/>
            <a:endParaRPr lang="de-DE" dirty="0"/>
          </a:p>
        </p:txBody>
      </p:sp>
      <p:sp>
        <p:nvSpPr>
          <p:cNvPr id="8" name="Fußzeilenplatzhalter 7">
            <a:extLst>
              <a:ext uri="{FF2B5EF4-FFF2-40B4-BE49-F238E27FC236}">
                <a16:creationId xmlns:a16="http://schemas.microsoft.com/office/drawing/2014/main" id="{F1389AB5-2E73-0D85-30D0-A8BC74DBD6A5}"/>
              </a:ext>
              <a:ext uri="{C183D7F6-B498-43B3-948B-1728B52AA6E4}">
                <adec:decorative xmlns:adec="http://schemas.microsoft.com/office/drawing/2017/decorative" xmlns="" val="1"/>
              </a:ext>
            </a:extLst>
          </p:cNvPr>
          <p:cNvSpPr>
            <a:spLocks noGrp="1"/>
          </p:cNvSpPr>
          <p:nvPr>
            <p:ph type="ftr" sz="quarter" idx="10"/>
          </p:nvPr>
        </p:nvSpPr>
        <p:spPr/>
        <p:txBody>
          <a:bodyPr/>
          <a:lstStyle>
            <a:lvl1pPr rtl="0">
              <a:defRPr/>
            </a:lvl1pPr>
          </a:lstStyle>
          <a:p>
            <a:r>
              <a:rPr lang="de-DE"/>
              <a:t>[Optional: Name des Referenten, Ort, Datum, Referat, Abteilung; ändern über „Einfügen &gt; Kopf- und Fußzeile“]</a:t>
            </a:r>
            <a:endParaRPr lang="de-DE" dirty="0"/>
          </a:p>
        </p:txBody>
      </p:sp>
      <p:sp>
        <p:nvSpPr>
          <p:cNvPr id="9" name="Foliennummernplatzhalter 8">
            <a:extLst>
              <a:ext uri="{FF2B5EF4-FFF2-40B4-BE49-F238E27FC236}">
                <a16:creationId xmlns:a16="http://schemas.microsoft.com/office/drawing/2014/main" id="{7BAB5FAF-2464-77D3-F766-693946B90334}"/>
              </a:ext>
              <a:ext uri="{C183D7F6-B498-43B3-948B-1728B52AA6E4}">
                <adec:decorative xmlns:adec="http://schemas.microsoft.com/office/drawing/2017/decorative" xmlns="" val="1"/>
              </a:ext>
            </a:extLst>
          </p:cNvPr>
          <p:cNvSpPr>
            <a:spLocks noGrp="1"/>
          </p:cNvSpPr>
          <p:nvPr>
            <p:ph type="sldNum" sz="quarter" idx="11"/>
          </p:nvPr>
        </p:nvSpPr>
        <p:spPr/>
        <p:txBody>
          <a:bodyPr/>
          <a:lstStyle>
            <a:lvl1pPr rtl="0">
              <a:defRPr/>
            </a:lvl1pPr>
          </a:lstStyle>
          <a:p>
            <a:fld id="{FA947B8A-AD72-4161-891A-C1083A8F20A5}" type="slidenum">
              <a:rPr lang="de-DE" smtClean="0"/>
              <a:pPr/>
              <a:t>‹#›</a:t>
            </a:fld>
            <a:endParaRPr lang="de-DE" dirty="0"/>
          </a:p>
        </p:txBody>
      </p:sp>
    </p:spTree>
    <p:extLst>
      <p:ext uri="{BB962C8B-B14F-4D97-AF65-F5344CB8AC3E}">
        <p14:creationId xmlns:p14="http://schemas.microsoft.com/office/powerpoint/2010/main" val="4240811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10.png"/><Relationship Id="rId3" Type="http://schemas.openxmlformats.org/officeDocument/2006/relationships/slideLayout" Target="../slideLayouts/slideLayout21.xml"/><Relationship Id="rId7" Type="http://schemas.openxmlformats.org/officeDocument/2006/relationships/tags" Target="../tags/tag22.xml"/><Relationship Id="rId12" Type="http://schemas.openxmlformats.org/officeDocument/2006/relationships/image" Target="../media/image9.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vmlDrawing" Target="../drawings/vmlDrawing20.vml"/><Relationship Id="rId11" Type="http://schemas.openxmlformats.org/officeDocument/2006/relationships/image" Target="../media/image8.png"/><Relationship Id="rId5" Type="http://schemas.openxmlformats.org/officeDocument/2006/relationships/theme" Target="../theme/theme2.xml"/><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slideLayout" Target="../slideLayouts/slideLayout22.xml"/><Relationship Id="rId9" Type="http://schemas.openxmlformats.org/officeDocument/2006/relationships/image" Target="../media/image6.emf"/><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3" Type="http://schemas.openxmlformats.org/officeDocument/2006/relationships/vmlDrawing" Target="../drawings/vmlDrawing25.v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tags" Target="../tags/tag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59AA846A-384B-46E5-E7DE-0991D6DA23C1}"/>
              </a:ext>
            </a:extLst>
          </p:cNvPr>
          <p:cNvGraphicFramePr>
            <a:graphicFrameLocks noChangeAspect="1"/>
          </p:cNvGraphicFramePr>
          <p:nvPr userDrawn="1">
            <p:custDataLst>
              <p:tags r:id="rId21"/>
            </p:custDataLst>
            <p:extLst>
              <p:ext uri="{D42A27DB-BD31-4B8C-83A1-F6EECF244321}">
                <p14:modId xmlns:p14="http://schemas.microsoft.com/office/powerpoint/2010/main" val="35852544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01" name="think-cell Folie" r:id="rId22" imgW="415" imgH="416" progId="TCLayout.ActiveDocument.1">
                  <p:embed/>
                </p:oleObj>
              </mc:Choice>
              <mc:Fallback>
                <p:oleObj name="think-cell Folie" r:id="rId22" imgW="415" imgH="416" progId="TCLayout.ActiveDocument.1">
                  <p:embed/>
                  <p:pic>
                    <p:nvPicPr>
                      <p:cNvPr id="12" name="think-cell data - do not delete" hidden="1">
                        <a:extLst>
                          <a:ext uri="{FF2B5EF4-FFF2-40B4-BE49-F238E27FC236}">
                            <a16:creationId xmlns:a16="http://schemas.microsoft.com/office/drawing/2014/main" id="{59AA846A-384B-46E5-E7DE-0991D6DA23C1}"/>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CF212E44-32BE-2773-64B4-19E3895DED51}"/>
              </a:ext>
            </a:extLst>
          </p:cNvPr>
          <p:cNvSpPr>
            <a:spLocks noGrp="1"/>
          </p:cNvSpPr>
          <p:nvPr>
            <p:ph type="title"/>
          </p:nvPr>
        </p:nvSpPr>
        <p:spPr>
          <a:xfrm>
            <a:off x="442913" y="441325"/>
            <a:ext cx="11306175" cy="647700"/>
          </a:xfrm>
          <a:prstGeom prst="rect">
            <a:avLst/>
          </a:prstGeom>
        </p:spPr>
        <p:txBody>
          <a:bodyPr vert="horz" wrap="none" lIns="0" tIns="0" rIns="0" bIns="0" rtlCol="0" anchor="t">
            <a:noAutofit/>
          </a:bodyPr>
          <a:lstStyle/>
          <a:p>
            <a:r>
              <a:rPr lang="de-DE" dirty="0"/>
              <a:t>Mastertitelformat bearbeiten</a:t>
            </a:r>
          </a:p>
        </p:txBody>
      </p:sp>
      <p:sp>
        <p:nvSpPr>
          <p:cNvPr id="5" name="Fußzeilenplatzhalter 4">
            <a:extLst>
              <a:ext uri="{FF2B5EF4-FFF2-40B4-BE49-F238E27FC236}">
                <a16:creationId xmlns:a16="http://schemas.microsoft.com/office/drawing/2014/main" id="{736199D1-AACD-CC23-B269-6008F2AEDDA3}"/>
              </a:ext>
              <a:ext uri="{C183D7F6-B498-43B3-948B-1728B52AA6E4}">
                <adec:decorative xmlns:adec="http://schemas.microsoft.com/office/drawing/2017/decorative" xmlns="" val="1"/>
              </a:ext>
            </a:extLst>
          </p:cNvPr>
          <p:cNvSpPr>
            <a:spLocks noGrp="1"/>
          </p:cNvSpPr>
          <p:nvPr>
            <p:ph type="ftr" sz="quarter" idx="3"/>
          </p:nvPr>
        </p:nvSpPr>
        <p:spPr>
          <a:xfrm>
            <a:off x="455218" y="6561348"/>
            <a:ext cx="8389936" cy="180765"/>
          </a:xfrm>
          <a:prstGeom prst="rect">
            <a:avLst/>
          </a:prstGeom>
        </p:spPr>
        <p:txBody>
          <a:bodyPr vert="horz" lIns="0" tIns="0" rIns="0" bIns="0" rtlCol="0" anchor="b">
            <a:noAutofit/>
          </a:bodyPr>
          <a:lstStyle>
            <a:lvl1pPr algn="l" rtl="0">
              <a:defRPr sz="1100" b="1">
                <a:solidFill>
                  <a:schemeClr val="tx2"/>
                </a:solidFill>
              </a:defRPr>
            </a:lvl1pPr>
          </a:lstStyle>
          <a:p>
            <a:r>
              <a:rPr lang="de-DE"/>
              <a:t>[Optional: Name des Referenten, Ort, Datum, Referat, Abteilung; ändern über „Einfügen &gt; Kopf- und Fußzeile“]</a:t>
            </a:r>
            <a:endParaRPr lang="de-DE" dirty="0"/>
          </a:p>
        </p:txBody>
      </p:sp>
      <p:sp>
        <p:nvSpPr>
          <p:cNvPr id="6" name="Foliennummernplatzhalter 5">
            <a:extLst>
              <a:ext uri="{FF2B5EF4-FFF2-40B4-BE49-F238E27FC236}">
                <a16:creationId xmlns:a16="http://schemas.microsoft.com/office/drawing/2014/main" id="{6449BEA0-2369-0C54-615B-06A6A8A902DF}"/>
              </a:ext>
              <a:ext uri="{C183D7F6-B498-43B3-948B-1728B52AA6E4}">
                <adec:decorative xmlns:adec="http://schemas.microsoft.com/office/drawing/2017/decorative" xmlns="" val="1"/>
              </a:ext>
            </a:extLst>
          </p:cNvPr>
          <p:cNvSpPr>
            <a:spLocks noGrp="1"/>
          </p:cNvSpPr>
          <p:nvPr>
            <p:ph type="sldNum" sz="quarter" idx="4"/>
          </p:nvPr>
        </p:nvSpPr>
        <p:spPr>
          <a:xfrm>
            <a:off x="10956539" y="6561348"/>
            <a:ext cx="780243" cy="180765"/>
          </a:xfrm>
          <a:prstGeom prst="rect">
            <a:avLst/>
          </a:prstGeom>
        </p:spPr>
        <p:txBody>
          <a:bodyPr vert="horz" lIns="0" tIns="0" rIns="0" bIns="0" rtlCol="0" anchor="b">
            <a:noAutofit/>
          </a:bodyPr>
          <a:lstStyle>
            <a:lvl1pPr algn="r" rtl="0">
              <a:defRPr sz="1100" b="1">
                <a:solidFill>
                  <a:schemeClr val="tx2"/>
                </a:solidFill>
              </a:defRPr>
            </a:lvl1pPr>
          </a:lstStyle>
          <a:p>
            <a:fld id="{FA947B8A-AD72-4161-891A-C1083A8F20A5}" type="slidenum">
              <a:rPr lang="de-DE" smtClean="0"/>
              <a:pPr/>
              <a:t>‹#›</a:t>
            </a:fld>
            <a:endParaRPr lang="de-DE" dirty="0"/>
          </a:p>
        </p:txBody>
      </p:sp>
      <p:sp>
        <p:nvSpPr>
          <p:cNvPr id="3" name="Textplatzhalter 2">
            <a:extLst>
              <a:ext uri="{FF2B5EF4-FFF2-40B4-BE49-F238E27FC236}">
                <a16:creationId xmlns:a16="http://schemas.microsoft.com/office/drawing/2014/main" id="{456D9D87-D989-8E0E-37AD-830106ED60A8}"/>
              </a:ext>
            </a:extLst>
          </p:cNvPr>
          <p:cNvSpPr>
            <a:spLocks noGrp="1"/>
          </p:cNvSpPr>
          <p:nvPr>
            <p:ph type="body" idx="1"/>
          </p:nvPr>
        </p:nvSpPr>
        <p:spPr>
          <a:xfrm>
            <a:off x="442913" y="1089025"/>
            <a:ext cx="8389937" cy="532765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33172477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74" r:id="rId4"/>
    <p:sldLayoutId id="2147483650" r:id="rId5"/>
    <p:sldLayoutId id="2147483651" r:id="rId6"/>
    <p:sldLayoutId id="2147483659" r:id="rId7"/>
    <p:sldLayoutId id="2147483658" r:id="rId8"/>
    <p:sldLayoutId id="2147483652" r:id="rId9"/>
    <p:sldLayoutId id="2147483661" r:id="rId10"/>
    <p:sldLayoutId id="2147483662" r:id="rId11"/>
    <p:sldLayoutId id="2147483663" r:id="rId12"/>
    <p:sldLayoutId id="2147483664" r:id="rId13"/>
    <p:sldLayoutId id="2147483675" r:id="rId14"/>
    <p:sldLayoutId id="2147483653" r:id="rId15"/>
    <p:sldLayoutId id="2147483654" r:id="rId16"/>
    <p:sldLayoutId id="2147483655" r:id="rId17"/>
    <p:sldLayoutId id="2147483676" r:id="rId18"/>
  </p:sldLayoutIdLst>
  <p:hf hdr="0" ftr="0" dt="0"/>
  <p:txStyles>
    <p:title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defRPr sz="2200" kern="1200">
          <a:solidFill>
            <a:schemeClr val="tx1"/>
          </a:solidFill>
          <a:latin typeface="+mn-lt"/>
          <a:ea typeface="+mn-ea"/>
          <a:cs typeface="+mn-cs"/>
        </a:defRPr>
      </a:lvl1pPr>
      <a:lvl2pPr marL="216000" indent="-2160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3pPr>
      <a:lvl4pPr marL="216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4pPr>
      <a:lvl5pPr marL="432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5pPr>
      <a:lvl6pPr marL="648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6pPr>
      <a:lvl7pPr marL="864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9pPr>
    </p:bodyStyle>
    <p:otherStyle>
      <a:defPPr>
        <a:defRPr lang="de-DE"/>
      </a:defPPr>
      <a:lvl1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3pPr>
      <a:lvl4pPr marL="216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4pPr>
      <a:lvl5pPr marL="432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5pPr>
      <a:lvl6pPr marL="648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6pPr>
      <a:lvl7pPr marL="864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78" userDrawn="1">
          <p15:clr>
            <a:srgbClr val="A4A3A4"/>
          </p15:clr>
        </p15:guide>
        <p15:guide id="2" pos="279" userDrawn="1">
          <p15:clr>
            <a:srgbClr val="A4A3A4"/>
          </p15:clr>
        </p15:guide>
        <p15:guide id="3" pos="7401" userDrawn="1">
          <p15:clr>
            <a:srgbClr val="A4A3A4"/>
          </p15:clr>
        </p15:guide>
        <p15:guide id="4" pos="3727" userDrawn="1">
          <p15:clr>
            <a:srgbClr val="A4A3A4"/>
          </p15:clr>
        </p15:guide>
        <p15:guide id="5" pos="3953" userDrawn="1">
          <p15:clr>
            <a:srgbClr val="A4A3A4"/>
          </p15:clr>
        </p15:guide>
        <p15:guide id="6" pos="2116" userDrawn="1">
          <p15:clr>
            <a:srgbClr val="A4A3A4"/>
          </p15:clr>
        </p15:guide>
        <p15:guide id="7" pos="1890" userDrawn="1">
          <p15:clr>
            <a:srgbClr val="A4A3A4"/>
          </p15:clr>
        </p15:guide>
        <p15:guide id="8" pos="5564" userDrawn="1">
          <p15:clr>
            <a:srgbClr val="A4A3A4"/>
          </p15:clr>
        </p15:guide>
        <p15:guide id="9" pos="5790" userDrawn="1">
          <p15:clr>
            <a:srgbClr val="A4A3A4"/>
          </p15:clr>
        </p15:guide>
        <p15:guide id="10" orient="horz" pos="4042" userDrawn="1">
          <p15:clr>
            <a:srgbClr val="A4A3A4"/>
          </p15:clr>
        </p15:guide>
        <p15:guide id="12" orient="horz" pos="686" userDrawn="1">
          <p15:clr>
            <a:srgbClr val="A4A3A4"/>
          </p15:clr>
        </p15:guide>
        <p15:guide id="13" orient="horz" pos="2024" userDrawn="1">
          <p15:clr>
            <a:srgbClr val="A4A3A4"/>
          </p15:clr>
        </p15:guide>
        <p15:guide id="14" orient="horz" pos="229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7E26AF57-194D-E7C7-817A-88C03894DE53}"/>
              </a:ext>
            </a:extLst>
          </p:cNvPr>
          <p:cNvGraphicFramePr>
            <a:graphicFrameLocks noChangeAspect="1"/>
          </p:cNvGraphicFramePr>
          <p:nvPr userDrawn="1">
            <p:custDataLst>
              <p:tags r:id="rId7"/>
            </p:custDataLst>
            <p:extLst>
              <p:ext uri="{D42A27DB-BD31-4B8C-83A1-F6EECF244321}">
                <p14:modId xmlns:p14="http://schemas.microsoft.com/office/powerpoint/2010/main" val="1053390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732" name="think-cell Folie" r:id="rId8" imgW="231" imgH="232" progId="TCLayout.ActiveDocument.1">
                  <p:embed/>
                </p:oleObj>
              </mc:Choice>
              <mc:Fallback>
                <p:oleObj name="think-cell Folie" r:id="rId8" imgW="231" imgH="232" progId="TCLayout.ActiveDocument.1">
                  <p:embed/>
                  <p:pic>
                    <p:nvPicPr>
                      <p:cNvPr id="12" name="Object 11" hidden="1">
                        <a:extLst>
                          <a:ext uri="{FF2B5EF4-FFF2-40B4-BE49-F238E27FC236}">
                            <a16:creationId xmlns:a16="http://schemas.microsoft.com/office/drawing/2014/main" id="{7E26AF57-194D-E7C7-817A-88C03894DE5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CF212E44-32BE-2773-64B4-19E3895DED51}"/>
              </a:ext>
            </a:extLst>
          </p:cNvPr>
          <p:cNvSpPr>
            <a:spLocks noGrp="1"/>
          </p:cNvSpPr>
          <p:nvPr>
            <p:ph type="title"/>
          </p:nvPr>
        </p:nvSpPr>
        <p:spPr>
          <a:xfrm>
            <a:off x="442913" y="441325"/>
            <a:ext cx="11306175" cy="647700"/>
          </a:xfrm>
          <a:prstGeom prst="rect">
            <a:avLst/>
          </a:prstGeom>
        </p:spPr>
        <p:txBody>
          <a:bodyPr vert="horz" wrap="none" lIns="0" tIns="0" rIns="0" bIns="0" rtlCol="0" anchor="t">
            <a:noAutofit/>
          </a:bodyPr>
          <a:lstStyle/>
          <a:p>
            <a:r>
              <a:rPr lang="de-DE" dirty="0"/>
              <a:t>Mastertitelformat bearbeiten</a:t>
            </a:r>
          </a:p>
        </p:txBody>
      </p:sp>
      <p:sp>
        <p:nvSpPr>
          <p:cNvPr id="5" name="Fußzeilenplatzhalter 4">
            <a:extLst>
              <a:ext uri="{FF2B5EF4-FFF2-40B4-BE49-F238E27FC236}">
                <a16:creationId xmlns:a16="http://schemas.microsoft.com/office/drawing/2014/main" id="{736199D1-AACD-CC23-B269-6008F2AEDDA3}"/>
              </a:ext>
              <a:ext uri="{C183D7F6-B498-43B3-948B-1728B52AA6E4}">
                <adec:decorative xmlns:adec="http://schemas.microsoft.com/office/drawing/2017/decorative" xmlns="" val="1"/>
              </a:ext>
            </a:extLst>
          </p:cNvPr>
          <p:cNvSpPr>
            <a:spLocks noGrp="1"/>
          </p:cNvSpPr>
          <p:nvPr>
            <p:ph type="ftr" sz="quarter" idx="3"/>
          </p:nvPr>
        </p:nvSpPr>
        <p:spPr>
          <a:xfrm>
            <a:off x="455218" y="6561348"/>
            <a:ext cx="8389936" cy="180765"/>
          </a:xfrm>
          <a:prstGeom prst="rect">
            <a:avLst/>
          </a:prstGeom>
        </p:spPr>
        <p:txBody>
          <a:bodyPr vert="horz" lIns="0" tIns="0" rIns="0" bIns="0" rtlCol="0" anchor="b">
            <a:noAutofit/>
          </a:bodyPr>
          <a:lstStyle>
            <a:lvl1pPr algn="l" rtl="0">
              <a:defRPr sz="1100" b="1">
                <a:solidFill>
                  <a:schemeClr val="tx2"/>
                </a:solidFill>
              </a:defRPr>
            </a:lvl1pPr>
          </a:lstStyle>
          <a:p>
            <a:r>
              <a:rPr lang="de-DE"/>
              <a:t>[Optional: Name des Referenten, Ort, Datum, Referat, Abteilung; ändern über „Einfügen &gt; Kopf- und Fußzeile“]</a:t>
            </a:r>
            <a:endParaRPr lang="de-DE" dirty="0"/>
          </a:p>
        </p:txBody>
      </p:sp>
      <p:sp>
        <p:nvSpPr>
          <p:cNvPr id="6" name="Foliennummernplatzhalter 5">
            <a:extLst>
              <a:ext uri="{FF2B5EF4-FFF2-40B4-BE49-F238E27FC236}">
                <a16:creationId xmlns:a16="http://schemas.microsoft.com/office/drawing/2014/main" id="{6449BEA0-2369-0C54-615B-06A6A8A902DF}"/>
              </a:ext>
              <a:ext uri="{C183D7F6-B498-43B3-948B-1728B52AA6E4}">
                <adec:decorative xmlns:adec="http://schemas.microsoft.com/office/drawing/2017/decorative" xmlns="" val="1"/>
              </a:ext>
            </a:extLst>
          </p:cNvPr>
          <p:cNvSpPr>
            <a:spLocks noGrp="1"/>
          </p:cNvSpPr>
          <p:nvPr>
            <p:ph type="sldNum" sz="quarter" idx="4"/>
          </p:nvPr>
        </p:nvSpPr>
        <p:spPr>
          <a:xfrm>
            <a:off x="10956539" y="6561348"/>
            <a:ext cx="780243" cy="180765"/>
          </a:xfrm>
          <a:prstGeom prst="rect">
            <a:avLst/>
          </a:prstGeom>
        </p:spPr>
        <p:txBody>
          <a:bodyPr vert="horz" lIns="0" tIns="0" rIns="0" bIns="0" rtlCol="0" anchor="b">
            <a:noAutofit/>
          </a:bodyPr>
          <a:lstStyle>
            <a:lvl1pPr algn="r" rtl="0">
              <a:defRPr sz="1100" b="1">
                <a:solidFill>
                  <a:schemeClr val="tx2"/>
                </a:solidFill>
              </a:defRPr>
            </a:lvl1pPr>
          </a:lstStyle>
          <a:p>
            <a:fld id="{FA947B8A-AD72-4161-891A-C1083A8F20A5}" type="slidenum">
              <a:rPr lang="de-DE" smtClean="0"/>
              <a:pPr/>
              <a:t>‹#›</a:t>
            </a:fld>
            <a:endParaRPr lang="de-DE" dirty="0"/>
          </a:p>
        </p:txBody>
      </p:sp>
      <p:sp>
        <p:nvSpPr>
          <p:cNvPr id="3" name="Textplatzhalter 2">
            <a:extLst>
              <a:ext uri="{FF2B5EF4-FFF2-40B4-BE49-F238E27FC236}">
                <a16:creationId xmlns:a16="http://schemas.microsoft.com/office/drawing/2014/main" id="{456D9D87-D989-8E0E-37AD-830106ED60A8}"/>
              </a:ext>
            </a:extLst>
          </p:cNvPr>
          <p:cNvSpPr>
            <a:spLocks noGrp="1"/>
          </p:cNvSpPr>
          <p:nvPr>
            <p:ph type="body" idx="1"/>
          </p:nvPr>
        </p:nvSpPr>
        <p:spPr>
          <a:xfrm>
            <a:off x="442913" y="1089025"/>
            <a:ext cx="8389937" cy="532765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pic>
        <p:nvPicPr>
          <p:cNvPr id="4" name="Grafik 14" descr="Text&#10;&#10;Description automatically generated">
            <a:extLst>
              <a:ext uri="{FF2B5EF4-FFF2-40B4-BE49-F238E27FC236}">
                <a16:creationId xmlns:a16="http://schemas.microsoft.com/office/drawing/2014/main" id="{0C6C2D0B-F8FD-0223-DE34-19A0FA9278A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8493682" y="6663307"/>
            <a:ext cx="835085" cy="180766"/>
          </a:xfrm>
          <a:prstGeom prst="rect">
            <a:avLst/>
          </a:prstGeom>
        </p:spPr>
      </p:pic>
      <p:pic>
        <p:nvPicPr>
          <p:cNvPr id="7" name="Grafik 2" descr="A picture containing text&#10;&#10;Description automatically generated">
            <a:extLst>
              <a:ext uri="{FF2B5EF4-FFF2-40B4-BE49-F238E27FC236}">
                <a16:creationId xmlns:a16="http://schemas.microsoft.com/office/drawing/2014/main" id="{6B58EED1-D9F2-C5A4-0225-A30A60FD093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456576" y="6618003"/>
            <a:ext cx="389030" cy="206686"/>
          </a:xfrm>
          <a:prstGeom prst="rect">
            <a:avLst/>
          </a:prstGeom>
        </p:spPr>
      </p:pic>
      <p:pic>
        <p:nvPicPr>
          <p:cNvPr id="8" name="Grafik 4" descr="A picture containing graphical user interface&#10;&#10;Description automatically generated">
            <a:extLst>
              <a:ext uri="{FF2B5EF4-FFF2-40B4-BE49-F238E27FC236}">
                <a16:creationId xmlns:a16="http://schemas.microsoft.com/office/drawing/2014/main" id="{9E9CBA9E-CB5F-4A34-85EA-E8E397653DBB}"/>
              </a:ext>
            </a:extLst>
          </p:cNvPr>
          <p:cNvPicPr>
            <a:picLocks noChangeAspect="1"/>
          </p:cNvPicPr>
          <p:nvPr userDrawn="1"/>
        </p:nvPicPr>
        <p:blipFill>
          <a:blip r:embed="rId12"/>
          <a:stretch>
            <a:fillRect/>
          </a:stretch>
        </p:blipFill>
        <p:spPr>
          <a:xfrm>
            <a:off x="9093150" y="6431798"/>
            <a:ext cx="835083" cy="183245"/>
          </a:xfrm>
          <a:prstGeom prst="rect">
            <a:avLst/>
          </a:prstGeom>
        </p:spPr>
      </p:pic>
      <p:pic>
        <p:nvPicPr>
          <p:cNvPr id="9" name="Grafik 3" descr="Icon&#10;&#10;Description automatically generated">
            <a:extLst>
              <a:ext uri="{FF2B5EF4-FFF2-40B4-BE49-F238E27FC236}">
                <a16:creationId xmlns:a16="http://schemas.microsoft.com/office/drawing/2014/main" id="{BD675526-75A5-2202-4112-6457E8FF957E}"/>
              </a:ext>
            </a:extLst>
          </p:cNvPr>
          <p:cNvPicPr>
            <a:picLocks noChangeAspect="1"/>
          </p:cNvPicPr>
          <p:nvPr userDrawn="1"/>
        </p:nvPicPr>
        <p:blipFill>
          <a:blip r:embed="rId13"/>
          <a:stretch>
            <a:fillRect/>
          </a:stretch>
        </p:blipFill>
        <p:spPr>
          <a:xfrm>
            <a:off x="9973415" y="6416923"/>
            <a:ext cx="399849" cy="212997"/>
          </a:xfrm>
          <a:prstGeom prst="rect">
            <a:avLst/>
          </a:prstGeom>
        </p:spPr>
      </p:pic>
      <p:pic>
        <p:nvPicPr>
          <p:cNvPr id="10" name="Grafik 7" descr="A picture containing text, clipart&#10;&#10;Description automatically generated">
            <a:extLst>
              <a:ext uri="{FF2B5EF4-FFF2-40B4-BE49-F238E27FC236}">
                <a16:creationId xmlns:a16="http://schemas.microsoft.com/office/drawing/2014/main" id="{786A7AB7-95B4-0C0A-EDEB-4F5F85A29DB7}"/>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010861" y="6620482"/>
            <a:ext cx="544101" cy="204207"/>
          </a:xfrm>
          <a:prstGeom prst="rect">
            <a:avLst/>
          </a:prstGeom>
        </p:spPr>
      </p:pic>
      <p:pic>
        <p:nvPicPr>
          <p:cNvPr id="11" name="Grafik 9" descr="A picture containing clipart&#10;&#10;Description automatically generated">
            <a:extLst>
              <a:ext uri="{FF2B5EF4-FFF2-40B4-BE49-F238E27FC236}">
                <a16:creationId xmlns:a16="http://schemas.microsoft.com/office/drawing/2014/main" id="{4CB2F25D-3882-BF8B-B6EE-F2A471996C65}"/>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628882" y="6487274"/>
            <a:ext cx="264838" cy="266416"/>
          </a:xfrm>
          <a:prstGeom prst="rect">
            <a:avLst/>
          </a:prstGeom>
        </p:spPr>
      </p:pic>
    </p:spTree>
    <p:extLst>
      <p:ext uri="{BB962C8B-B14F-4D97-AF65-F5344CB8AC3E}">
        <p14:creationId xmlns:p14="http://schemas.microsoft.com/office/powerpoint/2010/main" val="331724772"/>
      </p:ext>
    </p:extLst>
  </p:cSld>
  <p:clrMap bg1="lt1" tx1="dk1" bg2="lt2" tx2="dk2" accent1="accent1" accent2="accent2" accent3="accent3" accent4="accent4" accent5="accent5" accent6="accent6" hlink="hlink" folHlink="folHlink"/>
  <p:sldLayoutIdLst>
    <p:sldLayoutId id="2147483673" r:id="rId1"/>
    <p:sldLayoutId id="2147483671" r:id="rId2"/>
    <p:sldLayoutId id="2147483670" r:id="rId3"/>
    <p:sldLayoutId id="2147483668" r:id="rId4"/>
  </p:sldLayoutIdLst>
  <p:hf hdr="0" ftr="0" dt="0"/>
  <p:txStyles>
    <p:title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defRPr sz="2200" kern="1200">
          <a:solidFill>
            <a:schemeClr val="tx1"/>
          </a:solidFill>
          <a:latin typeface="+mn-lt"/>
          <a:ea typeface="+mn-ea"/>
          <a:cs typeface="+mn-cs"/>
        </a:defRPr>
      </a:lvl1pPr>
      <a:lvl2pPr marL="216000" indent="-2160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3pPr>
      <a:lvl4pPr marL="216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4pPr>
      <a:lvl5pPr marL="432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5pPr>
      <a:lvl6pPr marL="648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6pPr>
      <a:lvl7pPr marL="864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9pPr>
    </p:bodyStyle>
    <p:otherStyle>
      <a:defPPr>
        <a:defRPr lang="de-DE"/>
      </a:defPPr>
      <a:lvl1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3pPr>
      <a:lvl4pPr marL="216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4pPr>
      <a:lvl5pPr marL="432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5pPr>
      <a:lvl6pPr marL="648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6pPr>
      <a:lvl7pPr marL="864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78" userDrawn="1">
          <p15:clr>
            <a:srgbClr val="A4A3A4"/>
          </p15:clr>
        </p15:guide>
        <p15:guide id="2" pos="279" userDrawn="1">
          <p15:clr>
            <a:srgbClr val="A4A3A4"/>
          </p15:clr>
        </p15:guide>
        <p15:guide id="3" pos="7401" userDrawn="1">
          <p15:clr>
            <a:srgbClr val="A4A3A4"/>
          </p15:clr>
        </p15:guide>
        <p15:guide id="4" pos="3727" userDrawn="1">
          <p15:clr>
            <a:srgbClr val="A4A3A4"/>
          </p15:clr>
        </p15:guide>
        <p15:guide id="5" pos="3953" userDrawn="1">
          <p15:clr>
            <a:srgbClr val="A4A3A4"/>
          </p15:clr>
        </p15:guide>
        <p15:guide id="6" pos="2116" userDrawn="1">
          <p15:clr>
            <a:srgbClr val="A4A3A4"/>
          </p15:clr>
        </p15:guide>
        <p15:guide id="7" pos="1890" userDrawn="1">
          <p15:clr>
            <a:srgbClr val="A4A3A4"/>
          </p15:clr>
        </p15:guide>
        <p15:guide id="8" pos="5564" userDrawn="1">
          <p15:clr>
            <a:srgbClr val="A4A3A4"/>
          </p15:clr>
        </p15:guide>
        <p15:guide id="9" pos="5790" userDrawn="1">
          <p15:clr>
            <a:srgbClr val="A4A3A4"/>
          </p15:clr>
        </p15:guide>
        <p15:guide id="10" orient="horz" pos="4042" userDrawn="1">
          <p15:clr>
            <a:srgbClr val="A4A3A4"/>
          </p15:clr>
        </p15:guide>
        <p15:guide id="12" orient="horz" pos="686" userDrawn="1">
          <p15:clr>
            <a:srgbClr val="A4A3A4"/>
          </p15:clr>
        </p15:guide>
        <p15:guide id="13" orient="horz" pos="2024" userDrawn="1">
          <p15:clr>
            <a:srgbClr val="A4A3A4"/>
          </p15:clr>
        </p15:guide>
        <p15:guide id="14" orient="horz" pos="2296"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879A645-A5E0-3ABE-9847-B7A323225110}"/>
              </a:ext>
            </a:extLst>
          </p:cNvPr>
          <p:cNvGraphicFramePr>
            <a:graphicFrameLocks noChangeAspect="1"/>
          </p:cNvGraphicFramePr>
          <p:nvPr userDrawn="1">
            <p:custDataLst>
              <p:tags r:id="rId4"/>
            </p:custDataLst>
            <p:extLst>
              <p:ext uri="{D42A27DB-BD31-4B8C-83A1-F6EECF244321}">
                <p14:modId xmlns:p14="http://schemas.microsoft.com/office/powerpoint/2010/main" val="4166418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852" name="think-cell Folie" r:id="rId5" imgW="415" imgH="416" progId="TCLayout.ActiveDocument.1">
                  <p:embed/>
                </p:oleObj>
              </mc:Choice>
              <mc:Fallback>
                <p:oleObj name="think-cell Folie" r:id="rId5" imgW="415" imgH="416" progId="TCLayout.ActiveDocument.1">
                  <p:embed/>
                  <p:pic>
                    <p:nvPicPr>
                      <p:cNvPr id="4" name="think-cell data - do not delete" hidden="1">
                        <a:extLst>
                          <a:ext uri="{FF2B5EF4-FFF2-40B4-BE49-F238E27FC236}">
                            <a16:creationId xmlns:a16="http://schemas.microsoft.com/office/drawing/2014/main" id="{5879A645-A5E0-3ABE-9847-B7A3232251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CF212E44-32BE-2773-64B4-19E3895DED51}"/>
              </a:ext>
            </a:extLst>
          </p:cNvPr>
          <p:cNvSpPr>
            <a:spLocks noGrp="1"/>
          </p:cNvSpPr>
          <p:nvPr>
            <p:ph type="title"/>
          </p:nvPr>
        </p:nvSpPr>
        <p:spPr>
          <a:xfrm>
            <a:off x="442913" y="441325"/>
            <a:ext cx="11306175" cy="647700"/>
          </a:xfrm>
          <a:prstGeom prst="rect">
            <a:avLst/>
          </a:prstGeom>
        </p:spPr>
        <p:txBody>
          <a:bodyPr vert="horz" wrap="none" lIns="0" tIns="0" rIns="0" bIns="0" rtlCol="0" anchor="t">
            <a:noAutofit/>
          </a:bodyPr>
          <a:lstStyle/>
          <a:p>
            <a:r>
              <a:rPr lang="de-DE" dirty="0"/>
              <a:t>Mastertitelformat bearbeiten</a:t>
            </a:r>
          </a:p>
        </p:txBody>
      </p:sp>
      <p:sp>
        <p:nvSpPr>
          <p:cNvPr id="5" name="Fußzeilenplatzhalter 4">
            <a:extLst>
              <a:ext uri="{FF2B5EF4-FFF2-40B4-BE49-F238E27FC236}">
                <a16:creationId xmlns:a16="http://schemas.microsoft.com/office/drawing/2014/main" id="{736199D1-AACD-CC23-B269-6008F2AEDDA3}"/>
              </a:ext>
              <a:ext uri="{C183D7F6-B498-43B3-948B-1728B52AA6E4}">
                <adec:decorative xmlns:adec="http://schemas.microsoft.com/office/drawing/2017/decorative" xmlns="" val="1"/>
              </a:ext>
            </a:extLst>
          </p:cNvPr>
          <p:cNvSpPr>
            <a:spLocks noGrp="1"/>
          </p:cNvSpPr>
          <p:nvPr>
            <p:ph type="ftr" sz="quarter" idx="3"/>
          </p:nvPr>
        </p:nvSpPr>
        <p:spPr>
          <a:xfrm>
            <a:off x="455218" y="6561348"/>
            <a:ext cx="8389936" cy="180765"/>
          </a:xfrm>
          <a:prstGeom prst="rect">
            <a:avLst/>
          </a:prstGeom>
        </p:spPr>
        <p:txBody>
          <a:bodyPr vert="horz" lIns="0" tIns="0" rIns="0" bIns="0" rtlCol="0" anchor="b">
            <a:noAutofit/>
          </a:bodyPr>
          <a:lstStyle>
            <a:lvl1pPr algn="l" rtl="0">
              <a:defRPr sz="1100" b="1">
                <a:solidFill>
                  <a:schemeClr val="tx2"/>
                </a:solidFill>
              </a:defRPr>
            </a:lvl1pPr>
          </a:lstStyle>
          <a:p>
            <a:r>
              <a:rPr lang="de-DE"/>
              <a:t>[Optional: Name des Referenten, Ort, Datum, Referat, Abteilung; ändern über „Einfügen &gt; Kopf- und Fußzeile“]</a:t>
            </a:r>
            <a:endParaRPr lang="de-DE" dirty="0"/>
          </a:p>
        </p:txBody>
      </p:sp>
      <p:sp>
        <p:nvSpPr>
          <p:cNvPr id="6" name="Foliennummernplatzhalter 5">
            <a:extLst>
              <a:ext uri="{FF2B5EF4-FFF2-40B4-BE49-F238E27FC236}">
                <a16:creationId xmlns:a16="http://schemas.microsoft.com/office/drawing/2014/main" id="{6449BEA0-2369-0C54-615B-06A6A8A902DF}"/>
              </a:ext>
              <a:ext uri="{C183D7F6-B498-43B3-948B-1728B52AA6E4}">
                <adec:decorative xmlns:adec="http://schemas.microsoft.com/office/drawing/2017/decorative" xmlns="" val="1"/>
              </a:ext>
            </a:extLst>
          </p:cNvPr>
          <p:cNvSpPr>
            <a:spLocks noGrp="1"/>
          </p:cNvSpPr>
          <p:nvPr>
            <p:ph type="sldNum" sz="quarter" idx="4"/>
          </p:nvPr>
        </p:nvSpPr>
        <p:spPr>
          <a:xfrm>
            <a:off x="10956539" y="6561348"/>
            <a:ext cx="780243" cy="180765"/>
          </a:xfrm>
          <a:prstGeom prst="rect">
            <a:avLst/>
          </a:prstGeom>
        </p:spPr>
        <p:txBody>
          <a:bodyPr vert="horz" lIns="0" tIns="0" rIns="0" bIns="0" rtlCol="0" anchor="b">
            <a:noAutofit/>
          </a:bodyPr>
          <a:lstStyle>
            <a:lvl1pPr algn="r" rtl="0">
              <a:defRPr sz="1100" b="1">
                <a:solidFill>
                  <a:schemeClr val="tx2"/>
                </a:solidFill>
              </a:defRPr>
            </a:lvl1pPr>
          </a:lstStyle>
          <a:p>
            <a:fld id="{FA947B8A-AD72-4161-891A-C1083A8F20A5}" type="slidenum">
              <a:rPr lang="de-DE" smtClean="0"/>
              <a:pPr/>
              <a:t>‹#›</a:t>
            </a:fld>
            <a:endParaRPr lang="de-DE" dirty="0"/>
          </a:p>
        </p:txBody>
      </p:sp>
      <p:sp>
        <p:nvSpPr>
          <p:cNvPr id="3" name="Textplatzhalter 2">
            <a:extLst>
              <a:ext uri="{FF2B5EF4-FFF2-40B4-BE49-F238E27FC236}">
                <a16:creationId xmlns:a16="http://schemas.microsoft.com/office/drawing/2014/main" id="{456D9D87-D989-8E0E-37AD-830106ED60A8}"/>
              </a:ext>
            </a:extLst>
          </p:cNvPr>
          <p:cNvSpPr>
            <a:spLocks noGrp="1"/>
          </p:cNvSpPr>
          <p:nvPr>
            <p:ph type="body" idx="1"/>
          </p:nvPr>
        </p:nvSpPr>
        <p:spPr>
          <a:xfrm>
            <a:off x="442913" y="1089025"/>
            <a:ext cx="8389937" cy="532765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Tree>
    <p:extLst>
      <p:ext uri="{BB962C8B-B14F-4D97-AF65-F5344CB8AC3E}">
        <p14:creationId xmlns:p14="http://schemas.microsoft.com/office/powerpoint/2010/main" val="3056091079"/>
      </p:ext>
    </p:extLst>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defRPr sz="2200" kern="1200">
          <a:solidFill>
            <a:schemeClr val="tx1"/>
          </a:solidFill>
          <a:latin typeface="+mn-lt"/>
          <a:ea typeface="+mn-ea"/>
          <a:cs typeface="+mn-cs"/>
        </a:defRPr>
      </a:lvl1pPr>
      <a:lvl2pPr marL="216000" indent="-2160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3pPr>
      <a:lvl4pPr marL="216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4pPr>
      <a:lvl5pPr marL="432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5pPr>
      <a:lvl6pPr marL="648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6pPr>
      <a:lvl7pPr marL="864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9pPr>
    </p:bodyStyle>
    <p:otherStyle>
      <a:defPPr>
        <a:defRPr lang="de-DE"/>
      </a:defPPr>
      <a:lvl1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200" kern="1200">
          <a:solidFill>
            <a:schemeClr val="tx1"/>
          </a:solidFill>
          <a:latin typeface="+mn-lt"/>
          <a:ea typeface="+mn-ea"/>
          <a:cs typeface="+mn-cs"/>
        </a:defRPr>
      </a:lvl3pPr>
      <a:lvl4pPr marL="216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4pPr>
      <a:lvl5pPr marL="432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5pPr>
      <a:lvl6pPr marL="648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6pPr>
      <a:lvl7pPr marL="864000" indent="-216000" algn="l" defTabSz="914400" rtl="0" eaLnBrk="1" latinLnBrk="0" hangingPunct="1">
        <a:lnSpc>
          <a:spcPct val="110000"/>
        </a:lnSpc>
        <a:spcBef>
          <a:spcPts val="0"/>
        </a:spcBef>
        <a:buFont typeface="Arial" panose="020B0604020202020204" pitchFamily="34" charset="0"/>
        <a:buChar char="•"/>
        <a:defRPr sz="2000" kern="1200">
          <a:solidFill>
            <a:schemeClr val="tx1"/>
          </a:solidFill>
          <a:latin typeface="+mn-lt"/>
          <a:ea typeface="+mn-ea"/>
          <a:cs typeface="+mn-cs"/>
        </a:defRPr>
      </a:lvl7pPr>
      <a:lvl8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78">
          <p15:clr>
            <a:srgbClr val="A4A3A4"/>
          </p15:clr>
        </p15:guide>
        <p15:guide id="2" pos="279">
          <p15:clr>
            <a:srgbClr val="A4A3A4"/>
          </p15:clr>
        </p15:guide>
        <p15:guide id="3" pos="7401">
          <p15:clr>
            <a:srgbClr val="A4A3A4"/>
          </p15:clr>
        </p15:guide>
        <p15:guide id="4" pos="3727">
          <p15:clr>
            <a:srgbClr val="A4A3A4"/>
          </p15:clr>
        </p15:guide>
        <p15:guide id="5" pos="3953">
          <p15:clr>
            <a:srgbClr val="A4A3A4"/>
          </p15:clr>
        </p15:guide>
        <p15:guide id="6" pos="2116">
          <p15:clr>
            <a:srgbClr val="A4A3A4"/>
          </p15:clr>
        </p15:guide>
        <p15:guide id="7" pos="1890">
          <p15:clr>
            <a:srgbClr val="A4A3A4"/>
          </p15:clr>
        </p15:guide>
        <p15:guide id="8" pos="5564">
          <p15:clr>
            <a:srgbClr val="A4A3A4"/>
          </p15:clr>
        </p15:guide>
        <p15:guide id="9" pos="5790">
          <p15:clr>
            <a:srgbClr val="A4A3A4"/>
          </p15:clr>
        </p15:guide>
        <p15:guide id="10" orient="horz" pos="4042">
          <p15:clr>
            <a:srgbClr val="A4A3A4"/>
          </p15:clr>
        </p15:guide>
        <p15:guide id="12" orient="horz" pos="686">
          <p15:clr>
            <a:srgbClr val="A4A3A4"/>
          </p15:clr>
        </p15:guide>
        <p15:guide id="13" orient="horz" pos="2024">
          <p15:clr>
            <a:srgbClr val="A4A3A4"/>
          </p15:clr>
        </p15:guide>
        <p15:guide id="14" orient="horz" pos="2296">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jpg"/></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62.jpeg"/><Relationship Id="rId4" Type="http://schemas.openxmlformats.org/officeDocument/2006/relationships/hyperlink" Target="https://mobilitaetsplan.koel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1.emf"/><Relationship Id="rId13" Type="http://schemas.openxmlformats.org/officeDocument/2006/relationships/image" Target="../media/image24.png"/><Relationship Id="rId3" Type="http://schemas.openxmlformats.org/officeDocument/2006/relationships/tags" Target="../tags/tag30.xml"/><Relationship Id="rId7" Type="http://schemas.openxmlformats.org/officeDocument/2006/relationships/oleObject" Target="../embeddings/oleObject27.bin"/><Relationship Id="rId12" Type="http://schemas.openxmlformats.org/officeDocument/2006/relationships/image" Target="../media/image17.svg"/><Relationship Id="rId2" Type="http://schemas.openxmlformats.org/officeDocument/2006/relationships/tags" Target="../tags/tag29.xml"/><Relationship Id="rId16" Type="http://schemas.openxmlformats.org/officeDocument/2006/relationships/image" Target="../media/image21.svg"/><Relationship Id="rId1" Type="http://schemas.openxmlformats.org/officeDocument/2006/relationships/vmlDrawing" Target="../drawings/vmlDrawing27.vml"/><Relationship Id="rId6" Type="http://schemas.openxmlformats.org/officeDocument/2006/relationships/notesSlide" Target="../notesSlides/notesSlide5.xml"/><Relationship Id="rId11" Type="http://schemas.openxmlformats.org/officeDocument/2006/relationships/image" Target="../media/image23.png"/><Relationship Id="rId5" Type="http://schemas.openxmlformats.org/officeDocument/2006/relationships/slideLayout" Target="../slideLayouts/slideLayout18.xml"/><Relationship Id="rId15" Type="http://schemas.openxmlformats.org/officeDocument/2006/relationships/image" Target="../media/image25.png"/><Relationship Id="rId10" Type="http://schemas.openxmlformats.org/officeDocument/2006/relationships/image" Target="../media/image15.svg"/><Relationship Id="rId4" Type="http://schemas.openxmlformats.org/officeDocument/2006/relationships/tags" Target="../tags/tag31.xml"/><Relationship Id="rId9" Type="http://schemas.openxmlformats.org/officeDocument/2006/relationships/image" Target="../media/image22.png"/><Relationship Id="rId1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Titelbild zum nachhaltigen Mobilitätsplan. Das Bild zeigt eine Straße mit Gebäuden und im Hintergrund den Kölner Dom. In das Bild reingezeichnet sind Bäume, ein Bus, Sitzmöglichkeiten und der Hinweis auf eine Mobilstation.">
            <a:extLst>
              <a:ext uri="{FF2B5EF4-FFF2-40B4-BE49-F238E27FC236}">
                <a16:creationId xmlns:a16="http://schemas.microsoft.com/office/drawing/2014/main" id="{A2C7AB83-52E7-C9C3-9D79-1166C67CB4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3" name="Grafik 2" descr="Logo des Fördermittelgebers: Bundesministerium für Digitales und Verkehr. ">
            <a:extLst>
              <a:ext uri="{FF2B5EF4-FFF2-40B4-BE49-F238E27FC236}">
                <a16:creationId xmlns:a16="http://schemas.microsoft.com/office/drawing/2014/main" id="{0C54D3D0-048F-A741-788E-1374D3BADDE2}"/>
              </a:ext>
              <a:ext uri="{C183D7F6-B498-43B3-948B-1728B52AA6E4}">
                <adec:decorative xmlns:adec="http://schemas.microsoft.com/office/drawing/2017/decorative" xmlns="" val="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27188" y="5062070"/>
            <a:ext cx="1760011" cy="1795929"/>
          </a:xfrm>
          <a:prstGeom prst="rect">
            <a:avLst/>
          </a:prstGeom>
        </p:spPr>
      </p:pic>
      <p:sp>
        <p:nvSpPr>
          <p:cNvPr id="9" name="Titel 3">
            <a:extLst>
              <a:ext uri="{FF2B5EF4-FFF2-40B4-BE49-F238E27FC236}">
                <a16:creationId xmlns:a16="http://schemas.microsoft.com/office/drawing/2014/main" id="{8131D382-8D11-9EC3-AB45-75AF632B4832}"/>
              </a:ext>
              <a:ext uri="{C183D7F6-B498-43B3-948B-1728B52AA6E4}">
                <adec:decorative xmlns:adec="http://schemas.microsoft.com/office/drawing/2017/decorative" xmlns="" val="1"/>
              </a:ext>
            </a:extLst>
          </p:cNvPr>
          <p:cNvSpPr>
            <a:spLocks noGrp="1"/>
          </p:cNvSpPr>
          <p:nvPr>
            <p:ph type="ctrTitle"/>
          </p:nvPr>
        </p:nvSpPr>
        <p:spPr>
          <a:xfrm>
            <a:off x="3056282" y="223421"/>
            <a:ext cx="8735184" cy="2519779"/>
          </a:xfrm>
        </p:spPr>
        <p:txBody>
          <a:bodyPr/>
          <a:lstStyle/>
          <a:p>
            <a:r>
              <a:rPr lang="de-DE" sz="3200" dirty="0">
                <a:solidFill>
                  <a:srgbClr val="EF0000"/>
                </a:solidFill>
                <a:latin typeface="+mn-lt"/>
              </a:rPr>
              <a:t> </a:t>
            </a:r>
            <a:r>
              <a:rPr lang="de-DE" sz="3200" dirty="0" smtClean="0">
                <a:solidFill>
                  <a:srgbClr val="EF0000"/>
                </a:solidFill>
                <a:latin typeface="+mn-lt"/>
              </a:rPr>
              <a:t>Titelseite</a:t>
            </a:r>
            <a:endParaRPr lang="de-DE" sz="3200" dirty="0">
              <a:solidFill>
                <a:srgbClr val="EF0000"/>
              </a:solidFill>
              <a:latin typeface="+mn-lt"/>
            </a:endParaRPr>
          </a:p>
        </p:txBody>
      </p:sp>
      <p:sp>
        <p:nvSpPr>
          <p:cNvPr id="11" name="Titel 3">
            <a:extLst>
              <a:ext uri="{FF2B5EF4-FFF2-40B4-BE49-F238E27FC236}">
                <a16:creationId xmlns:a16="http://schemas.microsoft.com/office/drawing/2014/main" id="{BDCD0B71-6F66-FB76-33E7-80A3FF76A1CE}"/>
              </a:ext>
            </a:extLst>
          </p:cNvPr>
          <p:cNvSpPr txBox="1">
            <a:spLocks/>
          </p:cNvSpPr>
          <p:nvPr/>
        </p:nvSpPr>
        <p:spPr>
          <a:xfrm>
            <a:off x="2958856" y="61449"/>
            <a:ext cx="8830266" cy="1185522"/>
          </a:xfrm>
          <a:prstGeom prst="rect">
            <a:avLst/>
          </a:prstGeom>
          <a:noFill/>
        </p:spPr>
        <p:txBody>
          <a:bodyPr vert="horz" wrap="square" lIns="288000" tIns="288000" rIns="288000" bIns="288000" rtlCol="0" anchor="t">
            <a:noAutofit/>
          </a:bodyPr>
          <a:lstStyle>
            <a:lvl1pPr algn="l" defTabSz="914400" rtl="0" eaLnBrk="1" latinLnBrk="0" hangingPunct="1">
              <a:lnSpc>
                <a:spcPts val="3600"/>
              </a:lnSpc>
              <a:spcBef>
                <a:spcPct val="0"/>
              </a:spcBef>
              <a:buNone/>
              <a:defRPr sz="3600" b="1" kern="1200">
                <a:solidFill>
                  <a:schemeClr val="bg1"/>
                </a:solidFill>
                <a:latin typeface="+mj-lt"/>
                <a:ea typeface="+mj-ea"/>
                <a:cs typeface="+mj-cs"/>
              </a:defRPr>
            </a:lvl1pPr>
          </a:lstStyle>
          <a:p>
            <a:pPr>
              <a:buFontTx/>
            </a:pPr>
            <a:r>
              <a:rPr lang="en-US" sz="2400" dirty="0" smtClean="0">
                <a:latin typeface="+mn-lt"/>
              </a:rPr>
              <a:t>How </a:t>
            </a:r>
            <a:r>
              <a:rPr lang="en-US" sz="2400" dirty="0">
                <a:latin typeface="+mn-lt"/>
              </a:rPr>
              <a:t>sustainable urban mobility plans can enhance walkability in historic </a:t>
            </a:r>
            <a:r>
              <a:rPr lang="en-US" sz="2400" dirty="0" smtClean="0">
                <a:latin typeface="+mn-lt"/>
              </a:rPr>
              <a:t>cities </a:t>
            </a:r>
            <a:endParaRPr lang="en-US" sz="2400" dirty="0">
              <a:latin typeface="+mn-lt"/>
            </a:endParaRPr>
          </a:p>
          <a:p>
            <a:pPr>
              <a:buFontTx/>
            </a:pPr>
            <a:r>
              <a:rPr lang="en-US" sz="1800" dirty="0" smtClean="0">
                <a:latin typeface="+mn-lt"/>
              </a:rPr>
              <a:t> From walkable to drivable to livable </a:t>
            </a:r>
            <a:endParaRPr lang="de-DE" sz="1800" dirty="0">
              <a:latin typeface="+mn-lt"/>
            </a:endParaRPr>
          </a:p>
        </p:txBody>
      </p:sp>
      <p:sp>
        <p:nvSpPr>
          <p:cNvPr id="12" name="Untertitel 4">
            <a:extLst>
              <a:ext uri="{FF2B5EF4-FFF2-40B4-BE49-F238E27FC236}">
                <a16:creationId xmlns:a16="http://schemas.microsoft.com/office/drawing/2014/main" id="{DCF39AD7-7BC5-9B7B-CE53-A628CF8505F8}"/>
              </a:ext>
            </a:extLst>
          </p:cNvPr>
          <p:cNvSpPr txBox="1">
            <a:spLocks/>
          </p:cNvSpPr>
          <p:nvPr/>
        </p:nvSpPr>
        <p:spPr>
          <a:xfrm>
            <a:off x="3005758" y="1796137"/>
            <a:ext cx="8768124" cy="1082454"/>
          </a:xfrm>
          <a:prstGeom prst="rect">
            <a:avLst/>
          </a:prstGeom>
        </p:spPr>
        <p:txBody>
          <a:bodyPr vert="horz" lIns="288000" tIns="0" rIns="972000" bIns="252000" rtlCol="0" anchor="t">
            <a:noAutofit/>
          </a:bodyPr>
          <a:lstStyle>
            <a:lvl1pPr marL="0" indent="0" algn="l" defTabSz="914400" rtl="0" eaLnBrk="1" latinLnBrk="0" hangingPunct="1">
              <a:lnSpc>
                <a:spcPct val="110000"/>
              </a:lnSpc>
              <a:spcBef>
                <a:spcPts val="0"/>
              </a:spcBef>
              <a:buFont typeface="Arial" panose="020B0604020202020204" pitchFamily="34" charset="0"/>
              <a:buNone/>
              <a:defRPr sz="2200" kern="1200">
                <a:solidFill>
                  <a:schemeClr val="bg1"/>
                </a:solidFill>
                <a:latin typeface="+mn-lt"/>
                <a:ea typeface="+mn-ea"/>
                <a:cs typeface="+mn-cs"/>
              </a:defRPr>
            </a:lvl1pPr>
            <a:lvl2pPr marL="457200" indent="0" algn="ctr" defTabSz="914400" rtl="0" eaLnBrk="1" latinLnBrk="0" hangingPunct="1">
              <a:lnSpc>
                <a:spcPct val="110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10000"/>
              </a:lnSpc>
              <a:spcBef>
                <a:spcPts val="0"/>
              </a:spcBef>
              <a:buFont typeface="Arial" panose="020B0604020202020204" pitchFamily="34" charset="0"/>
              <a:buNone/>
              <a:defRPr sz="1600" kern="1200">
                <a:solidFill>
                  <a:schemeClr val="tx1"/>
                </a:solidFill>
                <a:latin typeface="+mn-lt"/>
                <a:ea typeface="+mn-ea"/>
                <a:cs typeface="+mn-cs"/>
              </a:defRPr>
            </a:lvl9pPr>
          </a:lstStyle>
          <a:p>
            <a:r>
              <a:rPr lang="de-DE" sz="1800" dirty="0" smtClean="0"/>
              <a:t>World Conference </a:t>
            </a:r>
            <a:r>
              <a:rPr lang="de-DE" sz="1800" dirty="0" err="1" smtClean="0"/>
              <a:t>of</a:t>
            </a:r>
            <a:r>
              <a:rPr lang="de-DE" sz="1800" dirty="0" smtClean="0"/>
              <a:t> Historical Cities |19th Edition</a:t>
            </a:r>
          </a:p>
          <a:p>
            <a:r>
              <a:rPr lang="de-DE" sz="1800" dirty="0" smtClean="0"/>
              <a:t>12.11.2024</a:t>
            </a:r>
          </a:p>
          <a:p>
            <a:r>
              <a:rPr lang="de-DE" sz="1200" dirty="0" smtClean="0"/>
              <a:t>Barbara Pauli </a:t>
            </a:r>
            <a:r>
              <a:rPr lang="de-DE" sz="1200" dirty="0" err="1" smtClean="0"/>
              <a:t>and</a:t>
            </a:r>
            <a:r>
              <a:rPr lang="de-DE" sz="1200" dirty="0" smtClean="0"/>
              <a:t> Friederike Christian | City </a:t>
            </a:r>
            <a:r>
              <a:rPr lang="de-DE" sz="1200" dirty="0" err="1" smtClean="0"/>
              <a:t>of</a:t>
            </a:r>
            <a:r>
              <a:rPr lang="de-DE" sz="1200" dirty="0" smtClean="0"/>
              <a:t> Cologne | </a:t>
            </a:r>
            <a:r>
              <a:rPr lang="en-US" sz="1200" dirty="0"/>
              <a:t>Department for Sustainable Mobility Development</a:t>
            </a:r>
            <a:endParaRPr lang="de-DE" sz="1200" dirty="0" smtClean="0"/>
          </a:p>
        </p:txBody>
      </p:sp>
      <p:sp>
        <p:nvSpPr>
          <p:cNvPr id="4" name="Rechteck 3"/>
          <p:cNvSpPr/>
          <p:nvPr/>
        </p:nvSpPr>
        <p:spPr>
          <a:xfrm>
            <a:off x="0" y="6632798"/>
            <a:ext cx="1661032" cy="244682"/>
          </a:xfrm>
          <a:prstGeom prst="rect">
            <a:avLst/>
          </a:prstGeom>
          <a:solidFill>
            <a:srgbClr val="FFFFFF">
              <a:alpha val="80000"/>
            </a:srgbClr>
          </a:solidFill>
        </p:spPr>
        <p:txBody>
          <a:bodyPr wrap="none">
            <a:spAutoFit/>
          </a:bodyPr>
          <a:lstStyle/>
          <a:p>
            <a:r>
              <a:rPr lang="de-DE" sz="900" dirty="0">
                <a:solidFill>
                  <a:srgbClr val="555555"/>
                </a:solidFill>
              </a:rPr>
              <a:t>© Jan </a:t>
            </a:r>
            <a:r>
              <a:rPr lang="de-DE" sz="900" dirty="0" err="1">
                <a:solidFill>
                  <a:srgbClr val="555555"/>
                </a:solidFill>
              </a:rPr>
              <a:t>Buckard</a:t>
            </a:r>
            <a:r>
              <a:rPr lang="de-DE" sz="900" dirty="0">
                <a:solidFill>
                  <a:srgbClr val="555555"/>
                </a:solidFill>
              </a:rPr>
              <a:t>/</a:t>
            </a:r>
            <a:r>
              <a:rPr lang="de-DE" sz="900" dirty="0" err="1">
                <a:solidFill>
                  <a:srgbClr val="555555"/>
                </a:solidFill>
              </a:rPr>
              <a:t>Tippingpoints</a:t>
            </a:r>
            <a:endParaRPr lang="de-DE" sz="900" dirty="0"/>
          </a:p>
        </p:txBody>
      </p:sp>
      <p:pic>
        <p:nvPicPr>
          <p:cNvPr id="10" name="Grafik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8188" y="223421"/>
            <a:ext cx="2710166" cy="440371"/>
          </a:xfrm>
          <a:prstGeom prst="rect">
            <a:avLst/>
          </a:prstGeom>
        </p:spPr>
      </p:pic>
    </p:spTree>
    <p:extLst>
      <p:ext uri="{BB962C8B-B14F-4D97-AF65-F5344CB8AC3E}">
        <p14:creationId xmlns:p14="http://schemas.microsoft.com/office/powerpoint/2010/main" val="12092649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04775" y="2114550"/>
            <a:ext cx="5934075" cy="1609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a:p>
        </p:txBody>
      </p:sp>
      <p:sp>
        <p:nvSpPr>
          <p:cNvPr id="2" name="Titel 1"/>
          <p:cNvSpPr>
            <a:spLocks noGrp="1"/>
          </p:cNvSpPr>
          <p:nvPr>
            <p:ph type="title"/>
          </p:nvPr>
        </p:nvSpPr>
        <p:spPr/>
        <p:txBody>
          <a:bodyPr/>
          <a:lstStyle/>
          <a:p>
            <a:r>
              <a:rPr lang="de-DE" dirty="0" err="1" smtClean="0">
                <a:latin typeface="+mn-lt"/>
              </a:rPr>
              <a:t>Walkability</a:t>
            </a:r>
            <a:r>
              <a:rPr lang="de-DE" dirty="0" smtClean="0">
                <a:latin typeface="+mn-lt"/>
              </a:rPr>
              <a:t> in Cologne</a:t>
            </a:r>
            <a:endParaRPr lang="de-DE" dirty="0">
              <a:latin typeface="+mn-lt"/>
            </a:endParaRPr>
          </a:p>
        </p:txBody>
      </p:sp>
      <p:sp>
        <p:nvSpPr>
          <p:cNvPr id="4" name="Foliennummernplatzhalter 3"/>
          <p:cNvSpPr>
            <a:spLocks noGrp="1"/>
          </p:cNvSpPr>
          <p:nvPr>
            <p:ph type="sldNum" sz="quarter" idx="11"/>
          </p:nvPr>
        </p:nvSpPr>
        <p:spPr/>
        <p:txBody>
          <a:bodyPr/>
          <a:lstStyle/>
          <a:p>
            <a:fld id="{FA947B8A-AD72-4161-891A-C1083A8F20A5}" type="slidenum">
              <a:rPr lang="de-DE" smtClean="0"/>
              <a:pPr/>
              <a:t>10</a:t>
            </a:fld>
            <a:endParaRPr lang="de-DE" dirty="0"/>
          </a:p>
        </p:txBody>
      </p:sp>
      <p:sp>
        <p:nvSpPr>
          <p:cNvPr id="3" name="Rechteck 2"/>
          <p:cNvSpPr/>
          <p:nvPr/>
        </p:nvSpPr>
        <p:spPr>
          <a:xfrm>
            <a:off x="6846782" y="4526760"/>
            <a:ext cx="5177145" cy="1344984"/>
          </a:xfrm>
          <a:prstGeom prst="rect">
            <a:avLst/>
          </a:prstGeom>
          <a:ln w="25400">
            <a:solidFill>
              <a:schemeClr val="accent1"/>
            </a:solidFill>
          </a:ln>
        </p:spPr>
        <p:txBody>
          <a:bodyPr wrap="square">
            <a:spAutoFit/>
          </a:bodyPr>
          <a:lstStyle/>
          <a:p>
            <a:pPr algn="just">
              <a:spcAft>
                <a:spcPts val="0"/>
              </a:spcAft>
            </a:pPr>
            <a:r>
              <a:rPr lang="de-DE" sz="2000" i="1" kern="100" dirty="0">
                <a:ea typeface="Aptos"/>
                <a:cs typeface="Times New Roman" panose="02020603050405020304" pitchFamily="18" charset="0"/>
              </a:rPr>
              <a:t> </a:t>
            </a:r>
            <a:r>
              <a:rPr lang="en-US" sz="2000" i="1" kern="100" dirty="0">
                <a:ea typeface="Aptos"/>
                <a:cs typeface="Times New Roman" panose="02020603050405020304" pitchFamily="18" charset="0"/>
              </a:rPr>
              <a:t>“Wherever people are out and about and spend their time there is life: In this sense, we need lots of places for people in the city.” </a:t>
            </a:r>
            <a:r>
              <a:rPr lang="en-US" sz="1400" kern="100" dirty="0">
                <a:ea typeface="Aptos"/>
                <a:cs typeface="Times New Roman" panose="02020603050405020304" pitchFamily="18" charset="0"/>
              </a:rPr>
              <a:t>– Participant of the online participation</a:t>
            </a:r>
            <a:r>
              <a:rPr lang="en-US" sz="1400" i="1" kern="100" dirty="0">
                <a:ea typeface="Aptos"/>
                <a:cs typeface="Times New Roman" panose="02020603050405020304" pitchFamily="18" charset="0"/>
              </a:rPr>
              <a:t> </a:t>
            </a:r>
            <a:r>
              <a:rPr lang="en-US" sz="1400" i="1" kern="100" dirty="0" smtClean="0">
                <a:ea typeface="Aptos"/>
                <a:cs typeface="Times New Roman" panose="02020603050405020304" pitchFamily="18" charset="0"/>
              </a:rPr>
              <a:t>2024</a:t>
            </a:r>
            <a:endParaRPr lang="de-DE" sz="1400" kern="100" dirty="0">
              <a:effectLst/>
              <a:ea typeface="Aptos"/>
              <a:cs typeface="Times New Roman" panose="02020603050405020304" pitchFamily="18" charset="0"/>
            </a:endParaRPr>
          </a:p>
        </p:txBody>
      </p:sp>
      <p:sp>
        <p:nvSpPr>
          <p:cNvPr id="81" name="Rechteck 80"/>
          <p:cNvSpPr/>
          <p:nvPr/>
        </p:nvSpPr>
        <p:spPr>
          <a:xfrm>
            <a:off x="7182182" y="1552068"/>
            <a:ext cx="2806172" cy="2733056"/>
          </a:xfrm>
          <a:prstGeom prst="rect">
            <a:avLst/>
          </a:prstGeom>
          <a:ln w="25400">
            <a:solidFill>
              <a:schemeClr val="accent1"/>
            </a:solidFill>
          </a:ln>
        </p:spPr>
        <p:txBody>
          <a:bodyPr wrap="square">
            <a:spAutoFit/>
          </a:bodyPr>
          <a:lstStyle/>
          <a:p>
            <a:r>
              <a:rPr lang="en-US" sz="2000" i="1" dirty="0" smtClean="0"/>
              <a:t>“More </a:t>
            </a:r>
            <a:r>
              <a:rPr lang="en-US" sz="2000" i="1" dirty="0"/>
              <a:t>importance should be </a:t>
            </a:r>
            <a:r>
              <a:rPr lang="en-US" sz="2000" i="1" dirty="0" smtClean="0"/>
              <a:t>placed on </a:t>
            </a:r>
            <a:r>
              <a:rPr lang="en-US" sz="2000" i="1" dirty="0"/>
              <a:t>walking. In most cases, other means of transportation are in the focus</a:t>
            </a:r>
            <a:r>
              <a:rPr lang="en-US" sz="2000" dirty="0" smtClean="0"/>
              <a:t>.”</a:t>
            </a:r>
            <a:r>
              <a:rPr lang="en-US" sz="2000" kern="100" dirty="0" smtClean="0">
                <a:ea typeface="Aptos"/>
                <a:cs typeface="Times New Roman" panose="02020603050405020304" pitchFamily="18" charset="0"/>
              </a:rPr>
              <a:t> </a:t>
            </a:r>
            <a:r>
              <a:rPr lang="en-US" sz="2000" kern="100" dirty="0">
                <a:ea typeface="Aptos"/>
                <a:cs typeface="Times New Roman" panose="02020603050405020304" pitchFamily="18" charset="0"/>
              </a:rPr>
              <a:t>– </a:t>
            </a:r>
            <a:r>
              <a:rPr lang="en-US" sz="1400" kern="100" dirty="0">
                <a:ea typeface="Aptos"/>
                <a:cs typeface="Times New Roman" panose="02020603050405020304" pitchFamily="18" charset="0"/>
              </a:rPr>
              <a:t>Participant of the online participation</a:t>
            </a:r>
            <a:r>
              <a:rPr lang="en-US" sz="1400" i="1" kern="100" dirty="0">
                <a:ea typeface="Aptos"/>
                <a:cs typeface="Times New Roman" panose="02020603050405020304" pitchFamily="18" charset="0"/>
              </a:rPr>
              <a:t> </a:t>
            </a:r>
            <a:r>
              <a:rPr lang="en-US" sz="1400" i="1" kern="100" dirty="0" smtClean="0">
                <a:ea typeface="Aptos"/>
                <a:cs typeface="Times New Roman" panose="02020603050405020304" pitchFamily="18" charset="0"/>
              </a:rPr>
              <a:t>2024</a:t>
            </a:r>
            <a:endParaRPr lang="de-DE" sz="1400" kern="100" dirty="0">
              <a:ea typeface="Aptos"/>
              <a:cs typeface="Times New Roman" panose="02020603050405020304" pitchFamily="18" charset="0"/>
            </a:endParaRPr>
          </a:p>
          <a:p>
            <a:endParaRPr lang="de-DE" dirty="0"/>
          </a:p>
        </p:txBody>
      </p:sp>
      <p:pic>
        <p:nvPicPr>
          <p:cNvPr id="63" name="Grafik 62"/>
          <p:cNvPicPr>
            <a:picLocks noChangeAspect="1"/>
          </p:cNvPicPr>
          <p:nvPr/>
        </p:nvPicPr>
        <p:blipFill rotWithShape="1">
          <a:blip r:embed="rId3"/>
          <a:srcRect l="1206" t="2559" r="1980" b="14073"/>
          <a:stretch/>
        </p:blipFill>
        <p:spPr>
          <a:xfrm>
            <a:off x="518160" y="2209800"/>
            <a:ext cx="6042660" cy="3101340"/>
          </a:xfrm>
          <a:prstGeom prst="rect">
            <a:avLst/>
          </a:prstGeom>
        </p:spPr>
      </p:pic>
      <p:sp>
        <p:nvSpPr>
          <p:cNvPr id="40" name="Textfeld 39"/>
          <p:cNvSpPr txBox="1"/>
          <p:nvPr/>
        </p:nvSpPr>
        <p:spPr>
          <a:xfrm flipH="1">
            <a:off x="988991" y="2198306"/>
            <a:ext cx="5310843" cy="338554"/>
          </a:xfrm>
          <a:prstGeom prst="rect">
            <a:avLst/>
          </a:prstGeom>
          <a:solidFill>
            <a:schemeClr val="bg1"/>
          </a:solidFill>
        </p:spPr>
        <p:txBody>
          <a:bodyPr wrap="square" lIns="0" tIns="0" rIns="0" bIns="0" rtlCol="0">
            <a:spAutoFit/>
          </a:bodyPr>
          <a:lstStyle/>
          <a:p>
            <a:pPr algn="l"/>
            <a:r>
              <a:rPr lang="de-DE" sz="2000" b="1" dirty="0" smtClean="0">
                <a:solidFill>
                  <a:srgbClr val="EF0000"/>
                </a:solidFill>
              </a:rPr>
              <a:t>Development </a:t>
            </a:r>
            <a:r>
              <a:rPr lang="de-DE" sz="2000" b="1" dirty="0" err="1" smtClean="0">
                <a:solidFill>
                  <a:srgbClr val="EF0000"/>
                </a:solidFill>
              </a:rPr>
              <a:t>of</a:t>
            </a:r>
            <a:r>
              <a:rPr lang="de-DE" sz="2000" b="1" dirty="0" smtClean="0">
                <a:solidFill>
                  <a:srgbClr val="EF0000"/>
                </a:solidFill>
              </a:rPr>
              <a:t> </a:t>
            </a:r>
            <a:r>
              <a:rPr lang="de-DE" sz="2000" b="1" dirty="0" err="1" smtClean="0">
                <a:solidFill>
                  <a:srgbClr val="EF0000"/>
                </a:solidFill>
              </a:rPr>
              <a:t>the</a:t>
            </a:r>
            <a:r>
              <a:rPr lang="de-DE" sz="2000" b="1" dirty="0" smtClean="0">
                <a:solidFill>
                  <a:srgbClr val="EF0000"/>
                </a:solidFill>
              </a:rPr>
              <a:t> modal </a:t>
            </a:r>
            <a:r>
              <a:rPr lang="de-DE" sz="2000" b="1" dirty="0" err="1" smtClean="0">
                <a:solidFill>
                  <a:srgbClr val="EF0000"/>
                </a:solidFill>
              </a:rPr>
              <a:t>split</a:t>
            </a:r>
            <a:r>
              <a:rPr lang="de-DE" sz="2000" b="1" dirty="0" smtClean="0">
                <a:solidFill>
                  <a:srgbClr val="EF0000"/>
                </a:solidFill>
              </a:rPr>
              <a:t> in Cologne </a:t>
            </a:r>
          </a:p>
        </p:txBody>
      </p:sp>
      <p:sp>
        <p:nvSpPr>
          <p:cNvPr id="5" name="Textfeld 4"/>
          <p:cNvSpPr txBox="1"/>
          <p:nvPr/>
        </p:nvSpPr>
        <p:spPr>
          <a:xfrm>
            <a:off x="1785488" y="5545618"/>
            <a:ext cx="883920" cy="390556"/>
          </a:xfrm>
          <a:prstGeom prst="rect">
            <a:avLst/>
          </a:prstGeom>
          <a:solidFill>
            <a:schemeClr val="bg1"/>
          </a:solidFill>
        </p:spPr>
        <p:txBody>
          <a:bodyPr wrap="square" lIns="0" tIns="0" rIns="0" bIns="0" rtlCol="0">
            <a:spAutoFit/>
          </a:bodyPr>
          <a:lstStyle/>
          <a:p>
            <a:pPr algn="ctr"/>
            <a:r>
              <a:rPr lang="de-DE" sz="1200" dirty="0" err="1" smtClean="0"/>
              <a:t>motorised</a:t>
            </a:r>
            <a:r>
              <a:rPr lang="de-DE" sz="1200" dirty="0" smtClean="0"/>
              <a:t> </a:t>
            </a:r>
            <a:r>
              <a:rPr lang="de-DE" sz="1200" dirty="0" err="1" smtClean="0"/>
              <a:t>transport</a:t>
            </a:r>
            <a:endParaRPr lang="de-DE" sz="1200" dirty="0" smtClean="0"/>
          </a:p>
        </p:txBody>
      </p:sp>
      <p:sp>
        <p:nvSpPr>
          <p:cNvPr id="64" name="Textfeld 63"/>
          <p:cNvSpPr txBox="1"/>
          <p:nvPr/>
        </p:nvSpPr>
        <p:spPr>
          <a:xfrm>
            <a:off x="2992966" y="5551052"/>
            <a:ext cx="883920" cy="406265"/>
          </a:xfrm>
          <a:prstGeom prst="rect">
            <a:avLst/>
          </a:prstGeom>
          <a:solidFill>
            <a:schemeClr val="bg1"/>
          </a:solidFill>
        </p:spPr>
        <p:txBody>
          <a:bodyPr wrap="square" lIns="0" tIns="0" rIns="0" bIns="0" rtlCol="0">
            <a:spAutoFit/>
          </a:bodyPr>
          <a:lstStyle/>
          <a:p>
            <a:pPr algn="ctr"/>
            <a:r>
              <a:rPr lang="de-DE" sz="1200" dirty="0" err="1" smtClean="0"/>
              <a:t>public</a:t>
            </a:r>
            <a:r>
              <a:rPr lang="de-DE" sz="1200" dirty="0" smtClean="0"/>
              <a:t> </a:t>
            </a:r>
            <a:r>
              <a:rPr lang="de-DE" sz="1200" dirty="0" err="1" smtClean="0"/>
              <a:t>transport</a:t>
            </a:r>
            <a:endParaRPr lang="de-DE" sz="1200" dirty="0" smtClean="0"/>
          </a:p>
        </p:txBody>
      </p:sp>
      <p:sp>
        <p:nvSpPr>
          <p:cNvPr id="65" name="Textfeld 64"/>
          <p:cNvSpPr txBox="1"/>
          <p:nvPr/>
        </p:nvSpPr>
        <p:spPr>
          <a:xfrm>
            <a:off x="3986439" y="5529856"/>
            <a:ext cx="883920" cy="187424"/>
          </a:xfrm>
          <a:prstGeom prst="rect">
            <a:avLst/>
          </a:prstGeom>
          <a:solidFill>
            <a:schemeClr val="bg1"/>
          </a:solidFill>
        </p:spPr>
        <p:txBody>
          <a:bodyPr wrap="square" lIns="0" tIns="0" rIns="0" bIns="0" rtlCol="0">
            <a:spAutoFit/>
          </a:bodyPr>
          <a:lstStyle/>
          <a:p>
            <a:pPr algn="ctr"/>
            <a:r>
              <a:rPr lang="de-DE" sz="1200" dirty="0" err="1" smtClean="0"/>
              <a:t>cycling</a:t>
            </a:r>
            <a:endParaRPr lang="de-DE" sz="1200" dirty="0" smtClean="0"/>
          </a:p>
        </p:txBody>
      </p:sp>
      <p:sp>
        <p:nvSpPr>
          <p:cNvPr id="78" name="Textfeld 77"/>
          <p:cNvSpPr txBox="1"/>
          <p:nvPr/>
        </p:nvSpPr>
        <p:spPr>
          <a:xfrm>
            <a:off x="4979912" y="5537763"/>
            <a:ext cx="692468" cy="203133"/>
          </a:xfrm>
          <a:prstGeom prst="rect">
            <a:avLst/>
          </a:prstGeom>
          <a:solidFill>
            <a:schemeClr val="bg1"/>
          </a:solidFill>
        </p:spPr>
        <p:txBody>
          <a:bodyPr wrap="square" lIns="0" tIns="0" rIns="0" bIns="0" rtlCol="0">
            <a:spAutoFit/>
          </a:bodyPr>
          <a:lstStyle/>
          <a:p>
            <a:pPr algn="ctr"/>
            <a:r>
              <a:rPr lang="de-DE" sz="1200" dirty="0" err="1" smtClean="0"/>
              <a:t>walking</a:t>
            </a:r>
            <a:endParaRPr lang="de-DE" sz="1200" dirty="0" smtClean="0"/>
          </a:p>
        </p:txBody>
      </p:sp>
      <p:pic>
        <p:nvPicPr>
          <p:cNvPr id="7" name="Grafik 6"/>
          <p:cNvPicPr>
            <a:picLocks noChangeAspect="1"/>
          </p:cNvPicPr>
          <p:nvPr/>
        </p:nvPicPr>
        <p:blipFill>
          <a:blip r:embed="rId4"/>
          <a:stretch>
            <a:fillRect/>
          </a:stretch>
        </p:blipFill>
        <p:spPr>
          <a:xfrm>
            <a:off x="1642086" y="5529856"/>
            <a:ext cx="181000" cy="247685"/>
          </a:xfrm>
          <a:prstGeom prst="rect">
            <a:avLst/>
          </a:prstGeom>
        </p:spPr>
      </p:pic>
      <p:pic>
        <p:nvPicPr>
          <p:cNvPr id="8" name="Grafik 7"/>
          <p:cNvPicPr>
            <a:picLocks noChangeAspect="1"/>
          </p:cNvPicPr>
          <p:nvPr/>
        </p:nvPicPr>
        <p:blipFill>
          <a:blip r:embed="rId5"/>
          <a:stretch>
            <a:fillRect/>
          </a:stretch>
        </p:blipFill>
        <p:spPr>
          <a:xfrm>
            <a:off x="2831784" y="5539382"/>
            <a:ext cx="190527" cy="228632"/>
          </a:xfrm>
          <a:prstGeom prst="rect">
            <a:avLst/>
          </a:prstGeom>
        </p:spPr>
      </p:pic>
      <p:pic>
        <p:nvPicPr>
          <p:cNvPr id="9" name="Grafik 8"/>
          <p:cNvPicPr>
            <a:picLocks noChangeAspect="1"/>
          </p:cNvPicPr>
          <p:nvPr/>
        </p:nvPicPr>
        <p:blipFill>
          <a:blip r:embed="rId6"/>
          <a:stretch>
            <a:fillRect/>
          </a:stretch>
        </p:blipFill>
        <p:spPr>
          <a:xfrm>
            <a:off x="3876886" y="5576347"/>
            <a:ext cx="219106" cy="171474"/>
          </a:xfrm>
          <a:prstGeom prst="rect">
            <a:avLst/>
          </a:prstGeom>
        </p:spPr>
      </p:pic>
      <p:pic>
        <p:nvPicPr>
          <p:cNvPr id="10" name="Grafik 9"/>
          <p:cNvPicPr>
            <a:picLocks noChangeAspect="1"/>
          </p:cNvPicPr>
          <p:nvPr/>
        </p:nvPicPr>
        <p:blipFill>
          <a:blip r:embed="rId7"/>
          <a:stretch>
            <a:fillRect/>
          </a:stretch>
        </p:blipFill>
        <p:spPr>
          <a:xfrm>
            <a:off x="4841014" y="5557294"/>
            <a:ext cx="161948" cy="209579"/>
          </a:xfrm>
          <a:prstGeom prst="rect">
            <a:avLst/>
          </a:prstGeom>
        </p:spPr>
      </p:pic>
    </p:spTree>
    <p:extLst>
      <p:ext uri="{BB962C8B-B14F-4D97-AF65-F5344CB8AC3E}">
        <p14:creationId xmlns:p14="http://schemas.microsoft.com/office/powerpoint/2010/main" val="101948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5"/>
          <p:cNvPicPr>
            <a:picLocks noChangeAspect="1"/>
          </p:cNvPicPr>
          <p:nvPr/>
        </p:nvPicPr>
        <p:blipFill>
          <a:blip r:embed="rId3"/>
          <a:stretch>
            <a:fillRect/>
          </a:stretch>
        </p:blipFill>
        <p:spPr>
          <a:xfrm>
            <a:off x="8086182" y="1633499"/>
            <a:ext cx="3533318" cy="5022361"/>
          </a:xfrm>
          <a:prstGeom prst="rect">
            <a:avLst/>
          </a:prstGeom>
        </p:spPr>
      </p:pic>
      <p:sp>
        <p:nvSpPr>
          <p:cNvPr id="3" name="Foliennummernplatzhalter 2"/>
          <p:cNvSpPr>
            <a:spLocks noGrp="1"/>
          </p:cNvSpPr>
          <p:nvPr>
            <p:ph type="sldNum" sz="quarter" idx="11"/>
          </p:nvPr>
        </p:nvSpPr>
        <p:spPr/>
        <p:txBody>
          <a:bodyPr/>
          <a:lstStyle/>
          <a:p>
            <a:fld id="{FA947B8A-AD72-4161-891A-C1083A8F20A5}" type="slidenum">
              <a:rPr lang="de-DE" smtClean="0"/>
              <a:pPr/>
              <a:t>11</a:t>
            </a:fld>
            <a:endParaRPr lang="de-DE" dirty="0"/>
          </a:p>
        </p:txBody>
      </p:sp>
      <p:sp>
        <p:nvSpPr>
          <p:cNvPr id="5" name="Titel 1"/>
          <p:cNvSpPr>
            <a:spLocks noGrp="1"/>
          </p:cNvSpPr>
          <p:nvPr>
            <p:ph type="title"/>
          </p:nvPr>
        </p:nvSpPr>
        <p:spPr>
          <a:xfrm>
            <a:off x="430607" y="301690"/>
            <a:ext cx="11306175" cy="1426321"/>
          </a:xfrm>
        </p:spPr>
        <p:txBody>
          <a:bodyPr/>
          <a:lstStyle/>
          <a:p>
            <a:pPr algn="ctr"/>
            <a:r>
              <a:rPr lang="de-DE" sz="4000" dirty="0" err="1" smtClean="0">
                <a:solidFill>
                  <a:srgbClr val="EF0000"/>
                </a:solidFill>
                <a:latin typeface="+mn-lt"/>
              </a:rPr>
              <a:t>Examples</a:t>
            </a:r>
            <a:r>
              <a:rPr lang="de-DE" sz="4000" dirty="0" smtClean="0">
                <a:solidFill>
                  <a:srgbClr val="EF0000"/>
                </a:solidFill>
                <a:latin typeface="+mn-lt"/>
              </a:rPr>
              <a:t> </a:t>
            </a:r>
            <a:r>
              <a:rPr lang="de-DE" sz="4000" dirty="0" err="1" smtClean="0">
                <a:solidFill>
                  <a:srgbClr val="EF0000"/>
                </a:solidFill>
                <a:latin typeface="+mn-lt"/>
              </a:rPr>
              <a:t>from</a:t>
            </a:r>
            <a:r>
              <a:rPr lang="de-DE" sz="4000" dirty="0" smtClean="0">
                <a:solidFill>
                  <a:srgbClr val="EF0000"/>
                </a:solidFill>
                <a:latin typeface="+mn-lt"/>
              </a:rPr>
              <a:t> </a:t>
            </a:r>
            <a:r>
              <a:rPr lang="de-DE" sz="4000" dirty="0" err="1" smtClean="0">
                <a:solidFill>
                  <a:srgbClr val="EF0000"/>
                </a:solidFill>
                <a:latin typeface="+mn-lt"/>
              </a:rPr>
              <a:t>the</a:t>
            </a:r>
            <a:r>
              <a:rPr lang="de-DE" sz="4000" dirty="0" smtClean="0">
                <a:solidFill>
                  <a:srgbClr val="EF0000"/>
                </a:solidFill>
                <a:latin typeface="+mn-lt"/>
              </a:rPr>
              <a:t> </a:t>
            </a:r>
            <a:r>
              <a:rPr lang="de-DE" sz="4000" dirty="0" err="1" smtClean="0">
                <a:solidFill>
                  <a:srgbClr val="EF0000"/>
                </a:solidFill>
                <a:latin typeface="+mn-lt"/>
              </a:rPr>
              <a:t>old</a:t>
            </a:r>
            <a:r>
              <a:rPr lang="de-DE" sz="4000" dirty="0" smtClean="0">
                <a:solidFill>
                  <a:srgbClr val="EF0000"/>
                </a:solidFill>
                <a:latin typeface="+mn-lt"/>
              </a:rPr>
              <a:t> </a:t>
            </a:r>
            <a:r>
              <a:rPr lang="de-DE" sz="4000" dirty="0" err="1" smtClean="0">
                <a:solidFill>
                  <a:srgbClr val="EF0000"/>
                </a:solidFill>
                <a:latin typeface="+mn-lt"/>
              </a:rPr>
              <a:t>town</a:t>
            </a:r>
            <a:r>
              <a:rPr lang="de-DE" sz="4000" dirty="0" smtClean="0">
                <a:solidFill>
                  <a:srgbClr val="EF0000"/>
                </a:solidFill>
                <a:latin typeface="+mn-lt"/>
              </a:rPr>
              <a:t> </a:t>
            </a:r>
            <a:r>
              <a:rPr lang="de-DE" sz="4000" dirty="0" err="1" smtClean="0">
                <a:solidFill>
                  <a:srgbClr val="EF0000"/>
                </a:solidFill>
                <a:latin typeface="+mn-lt"/>
              </a:rPr>
              <a:t>of</a:t>
            </a:r>
            <a:r>
              <a:rPr lang="de-DE" sz="4000" dirty="0" smtClean="0">
                <a:solidFill>
                  <a:srgbClr val="EF0000"/>
                </a:solidFill>
                <a:latin typeface="+mn-lt"/>
              </a:rPr>
              <a:t> Cologne</a:t>
            </a:r>
            <a:r>
              <a:rPr lang="de-DE" dirty="0" smtClean="0">
                <a:latin typeface="+mn-lt"/>
              </a:rPr>
              <a:t/>
            </a:r>
            <a:br>
              <a:rPr lang="de-DE" dirty="0" smtClean="0">
                <a:latin typeface="+mn-lt"/>
              </a:rPr>
            </a:br>
            <a:r>
              <a:rPr lang="en-US" sz="2400" dirty="0" smtClean="0">
                <a:solidFill>
                  <a:schemeClr val="tx1"/>
                </a:solidFill>
                <a:latin typeface="+mn-lt"/>
              </a:rPr>
              <a:t>Redistribution of traffic areas - Cologne sets new standards for active mobility</a:t>
            </a:r>
            <a:r>
              <a:rPr lang="en-US" sz="2800" dirty="0" smtClean="0">
                <a:solidFill>
                  <a:schemeClr val="tx1"/>
                </a:solidFill>
                <a:latin typeface="+mn-lt"/>
              </a:rPr>
              <a:t/>
            </a:r>
            <a:br>
              <a:rPr lang="en-US" sz="2800" dirty="0" smtClean="0">
                <a:solidFill>
                  <a:schemeClr val="tx1"/>
                </a:solidFill>
                <a:latin typeface="+mn-lt"/>
              </a:rPr>
            </a:br>
            <a:r>
              <a:rPr lang="en-US" sz="2800" dirty="0" smtClean="0">
                <a:solidFill>
                  <a:schemeClr val="tx1"/>
                </a:solidFill>
                <a:latin typeface="+mn-lt"/>
              </a:rPr>
              <a:t/>
            </a:r>
            <a:br>
              <a:rPr lang="en-US" sz="2800" dirty="0" smtClean="0">
                <a:solidFill>
                  <a:schemeClr val="tx1"/>
                </a:solidFill>
                <a:latin typeface="+mn-lt"/>
              </a:rPr>
            </a:br>
            <a:r>
              <a:rPr lang="de-DE" dirty="0" smtClean="0">
                <a:latin typeface="+mn-lt"/>
              </a:rPr>
              <a:t/>
            </a:r>
            <a:br>
              <a:rPr lang="de-DE" dirty="0" smtClean="0">
                <a:latin typeface="+mn-lt"/>
              </a:rPr>
            </a:br>
            <a:r>
              <a:rPr lang="de-DE" dirty="0" smtClean="0">
                <a:latin typeface="+mn-lt"/>
              </a:rPr>
              <a:t/>
            </a:r>
            <a:br>
              <a:rPr lang="de-DE" dirty="0" smtClean="0">
                <a:latin typeface="+mn-lt"/>
              </a:rPr>
            </a:br>
            <a:r>
              <a:rPr lang="de-DE" dirty="0" smtClean="0">
                <a:latin typeface="+mn-lt"/>
              </a:rPr>
              <a:t> </a:t>
            </a:r>
            <a:endParaRPr lang="de-DE" dirty="0">
              <a:latin typeface="+mn-lt"/>
            </a:endParaRPr>
          </a:p>
        </p:txBody>
      </p:sp>
      <p:sp>
        <p:nvSpPr>
          <p:cNvPr id="2" name="Textfeld 1"/>
          <p:cNvSpPr txBox="1"/>
          <p:nvPr/>
        </p:nvSpPr>
        <p:spPr>
          <a:xfrm>
            <a:off x="508000" y="1633499"/>
            <a:ext cx="7592060" cy="4807470"/>
          </a:xfrm>
          <a:prstGeom prst="rect">
            <a:avLst/>
          </a:prstGeom>
          <a:noFill/>
        </p:spPr>
        <p:txBody>
          <a:bodyPr wrap="square" lIns="0" tIns="0" rIns="0" bIns="0" rtlCol="0">
            <a:spAutoFit/>
          </a:bodyPr>
          <a:lstStyle/>
          <a:p>
            <a:r>
              <a:rPr lang="en-US" sz="2400" b="1" dirty="0">
                <a:solidFill>
                  <a:srgbClr val="FF0000"/>
                </a:solidFill>
              </a:rPr>
              <a:t>Old Town Traffic Management Concept</a:t>
            </a:r>
            <a:r>
              <a:rPr lang="en-US" dirty="0">
                <a:solidFill>
                  <a:srgbClr val="FF0000"/>
                </a:solidFill>
              </a:rPr>
              <a:t/>
            </a:r>
            <a:br>
              <a:rPr lang="en-US" dirty="0">
                <a:solidFill>
                  <a:srgbClr val="FF0000"/>
                </a:solidFill>
              </a:rPr>
            </a:br>
            <a:endParaRPr lang="en-US" dirty="0" smtClean="0">
              <a:solidFill>
                <a:srgbClr val="FF0000"/>
              </a:solidFill>
            </a:endParaRPr>
          </a:p>
          <a:p>
            <a:r>
              <a:rPr lang="en-US" sz="2400" b="1" dirty="0" smtClean="0"/>
              <a:t>Objectives</a:t>
            </a:r>
            <a:r>
              <a:rPr lang="en-US" dirty="0" smtClean="0"/>
              <a:t> </a:t>
            </a:r>
          </a:p>
          <a:p>
            <a:pPr marL="342900" indent="-342900">
              <a:buFont typeface="Arial" panose="020B0604020202020204" pitchFamily="34" charset="0"/>
              <a:buChar char="•"/>
            </a:pPr>
            <a:r>
              <a:rPr lang="en-US" sz="2400" dirty="0" smtClean="0"/>
              <a:t>Enhance </a:t>
            </a:r>
            <a:r>
              <a:rPr lang="en-US" sz="2400" dirty="0"/>
              <a:t>quality of life in the old town</a:t>
            </a:r>
          </a:p>
          <a:p>
            <a:pPr marL="342900" lvl="1" indent="-342900">
              <a:buFont typeface="Arial" panose="020B0604020202020204" pitchFamily="34" charset="0"/>
              <a:buChar char="•"/>
            </a:pPr>
            <a:r>
              <a:rPr lang="en-US" sz="2400" dirty="0" smtClean="0"/>
              <a:t>Strengthen </a:t>
            </a:r>
            <a:r>
              <a:rPr lang="en-US" sz="2400" dirty="0"/>
              <a:t>pedestrian and bicycle traffic</a:t>
            </a:r>
          </a:p>
          <a:p>
            <a:pPr marL="342900" lvl="1" indent="-342900">
              <a:buFont typeface="Arial" panose="020B0604020202020204" pitchFamily="34" charset="0"/>
              <a:buChar char="•"/>
            </a:pPr>
            <a:r>
              <a:rPr lang="en-US" sz="2400" dirty="0"/>
              <a:t>Reduce public parking spaces</a:t>
            </a:r>
          </a:p>
          <a:p>
            <a:pPr marL="342900" lvl="1" indent="-342900">
              <a:buFont typeface="Arial" panose="020B0604020202020204" pitchFamily="34" charset="0"/>
              <a:buChar char="•"/>
            </a:pPr>
            <a:r>
              <a:rPr lang="en-US" sz="2400" dirty="0"/>
              <a:t>Decrease motor vehicle </a:t>
            </a:r>
            <a:r>
              <a:rPr lang="en-US" sz="2400" dirty="0" smtClean="0"/>
              <a:t>traffic</a:t>
            </a:r>
          </a:p>
          <a:p>
            <a:pPr marL="342900" lvl="1" indent="-342900">
              <a:buFont typeface="Arial" panose="020B0604020202020204" pitchFamily="34" charset="0"/>
              <a:buChar char="•"/>
            </a:pPr>
            <a:endParaRPr lang="en-US" sz="2400" dirty="0"/>
          </a:p>
          <a:p>
            <a:r>
              <a:rPr lang="en-US" b="1" dirty="0" smtClean="0"/>
              <a:t>Implementation</a:t>
            </a:r>
            <a:endParaRPr lang="en-US" dirty="0"/>
          </a:p>
          <a:p>
            <a:pPr marL="342900" lvl="1" indent="-342900">
              <a:buFont typeface="Arial" panose="020B0604020202020204" pitchFamily="34" charset="0"/>
              <a:buChar char="•"/>
            </a:pPr>
            <a:r>
              <a:rPr lang="en-US" sz="2400" dirty="0"/>
              <a:t>Measures </a:t>
            </a:r>
            <a:r>
              <a:rPr lang="en-US" sz="2400" dirty="0" smtClean="0"/>
              <a:t>are implemented </a:t>
            </a:r>
            <a:r>
              <a:rPr lang="en-US" sz="2400" dirty="0"/>
              <a:t>in multiple </a:t>
            </a:r>
            <a:r>
              <a:rPr lang="en-US" sz="2400" dirty="0" smtClean="0"/>
              <a:t>steps</a:t>
            </a:r>
            <a:endParaRPr lang="en-US" sz="2400" dirty="0"/>
          </a:p>
          <a:p>
            <a:pPr marL="342900" lvl="1" indent="-342900">
              <a:buFont typeface="Arial" panose="020B0604020202020204" pitchFamily="34" charset="0"/>
              <a:buChar char="•"/>
            </a:pPr>
            <a:r>
              <a:rPr lang="en-US" sz="2400" dirty="0"/>
              <a:t>Redesign and </a:t>
            </a:r>
            <a:r>
              <a:rPr lang="en-US" sz="2400" dirty="0" smtClean="0"/>
              <a:t>adaption of streets for </a:t>
            </a:r>
            <a:r>
              <a:rPr lang="en-US" sz="2400" dirty="0"/>
              <a:t>better urban experience</a:t>
            </a:r>
          </a:p>
        </p:txBody>
      </p:sp>
      <p:sp>
        <p:nvSpPr>
          <p:cNvPr id="8" name="Rechteck 7"/>
          <p:cNvSpPr/>
          <p:nvPr/>
        </p:nvSpPr>
        <p:spPr>
          <a:xfrm>
            <a:off x="8100060" y="6407048"/>
            <a:ext cx="83388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Stadt Köln</a:t>
            </a:r>
            <a:endParaRPr lang="de-DE" sz="900" dirty="0"/>
          </a:p>
        </p:txBody>
      </p:sp>
    </p:spTree>
    <p:extLst>
      <p:ext uri="{BB962C8B-B14F-4D97-AF65-F5344CB8AC3E}">
        <p14:creationId xmlns:p14="http://schemas.microsoft.com/office/powerpoint/2010/main" val="33438781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latin typeface="+mn-lt"/>
              </a:rPr>
              <a:t>Examples</a:t>
            </a:r>
            <a:r>
              <a:rPr lang="de-DE" dirty="0" smtClean="0">
                <a:latin typeface="+mn-lt"/>
              </a:rPr>
              <a:t> </a:t>
            </a:r>
            <a:r>
              <a:rPr lang="de-DE" dirty="0" err="1" smtClean="0">
                <a:latin typeface="+mn-lt"/>
              </a:rPr>
              <a:t>from</a:t>
            </a:r>
            <a:r>
              <a:rPr lang="de-DE" dirty="0" smtClean="0">
                <a:latin typeface="+mn-lt"/>
              </a:rPr>
              <a:t> </a:t>
            </a:r>
            <a:r>
              <a:rPr lang="de-DE" dirty="0" err="1" smtClean="0">
                <a:latin typeface="+mn-lt"/>
              </a:rPr>
              <a:t>the</a:t>
            </a:r>
            <a:r>
              <a:rPr lang="de-DE" dirty="0" smtClean="0">
                <a:latin typeface="+mn-lt"/>
              </a:rPr>
              <a:t> </a:t>
            </a:r>
            <a:r>
              <a:rPr lang="de-DE" dirty="0" err="1" smtClean="0">
                <a:latin typeface="+mn-lt"/>
              </a:rPr>
              <a:t>old</a:t>
            </a:r>
            <a:r>
              <a:rPr lang="de-DE" dirty="0" smtClean="0">
                <a:latin typeface="+mn-lt"/>
              </a:rPr>
              <a:t> </a:t>
            </a:r>
            <a:r>
              <a:rPr lang="de-DE" dirty="0" err="1" smtClean="0">
                <a:latin typeface="+mn-lt"/>
              </a:rPr>
              <a:t>town</a:t>
            </a:r>
            <a:r>
              <a:rPr lang="de-DE" dirty="0" smtClean="0">
                <a:latin typeface="+mn-lt"/>
              </a:rPr>
              <a:t> </a:t>
            </a:r>
            <a:r>
              <a:rPr lang="de-DE" dirty="0" err="1" smtClean="0">
                <a:latin typeface="+mn-lt"/>
              </a:rPr>
              <a:t>of</a:t>
            </a:r>
            <a:r>
              <a:rPr lang="de-DE" dirty="0" smtClean="0">
                <a:latin typeface="+mn-lt"/>
              </a:rPr>
              <a:t> Cologne </a:t>
            </a:r>
            <a:endParaRPr lang="de-DE" dirty="0">
              <a:latin typeface="+mn-lt"/>
            </a:endParaRPr>
          </a:p>
        </p:txBody>
      </p:sp>
      <p:sp>
        <p:nvSpPr>
          <p:cNvPr id="4" name="Foliennummernplatzhalter 3"/>
          <p:cNvSpPr>
            <a:spLocks noGrp="1"/>
          </p:cNvSpPr>
          <p:nvPr>
            <p:ph type="sldNum" sz="quarter" idx="11"/>
          </p:nvPr>
        </p:nvSpPr>
        <p:spPr>
          <a:xfrm>
            <a:off x="10956539" y="6637548"/>
            <a:ext cx="780243" cy="180765"/>
          </a:xfrm>
        </p:spPr>
        <p:txBody>
          <a:bodyPr/>
          <a:lstStyle/>
          <a:p>
            <a:fld id="{FA947B8A-AD72-4161-891A-C1083A8F20A5}" type="slidenum">
              <a:rPr lang="de-DE" smtClean="0"/>
              <a:pPr/>
              <a:t>12</a:t>
            </a:fld>
            <a:endParaRPr lang="de-DE"/>
          </a:p>
        </p:txBody>
      </p:sp>
      <p:sp>
        <p:nvSpPr>
          <p:cNvPr id="5" name="Inhaltsplatzhalter 4"/>
          <p:cNvSpPr>
            <a:spLocks noGrp="1"/>
          </p:cNvSpPr>
          <p:nvPr>
            <p:ph idx="1"/>
          </p:nvPr>
        </p:nvSpPr>
        <p:spPr>
          <a:xfrm>
            <a:off x="442913" y="1089024"/>
            <a:ext cx="10455072" cy="1013321"/>
          </a:xfrm>
        </p:spPr>
        <p:txBody>
          <a:bodyPr/>
          <a:lstStyle/>
          <a:p>
            <a:r>
              <a:rPr lang="de-DE" dirty="0" smtClean="0"/>
              <a:t>Removal </a:t>
            </a:r>
            <a:r>
              <a:rPr lang="de-DE" dirty="0" err="1" smtClean="0"/>
              <a:t>of</a:t>
            </a:r>
            <a:r>
              <a:rPr lang="de-DE" dirty="0" smtClean="0"/>
              <a:t> </a:t>
            </a:r>
            <a:r>
              <a:rPr lang="de-DE" dirty="0" err="1" smtClean="0"/>
              <a:t>parking</a:t>
            </a:r>
            <a:r>
              <a:rPr lang="de-DE" dirty="0" smtClean="0"/>
              <a:t> </a:t>
            </a:r>
            <a:r>
              <a:rPr lang="de-DE" dirty="0" err="1"/>
              <a:t>spaces</a:t>
            </a:r>
            <a:r>
              <a:rPr lang="de-DE" dirty="0"/>
              <a:t> </a:t>
            </a:r>
            <a:r>
              <a:rPr lang="de-DE" dirty="0" err="1" smtClean="0"/>
              <a:t>by</a:t>
            </a:r>
            <a:r>
              <a:rPr lang="de-DE" dirty="0" smtClean="0"/>
              <a:t> </a:t>
            </a:r>
            <a:r>
              <a:rPr lang="de-DE" dirty="0"/>
              <a:t>minimal </a:t>
            </a:r>
            <a:r>
              <a:rPr lang="de-DE" dirty="0" err="1" smtClean="0"/>
              <a:t>structural</a:t>
            </a:r>
            <a:r>
              <a:rPr lang="de-DE" dirty="0" smtClean="0"/>
              <a:t> </a:t>
            </a:r>
            <a:r>
              <a:rPr lang="de-DE" dirty="0" err="1" smtClean="0"/>
              <a:t>adjustments</a:t>
            </a:r>
            <a:endParaRPr lang="de-DE" dirty="0" smtClean="0"/>
          </a:p>
          <a:p>
            <a:r>
              <a:rPr lang="de-DE" dirty="0" smtClean="0">
                <a:sym typeface="Wingdings" panose="05000000000000000000" pitchFamily="2" charset="2"/>
              </a:rPr>
              <a:t> </a:t>
            </a:r>
            <a:r>
              <a:rPr lang="de-DE" dirty="0" err="1" smtClean="0">
                <a:sym typeface="Wingdings" panose="05000000000000000000" pitchFamily="2" charset="2"/>
              </a:rPr>
              <a:t>public</a:t>
            </a:r>
            <a:r>
              <a:rPr lang="de-DE" dirty="0" smtClean="0">
                <a:sym typeface="Wingdings" panose="05000000000000000000" pitchFamily="2" charset="2"/>
              </a:rPr>
              <a:t> </a:t>
            </a:r>
            <a:r>
              <a:rPr lang="de-DE" dirty="0" err="1" smtClean="0">
                <a:sym typeface="Wingdings" panose="05000000000000000000" pitchFamily="2" charset="2"/>
              </a:rPr>
              <a:t>space</a:t>
            </a:r>
            <a:r>
              <a:rPr lang="de-DE" dirty="0" smtClean="0">
                <a:sym typeface="Wingdings" panose="05000000000000000000" pitchFamily="2" charset="2"/>
              </a:rPr>
              <a:t> </a:t>
            </a:r>
            <a:r>
              <a:rPr lang="de-DE" dirty="0" err="1" smtClean="0">
                <a:sym typeface="Wingdings" panose="05000000000000000000" pitchFamily="2" charset="2"/>
              </a:rPr>
              <a:t>without</a:t>
            </a:r>
            <a:r>
              <a:rPr lang="de-DE" dirty="0" smtClean="0">
                <a:sym typeface="Wingdings" panose="05000000000000000000" pitchFamily="2" charset="2"/>
              </a:rPr>
              <a:t> </a:t>
            </a:r>
            <a:r>
              <a:rPr lang="de-DE" dirty="0" err="1" smtClean="0">
                <a:sym typeface="Wingdings" panose="05000000000000000000" pitchFamily="2" charset="2"/>
              </a:rPr>
              <a:t>need</a:t>
            </a:r>
            <a:r>
              <a:rPr lang="de-DE" dirty="0" smtClean="0">
                <a:sym typeface="Wingdings" panose="05000000000000000000" pitchFamily="2" charset="2"/>
              </a:rPr>
              <a:t> </a:t>
            </a:r>
            <a:r>
              <a:rPr lang="de-DE" dirty="0" err="1" smtClean="0">
                <a:sym typeface="Wingdings" panose="05000000000000000000" pitchFamily="2" charset="2"/>
              </a:rPr>
              <a:t>for</a:t>
            </a:r>
            <a:r>
              <a:rPr lang="de-DE" dirty="0" smtClean="0">
                <a:sym typeface="Wingdings" panose="05000000000000000000" pitchFamily="2" charset="2"/>
              </a:rPr>
              <a:t> </a:t>
            </a:r>
            <a:r>
              <a:rPr lang="de-DE" dirty="0" err="1" smtClean="0">
                <a:sym typeface="Wingdings" panose="05000000000000000000" pitchFamily="2" charset="2"/>
              </a:rPr>
              <a:t>consumption</a:t>
            </a:r>
            <a:r>
              <a:rPr lang="de-DE" dirty="0" smtClean="0">
                <a:sym typeface="Wingdings" panose="05000000000000000000" pitchFamily="2" charset="2"/>
              </a:rPr>
              <a:t> </a:t>
            </a:r>
            <a:endParaRPr lang="de-DE" dirty="0" smtClean="0"/>
          </a:p>
          <a:p>
            <a:pPr marL="342900" indent="-342900">
              <a:buFont typeface="Wingdings" panose="05000000000000000000" pitchFamily="2" charset="2"/>
              <a:buChar char="à"/>
            </a:pPr>
            <a:r>
              <a:rPr lang="de-DE" dirty="0" err="1">
                <a:sym typeface="Wingdings" panose="05000000000000000000" pitchFamily="2" charset="2"/>
              </a:rPr>
              <a:t>s</a:t>
            </a:r>
            <a:r>
              <a:rPr lang="de-DE" dirty="0" err="1" smtClean="0">
                <a:sym typeface="Wingdings" panose="05000000000000000000" pitchFamily="2" charset="2"/>
              </a:rPr>
              <a:t>pace</a:t>
            </a:r>
            <a:r>
              <a:rPr lang="de-DE" dirty="0" smtClean="0">
                <a:sym typeface="Wingdings" panose="05000000000000000000" pitchFamily="2" charset="2"/>
              </a:rPr>
              <a:t> </a:t>
            </a:r>
            <a:r>
              <a:rPr lang="de-DE" dirty="0" err="1" smtClean="0">
                <a:sym typeface="Wingdings" panose="05000000000000000000" pitchFamily="2" charset="2"/>
              </a:rPr>
              <a:t>to</a:t>
            </a:r>
            <a:r>
              <a:rPr lang="de-DE" dirty="0" smtClean="0">
                <a:sym typeface="Wingdings" panose="05000000000000000000" pitchFamily="2" charset="2"/>
              </a:rPr>
              <a:t> </a:t>
            </a:r>
            <a:r>
              <a:rPr lang="de-DE" dirty="0" err="1" smtClean="0">
                <a:sym typeface="Wingdings" panose="05000000000000000000" pitchFamily="2" charset="2"/>
              </a:rPr>
              <a:t>rest</a:t>
            </a:r>
            <a:r>
              <a:rPr lang="de-DE" dirty="0" smtClean="0">
                <a:sym typeface="Wingdings" panose="05000000000000000000" pitchFamily="2" charset="2"/>
              </a:rPr>
              <a:t> </a:t>
            </a:r>
          </a:p>
          <a:p>
            <a:endParaRPr lang="de-DE" b="1" dirty="0" smtClean="0">
              <a:sym typeface="Wingdings" panose="05000000000000000000" pitchFamily="2" charset="2"/>
            </a:endParaRPr>
          </a:p>
          <a:p>
            <a:pPr marL="342900" indent="-342900">
              <a:buFont typeface="Wingdings" panose="05000000000000000000" pitchFamily="2" charset="2"/>
              <a:buChar char="à"/>
            </a:pPr>
            <a:endParaRPr lang="de-DE" b="1" dirty="0" smtClean="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53" y="2287099"/>
            <a:ext cx="5655861" cy="4241896"/>
          </a:xfrm>
          <a:prstGeom prst="rect">
            <a:avLst/>
          </a:prstGeom>
        </p:spPr>
      </p:pic>
      <p:pic>
        <p:nvPicPr>
          <p:cNvPr id="7" name="Grafik 6"/>
          <p:cNvPicPr>
            <a:picLocks noChangeAspect="1"/>
          </p:cNvPicPr>
          <p:nvPr/>
        </p:nvPicPr>
        <p:blipFill rotWithShape="1">
          <a:blip r:embed="rId4">
            <a:extLst>
              <a:ext uri="{28A0092B-C50C-407E-A947-70E740481C1C}">
                <a14:useLocalDpi xmlns:a14="http://schemas.microsoft.com/office/drawing/2010/main" val="0"/>
              </a:ext>
            </a:extLst>
          </a:blip>
          <a:srcRect r="19697"/>
          <a:stretch/>
        </p:blipFill>
        <p:spPr>
          <a:xfrm>
            <a:off x="5998470" y="2287099"/>
            <a:ext cx="6055821" cy="4241896"/>
          </a:xfrm>
          <a:prstGeom prst="rect">
            <a:avLst/>
          </a:prstGeom>
        </p:spPr>
      </p:pic>
      <p:sp>
        <p:nvSpPr>
          <p:cNvPr id="11" name="Rechteck 10"/>
          <p:cNvSpPr/>
          <p:nvPr/>
        </p:nvSpPr>
        <p:spPr>
          <a:xfrm>
            <a:off x="99753" y="2287099"/>
            <a:ext cx="1554480" cy="40761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12" name="Rechteck 11"/>
          <p:cNvSpPr/>
          <p:nvPr/>
        </p:nvSpPr>
        <p:spPr>
          <a:xfrm>
            <a:off x="5998470" y="2287099"/>
            <a:ext cx="1554480" cy="40761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13" name="Textfeld 12"/>
          <p:cNvSpPr txBox="1"/>
          <p:nvPr/>
        </p:nvSpPr>
        <p:spPr>
          <a:xfrm>
            <a:off x="6303524" y="2263437"/>
            <a:ext cx="933856" cy="406265"/>
          </a:xfrm>
          <a:prstGeom prst="rect">
            <a:avLst/>
          </a:prstGeom>
          <a:noFill/>
        </p:spPr>
        <p:txBody>
          <a:bodyPr wrap="square" lIns="0" tIns="0" rIns="0" bIns="0" rtlCol="0">
            <a:spAutoFit/>
          </a:bodyPr>
          <a:lstStyle/>
          <a:p>
            <a:pPr algn="l"/>
            <a:r>
              <a:rPr lang="de-DE" sz="2400" dirty="0" smtClean="0">
                <a:solidFill>
                  <a:schemeClr val="tx2"/>
                </a:solidFill>
              </a:rPr>
              <a:t>After</a:t>
            </a:r>
          </a:p>
        </p:txBody>
      </p:sp>
      <p:sp>
        <p:nvSpPr>
          <p:cNvPr id="14" name="Textfeld 13"/>
          <p:cNvSpPr txBox="1"/>
          <p:nvPr/>
        </p:nvSpPr>
        <p:spPr>
          <a:xfrm>
            <a:off x="275293" y="2244394"/>
            <a:ext cx="1211320" cy="374718"/>
          </a:xfrm>
          <a:prstGeom prst="rect">
            <a:avLst/>
          </a:prstGeom>
          <a:noFill/>
        </p:spPr>
        <p:txBody>
          <a:bodyPr wrap="square" lIns="0" tIns="0" rIns="0" bIns="0" rtlCol="0">
            <a:spAutoFit/>
          </a:bodyPr>
          <a:lstStyle/>
          <a:p>
            <a:pPr algn="l"/>
            <a:r>
              <a:rPr lang="de-DE" sz="2400" dirty="0" err="1" smtClean="0">
                <a:solidFill>
                  <a:schemeClr val="tx2"/>
                </a:solidFill>
              </a:rPr>
              <a:t>Before</a:t>
            </a:r>
            <a:endParaRPr lang="de-DE" sz="2400" dirty="0" smtClean="0">
              <a:solidFill>
                <a:schemeClr val="tx2"/>
              </a:solidFill>
            </a:endParaRPr>
          </a:p>
        </p:txBody>
      </p:sp>
      <p:sp>
        <p:nvSpPr>
          <p:cNvPr id="15" name="Rechteck 14"/>
          <p:cNvSpPr/>
          <p:nvPr/>
        </p:nvSpPr>
        <p:spPr>
          <a:xfrm>
            <a:off x="99753" y="6305011"/>
            <a:ext cx="83388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Stadt Köln</a:t>
            </a:r>
            <a:endParaRPr lang="de-DE" sz="900" dirty="0"/>
          </a:p>
        </p:txBody>
      </p:sp>
      <p:sp>
        <p:nvSpPr>
          <p:cNvPr id="16" name="Rechteck 15"/>
          <p:cNvSpPr/>
          <p:nvPr/>
        </p:nvSpPr>
        <p:spPr>
          <a:xfrm>
            <a:off x="5998470" y="6299537"/>
            <a:ext cx="83388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Stadt Köln</a:t>
            </a:r>
            <a:endParaRPr lang="de-DE" sz="900" dirty="0"/>
          </a:p>
        </p:txBody>
      </p:sp>
      <p:pic>
        <p:nvPicPr>
          <p:cNvPr id="3" name="Grafik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16608" y="3224219"/>
            <a:ext cx="3699095" cy="2777547"/>
          </a:xfrm>
          <a:prstGeom prst="rect">
            <a:avLst/>
          </a:prstGeom>
        </p:spPr>
      </p:pic>
    </p:spTree>
    <p:extLst>
      <p:ext uri="{BB962C8B-B14F-4D97-AF65-F5344CB8AC3E}">
        <p14:creationId xmlns:p14="http://schemas.microsoft.com/office/powerpoint/2010/main" val="212386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latin typeface="+mn-lt"/>
              </a:rPr>
              <a:t>Examples</a:t>
            </a:r>
            <a:r>
              <a:rPr lang="de-DE" dirty="0" smtClean="0">
                <a:latin typeface="+mn-lt"/>
              </a:rPr>
              <a:t> </a:t>
            </a:r>
            <a:r>
              <a:rPr lang="de-DE" dirty="0" err="1" smtClean="0">
                <a:latin typeface="+mn-lt"/>
              </a:rPr>
              <a:t>from</a:t>
            </a:r>
            <a:r>
              <a:rPr lang="de-DE" dirty="0" smtClean="0">
                <a:latin typeface="+mn-lt"/>
              </a:rPr>
              <a:t> </a:t>
            </a:r>
            <a:r>
              <a:rPr lang="de-DE" dirty="0" err="1" smtClean="0">
                <a:latin typeface="+mn-lt"/>
              </a:rPr>
              <a:t>the</a:t>
            </a:r>
            <a:r>
              <a:rPr lang="de-DE" dirty="0" smtClean="0">
                <a:latin typeface="+mn-lt"/>
              </a:rPr>
              <a:t> </a:t>
            </a:r>
            <a:r>
              <a:rPr lang="de-DE" dirty="0" err="1" smtClean="0">
                <a:latin typeface="+mn-lt"/>
              </a:rPr>
              <a:t>old</a:t>
            </a:r>
            <a:r>
              <a:rPr lang="de-DE" dirty="0" smtClean="0">
                <a:latin typeface="+mn-lt"/>
              </a:rPr>
              <a:t> </a:t>
            </a:r>
            <a:r>
              <a:rPr lang="de-DE" dirty="0" err="1" smtClean="0">
                <a:latin typeface="+mn-lt"/>
              </a:rPr>
              <a:t>town</a:t>
            </a:r>
            <a:r>
              <a:rPr lang="de-DE" dirty="0" smtClean="0">
                <a:latin typeface="+mn-lt"/>
              </a:rPr>
              <a:t> of Cologne </a:t>
            </a:r>
            <a:endParaRPr lang="de-DE" dirty="0">
              <a:latin typeface="+mn-lt"/>
            </a:endParaRPr>
          </a:p>
        </p:txBody>
      </p:sp>
      <p:sp>
        <p:nvSpPr>
          <p:cNvPr id="4" name="Foliennummernplatzhalter 3"/>
          <p:cNvSpPr>
            <a:spLocks noGrp="1"/>
          </p:cNvSpPr>
          <p:nvPr>
            <p:ph type="sldNum" sz="quarter" idx="11"/>
          </p:nvPr>
        </p:nvSpPr>
        <p:spPr/>
        <p:txBody>
          <a:bodyPr/>
          <a:lstStyle/>
          <a:p>
            <a:fld id="{FA947B8A-AD72-4161-891A-C1083A8F20A5}" type="slidenum">
              <a:rPr lang="de-DE" smtClean="0"/>
              <a:pPr/>
              <a:t>13</a:t>
            </a:fld>
            <a:endParaRPr lang="de-DE"/>
          </a:p>
        </p:txBody>
      </p:sp>
      <p:sp>
        <p:nvSpPr>
          <p:cNvPr id="5" name="Inhaltsplatzhalter 4"/>
          <p:cNvSpPr>
            <a:spLocks noGrp="1"/>
          </p:cNvSpPr>
          <p:nvPr>
            <p:ph idx="1"/>
          </p:nvPr>
        </p:nvSpPr>
        <p:spPr>
          <a:xfrm>
            <a:off x="442913" y="1089025"/>
            <a:ext cx="11415103" cy="1508260"/>
          </a:xfrm>
        </p:spPr>
        <p:txBody>
          <a:bodyPr/>
          <a:lstStyle/>
          <a:p>
            <a:r>
              <a:rPr lang="de-DE" dirty="0" smtClean="0"/>
              <a:t>Removal </a:t>
            </a:r>
            <a:r>
              <a:rPr lang="de-DE" dirty="0" err="1" smtClean="0"/>
              <a:t>of</a:t>
            </a:r>
            <a:r>
              <a:rPr lang="de-DE" dirty="0" smtClean="0"/>
              <a:t> </a:t>
            </a:r>
            <a:r>
              <a:rPr lang="de-DE" dirty="0" err="1" smtClean="0"/>
              <a:t>parking</a:t>
            </a:r>
            <a:r>
              <a:rPr lang="de-DE" dirty="0" smtClean="0"/>
              <a:t> </a:t>
            </a:r>
            <a:r>
              <a:rPr lang="de-DE" dirty="0" err="1"/>
              <a:t>spaces</a:t>
            </a:r>
            <a:r>
              <a:rPr lang="de-DE" dirty="0"/>
              <a:t> </a:t>
            </a:r>
            <a:r>
              <a:rPr lang="de-DE" dirty="0" err="1"/>
              <a:t>by</a:t>
            </a:r>
            <a:r>
              <a:rPr lang="de-DE" dirty="0"/>
              <a:t> minimal </a:t>
            </a:r>
            <a:r>
              <a:rPr lang="de-DE" dirty="0" err="1" smtClean="0"/>
              <a:t>structural</a:t>
            </a:r>
            <a:r>
              <a:rPr lang="de-DE" dirty="0" smtClean="0"/>
              <a:t> </a:t>
            </a:r>
            <a:r>
              <a:rPr lang="de-DE" dirty="0" err="1"/>
              <a:t>adjustments</a:t>
            </a:r>
            <a:r>
              <a:rPr lang="de-DE" dirty="0"/>
              <a:t> </a:t>
            </a:r>
            <a:r>
              <a:rPr lang="de-DE" dirty="0" err="1" smtClean="0"/>
              <a:t>and</a:t>
            </a:r>
            <a:r>
              <a:rPr lang="de-DE" dirty="0" smtClean="0"/>
              <a:t> </a:t>
            </a:r>
            <a:r>
              <a:rPr lang="de-DE" dirty="0" err="1" smtClean="0"/>
              <a:t>placing</a:t>
            </a:r>
            <a:r>
              <a:rPr lang="de-DE" dirty="0" smtClean="0"/>
              <a:t> </a:t>
            </a:r>
            <a:r>
              <a:rPr lang="de-DE" dirty="0" err="1" smtClean="0"/>
              <a:t>temporary</a:t>
            </a:r>
            <a:r>
              <a:rPr lang="de-DE" dirty="0" smtClean="0"/>
              <a:t> </a:t>
            </a:r>
            <a:r>
              <a:rPr lang="de-DE" dirty="0" err="1" smtClean="0"/>
              <a:t>trees</a:t>
            </a:r>
            <a:endParaRPr lang="de-DE" dirty="0" smtClean="0"/>
          </a:p>
          <a:p>
            <a:r>
              <a:rPr lang="de-DE" dirty="0" smtClean="0">
                <a:sym typeface="Wingdings" panose="05000000000000000000" pitchFamily="2" charset="2"/>
              </a:rPr>
              <a:t> </a:t>
            </a:r>
            <a:r>
              <a:rPr lang="de-DE" dirty="0" err="1" smtClean="0">
                <a:sym typeface="Wingdings" panose="05000000000000000000" pitchFamily="2" charset="2"/>
              </a:rPr>
              <a:t>new</a:t>
            </a:r>
            <a:r>
              <a:rPr lang="de-DE" dirty="0" smtClean="0">
                <a:sym typeface="Wingdings" panose="05000000000000000000" pitchFamily="2" charset="2"/>
              </a:rPr>
              <a:t> </a:t>
            </a:r>
            <a:r>
              <a:rPr lang="de-DE" dirty="0" err="1">
                <a:sym typeface="Wingdings" panose="05000000000000000000" pitchFamily="2" charset="2"/>
              </a:rPr>
              <a:t>parking</a:t>
            </a:r>
            <a:r>
              <a:rPr lang="de-DE" dirty="0">
                <a:sym typeface="Wingdings" panose="05000000000000000000" pitchFamily="2" charset="2"/>
              </a:rPr>
              <a:t> </a:t>
            </a:r>
            <a:r>
              <a:rPr lang="de-DE" dirty="0" err="1">
                <a:sym typeface="Wingdings" panose="05000000000000000000" pitchFamily="2" charset="2"/>
              </a:rPr>
              <a:t>spaces</a:t>
            </a:r>
            <a:r>
              <a:rPr lang="de-DE" dirty="0">
                <a:sym typeface="Wingdings" panose="05000000000000000000" pitchFamily="2" charset="2"/>
              </a:rPr>
              <a:t> </a:t>
            </a:r>
            <a:r>
              <a:rPr lang="de-DE" dirty="0" err="1">
                <a:sym typeface="Wingdings" panose="05000000000000000000" pitchFamily="2" charset="2"/>
              </a:rPr>
              <a:t>for</a:t>
            </a:r>
            <a:r>
              <a:rPr lang="de-DE" dirty="0">
                <a:sym typeface="Wingdings" panose="05000000000000000000" pitchFamily="2" charset="2"/>
              </a:rPr>
              <a:t> </a:t>
            </a:r>
            <a:r>
              <a:rPr lang="de-DE" dirty="0" err="1" smtClean="0">
                <a:sym typeface="Wingdings" panose="05000000000000000000" pitchFamily="2" charset="2"/>
              </a:rPr>
              <a:t>bicycles</a:t>
            </a:r>
            <a:r>
              <a:rPr lang="de-DE" dirty="0" smtClean="0">
                <a:sym typeface="Wingdings" panose="05000000000000000000" pitchFamily="2" charset="2"/>
              </a:rPr>
              <a:t> </a:t>
            </a:r>
            <a:r>
              <a:rPr lang="de-DE" dirty="0" err="1" smtClean="0">
                <a:sym typeface="Wingdings" panose="05000000000000000000" pitchFamily="2" charset="2"/>
              </a:rPr>
              <a:t>and</a:t>
            </a:r>
            <a:r>
              <a:rPr lang="de-DE" dirty="0">
                <a:sym typeface="Wingdings" panose="05000000000000000000" pitchFamily="2" charset="2"/>
              </a:rPr>
              <a:t> </a:t>
            </a:r>
            <a:r>
              <a:rPr lang="de-DE" dirty="0" smtClean="0">
                <a:sym typeface="Wingdings" panose="05000000000000000000" pitchFamily="2" charset="2"/>
              </a:rPr>
              <a:t>e-</a:t>
            </a:r>
            <a:r>
              <a:rPr lang="de-DE" dirty="0" err="1" smtClean="0">
                <a:sym typeface="Wingdings" panose="05000000000000000000" pitchFamily="2" charset="2"/>
              </a:rPr>
              <a:t>scooters</a:t>
            </a:r>
            <a:endParaRPr lang="de-DE" dirty="0" smtClean="0">
              <a:sym typeface="Wingdings" panose="05000000000000000000" pitchFamily="2" charset="2"/>
            </a:endParaRPr>
          </a:p>
          <a:p>
            <a:r>
              <a:rPr lang="de-DE" dirty="0" smtClean="0">
                <a:sym typeface="Wingdings" panose="05000000000000000000" pitchFamily="2" charset="2"/>
              </a:rPr>
              <a:t> </a:t>
            </a:r>
            <a:r>
              <a:rPr lang="de-DE" dirty="0" err="1">
                <a:sym typeface="Wingdings" panose="05000000000000000000" pitchFamily="2" charset="2"/>
              </a:rPr>
              <a:t>i</a:t>
            </a:r>
            <a:r>
              <a:rPr lang="de-DE" dirty="0" err="1" smtClean="0">
                <a:sym typeface="Wingdings" panose="05000000000000000000" pitchFamily="2" charset="2"/>
              </a:rPr>
              <a:t>mproving</a:t>
            </a:r>
            <a:r>
              <a:rPr lang="de-DE" dirty="0" smtClean="0">
                <a:sym typeface="Wingdings" panose="05000000000000000000" pitchFamily="2" charset="2"/>
              </a:rPr>
              <a:t> </a:t>
            </a:r>
            <a:r>
              <a:rPr lang="de-DE" dirty="0" err="1" smtClean="0">
                <a:sym typeface="Wingdings" panose="05000000000000000000" pitchFamily="2" charset="2"/>
              </a:rPr>
              <a:t>walkability</a:t>
            </a:r>
            <a:r>
              <a:rPr lang="de-DE" dirty="0" smtClean="0">
                <a:sym typeface="Wingdings" panose="05000000000000000000" pitchFamily="2" charset="2"/>
              </a:rPr>
              <a:t> </a:t>
            </a:r>
          </a:p>
          <a:p>
            <a:endParaRPr lang="de-DE" b="1" dirty="0"/>
          </a:p>
          <a:p>
            <a:endParaRPr lang="de-DE" b="1" dirty="0"/>
          </a:p>
        </p:txBody>
      </p:sp>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b="38953"/>
          <a:stretch/>
        </p:blipFill>
        <p:spPr>
          <a:xfrm>
            <a:off x="6595541" y="2591318"/>
            <a:ext cx="5141241" cy="3919075"/>
          </a:xfrm>
          <a:prstGeom prst="rect">
            <a:avLst/>
          </a:prstGeom>
        </p:spPr>
      </p:pic>
      <p:pic>
        <p:nvPicPr>
          <p:cNvPr id="7" name="Grafik 6"/>
          <p:cNvPicPr>
            <a:picLocks noChangeAspect="1"/>
          </p:cNvPicPr>
          <p:nvPr/>
        </p:nvPicPr>
        <p:blipFill rotWithShape="1">
          <a:blip r:embed="rId4" cstate="hqprint">
            <a:extLst>
              <a:ext uri="{28A0092B-C50C-407E-A947-70E740481C1C}">
                <a14:useLocalDpi xmlns:a14="http://schemas.microsoft.com/office/drawing/2010/main" val="0"/>
              </a:ext>
            </a:extLst>
          </a:blip>
          <a:srcRect t="-1" r="25005" b="21487"/>
          <a:stretch/>
        </p:blipFill>
        <p:spPr>
          <a:xfrm>
            <a:off x="624778" y="2591318"/>
            <a:ext cx="5063775" cy="3975997"/>
          </a:xfrm>
          <a:prstGeom prst="rect">
            <a:avLst/>
          </a:prstGeom>
        </p:spPr>
      </p:pic>
      <p:sp>
        <p:nvSpPr>
          <p:cNvPr id="11" name="Rechteck 10"/>
          <p:cNvSpPr/>
          <p:nvPr/>
        </p:nvSpPr>
        <p:spPr>
          <a:xfrm>
            <a:off x="624777" y="2591318"/>
            <a:ext cx="1698523" cy="44538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12" name="Rechteck 11"/>
          <p:cNvSpPr/>
          <p:nvPr/>
        </p:nvSpPr>
        <p:spPr>
          <a:xfrm>
            <a:off x="6595540" y="2594533"/>
            <a:ext cx="1641795" cy="41865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13" name="Textfeld 12"/>
          <p:cNvSpPr txBox="1"/>
          <p:nvPr/>
        </p:nvSpPr>
        <p:spPr>
          <a:xfrm>
            <a:off x="796357" y="2554194"/>
            <a:ext cx="1323565" cy="374718"/>
          </a:xfrm>
          <a:prstGeom prst="rect">
            <a:avLst/>
          </a:prstGeom>
          <a:noFill/>
        </p:spPr>
        <p:txBody>
          <a:bodyPr wrap="square" lIns="0" tIns="0" rIns="0" bIns="0" rtlCol="0">
            <a:spAutoFit/>
          </a:bodyPr>
          <a:lstStyle/>
          <a:p>
            <a:pPr algn="l"/>
            <a:r>
              <a:rPr lang="de-DE" sz="2400" dirty="0" err="1" smtClean="0">
                <a:solidFill>
                  <a:schemeClr val="tx2"/>
                </a:solidFill>
              </a:rPr>
              <a:t>Before</a:t>
            </a:r>
            <a:endParaRPr lang="de-DE" sz="2400" dirty="0" smtClean="0">
              <a:solidFill>
                <a:schemeClr val="tx2"/>
              </a:solidFill>
            </a:endParaRPr>
          </a:p>
        </p:txBody>
      </p:sp>
      <p:sp>
        <p:nvSpPr>
          <p:cNvPr id="14" name="Textfeld 13"/>
          <p:cNvSpPr txBox="1"/>
          <p:nvPr/>
        </p:nvSpPr>
        <p:spPr>
          <a:xfrm>
            <a:off x="6898074" y="2557539"/>
            <a:ext cx="1365852" cy="374718"/>
          </a:xfrm>
          <a:prstGeom prst="rect">
            <a:avLst/>
          </a:prstGeom>
          <a:noFill/>
        </p:spPr>
        <p:txBody>
          <a:bodyPr wrap="square" lIns="0" tIns="0" rIns="0" bIns="0" rtlCol="0">
            <a:spAutoFit/>
          </a:bodyPr>
          <a:lstStyle/>
          <a:p>
            <a:pPr algn="l"/>
            <a:r>
              <a:rPr lang="de-DE" sz="2400" dirty="0" smtClean="0">
                <a:solidFill>
                  <a:schemeClr val="tx2"/>
                </a:solidFill>
              </a:rPr>
              <a:t>After</a:t>
            </a:r>
          </a:p>
        </p:txBody>
      </p:sp>
      <p:sp>
        <p:nvSpPr>
          <p:cNvPr id="20" name="Rechteck 19"/>
          <p:cNvSpPr/>
          <p:nvPr/>
        </p:nvSpPr>
        <p:spPr>
          <a:xfrm>
            <a:off x="610265" y="6312920"/>
            <a:ext cx="911153" cy="254395"/>
          </a:xfrm>
          <a:prstGeom prst="rect">
            <a:avLst/>
          </a:prstGeom>
          <a:solidFill>
            <a:srgbClr val="FFFFFF">
              <a:alpha val="80000"/>
            </a:srgbClr>
          </a:solidFill>
        </p:spPr>
        <p:txBody>
          <a:bodyPr wrap="square">
            <a:spAutoFit/>
          </a:bodyPr>
          <a:lstStyle/>
          <a:p>
            <a:r>
              <a:rPr lang="de-DE" sz="900" dirty="0">
                <a:solidFill>
                  <a:srgbClr val="555555"/>
                </a:solidFill>
              </a:rPr>
              <a:t>© </a:t>
            </a:r>
            <a:r>
              <a:rPr lang="de-DE" sz="900" dirty="0" smtClean="0">
                <a:solidFill>
                  <a:srgbClr val="555555"/>
                </a:solidFill>
              </a:rPr>
              <a:t>Stadt Köln</a:t>
            </a:r>
            <a:endParaRPr lang="de-DE" sz="900" dirty="0"/>
          </a:p>
        </p:txBody>
      </p:sp>
      <p:sp>
        <p:nvSpPr>
          <p:cNvPr id="21" name="Rechteck 20"/>
          <p:cNvSpPr/>
          <p:nvPr/>
        </p:nvSpPr>
        <p:spPr>
          <a:xfrm>
            <a:off x="6595541" y="6273554"/>
            <a:ext cx="940265" cy="244682"/>
          </a:xfrm>
          <a:prstGeom prst="rect">
            <a:avLst/>
          </a:prstGeom>
          <a:solidFill>
            <a:srgbClr val="FFFFFF">
              <a:alpha val="80000"/>
            </a:srgbClr>
          </a:solidFill>
        </p:spPr>
        <p:txBody>
          <a:bodyPr wrap="square">
            <a:spAutoFit/>
          </a:bodyPr>
          <a:lstStyle/>
          <a:p>
            <a:r>
              <a:rPr lang="de-DE" sz="900" dirty="0">
                <a:solidFill>
                  <a:srgbClr val="555555"/>
                </a:solidFill>
              </a:rPr>
              <a:t>© </a:t>
            </a:r>
            <a:r>
              <a:rPr lang="de-DE" sz="900" dirty="0" smtClean="0">
                <a:solidFill>
                  <a:srgbClr val="555555"/>
                </a:solidFill>
              </a:rPr>
              <a:t>Stadt Köln</a:t>
            </a:r>
            <a:endParaRPr lang="de-DE" sz="900" dirty="0"/>
          </a:p>
        </p:txBody>
      </p:sp>
    </p:spTree>
    <p:extLst>
      <p:ext uri="{BB962C8B-B14F-4D97-AF65-F5344CB8AC3E}">
        <p14:creationId xmlns:p14="http://schemas.microsoft.com/office/powerpoint/2010/main" val="317614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latin typeface="+mn-lt"/>
              </a:rPr>
              <a:t>Examples</a:t>
            </a:r>
            <a:r>
              <a:rPr lang="de-DE" dirty="0" smtClean="0">
                <a:latin typeface="+mn-lt"/>
              </a:rPr>
              <a:t> </a:t>
            </a:r>
            <a:r>
              <a:rPr lang="de-DE" dirty="0" err="1">
                <a:latin typeface="+mn-lt"/>
              </a:rPr>
              <a:t>from</a:t>
            </a:r>
            <a:r>
              <a:rPr lang="de-DE" dirty="0">
                <a:latin typeface="+mn-lt"/>
              </a:rPr>
              <a:t> </a:t>
            </a:r>
            <a:r>
              <a:rPr lang="de-DE" dirty="0" err="1" smtClean="0">
                <a:latin typeface="+mn-lt"/>
              </a:rPr>
              <a:t>the</a:t>
            </a:r>
            <a:r>
              <a:rPr lang="de-DE" dirty="0" smtClean="0">
                <a:latin typeface="+mn-lt"/>
              </a:rPr>
              <a:t> </a:t>
            </a:r>
            <a:r>
              <a:rPr lang="de-DE" dirty="0" err="1" smtClean="0">
                <a:latin typeface="+mn-lt"/>
              </a:rPr>
              <a:t>inner</a:t>
            </a:r>
            <a:r>
              <a:rPr lang="de-DE" dirty="0" smtClean="0">
                <a:latin typeface="+mn-lt"/>
              </a:rPr>
              <a:t> </a:t>
            </a:r>
            <a:r>
              <a:rPr lang="de-DE" dirty="0" err="1" smtClean="0">
                <a:latin typeface="+mn-lt"/>
              </a:rPr>
              <a:t>city</a:t>
            </a:r>
            <a:r>
              <a:rPr lang="de-DE" dirty="0" smtClean="0">
                <a:latin typeface="+mn-lt"/>
              </a:rPr>
              <a:t> of </a:t>
            </a:r>
            <a:r>
              <a:rPr lang="de-DE" dirty="0">
                <a:latin typeface="+mn-lt"/>
              </a:rPr>
              <a:t>Cologne </a:t>
            </a:r>
          </a:p>
        </p:txBody>
      </p:sp>
      <p:sp>
        <p:nvSpPr>
          <p:cNvPr id="3" name="Foliennummernplatzhalter 2"/>
          <p:cNvSpPr>
            <a:spLocks noGrp="1"/>
          </p:cNvSpPr>
          <p:nvPr>
            <p:ph type="sldNum" sz="quarter" idx="11"/>
          </p:nvPr>
        </p:nvSpPr>
        <p:spPr/>
        <p:txBody>
          <a:bodyPr/>
          <a:lstStyle/>
          <a:p>
            <a:fld id="{FA947B8A-AD72-4161-891A-C1083A8F20A5}" type="slidenum">
              <a:rPr lang="de-DE" smtClean="0"/>
              <a:pPr/>
              <a:t>14</a:t>
            </a:fld>
            <a:endParaRPr lang="de-DE" dirty="0"/>
          </a:p>
        </p:txBody>
      </p:sp>
      <p:pic>
        <p:nvPicPr>
          <p:cNvPr id="5" name="Inhaltsplatzhalter 4"/>
          <p:cNvPicPr>
            <a:picLocks noChangeAspect="1"/>
          </p:cNvPicPr>
          <p:nvPr/>
        </p:nvPicPr>
        <p:blipFill rotWithShape="1">
          <a:blip r:embed="rId2">
            <a:extLst>
              <a:ext uri="{28A0092B-C50C-407E-A947-70E740481C1C}">
                <a14:useLocalDpi xmlns:a14="http://schemas.microsoft.com/office/drawing/2010/main" val="0"/>
              </a:ext>
            </a:extLst>
          </a:blip>
          <a:srcRect t="-101" r="225" b="-1"/>
          <a:stretch/>
        </p:blipFill>
        <p:spPr>
          <a:xfrm>
            <a:off x="599598" y="2407920"/>
            <a:ext cx="5381542" cy="4050307"/>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998" y="1132232"/>
            <a:ext cx="5282775" cy="5354428"/>
          </a:xfrm>
          <a:prstGeom prst="rect">
            <a:avLst/>
          </a:prstGeom>
        </p:spPr>
      </p:pic>
      <p:sp>
        <p:nvSpPr>
          <p:cNvPr id="7" name="Rechteck 6"/>
          <p:cNvSpPr/>
          <p:nvPr/>
        </p:nvSpPr>
        <p:spPr>
          <a:xfrm>
            <a:off x="505776" y="1089025"/>
            <a:ext cx="5961222" cy="1581972"/>
          </a:xfrm>
          <a:prstGeom prst="rect">
            <a:avLst/>
          </a:prstGeom>
        </p:spPr>
        <p:txBody>
          <a:bodyPr wrap="square">
            <a:spAutoFit/>
          </a:bodyPr>
          <a:lstStyle/>
          <a:p>
            <a:r>
              <a:rPr lang="de-DE" dirty="0" err="1"/>
              <a:t>Removal</a:t>
            </a:r>
            <a:r>
              <a:rPr lang="de-DE" dirty="0"/>
              <a:t> of </a:t>
            </a:r>
            <a:r>
              <a:rPr lang="de-DE" dirty="0" err="1"/>
              <a:t>parking</a:t>
            </a:r>
            <a:r>
              <a:rPr lang="de-DE" dirty="0"/>
              <a:t> </a:t>
            </a:r>
            <a:r>
              <a:rPr lang="de-DE" dirty="0" err="1" smtClean="0"/>
              <a:t>spaces</a:t>
            </a:r>
            <a:r>
              <a:rPr lang="de-DE" dirty="0" smtClean="0"/>
              <a:t> </a:t>
            </a:r>
            <a:r>
              <a:rPr lang="de-DE" dirty="0" err="1" smtClean="0"/>
              <a:t>and</a:t>
            </a:r>
            <a:r>
              <a:rPr lang="de-DE" dirty="0" smtClean="0"/>
              <a:t> </a:t>
            </a:r>
            <a:r>
              <a:rPr lang="de-DE" dirty="0" err="1" smtClean="0"/>
              <a:t>implementation</a:t>
            </a:r>
            <a:r>
              <a:rPr lang="de-DE" dirty="0" smtClean="0"/>
              <a:t> of „</a:t>
            </a:r>
            <a:r>
              <a:rPr lang="de-DE" dirty="0" err="1" smtClean="0"/>
              <a:t>free</a:t>
            </a:r>
            <a:r>
              <a:rPr lang="de-DE" dirty="0" smtClean="0"/>
              <a:t> </a:t>
            </a:r>
            <a:r>
              <a:rPr lang="de-DE" dirty="0" err="1" smtClean="0"/>
              <a:t>corners</a:t>
            </a:r>
            <a:r>
              <a:rPr lang="de-DE" dirty="0" smtClean="0"/>
              <a:t>“ </a:t>
            </a:r>
          </a:p>
          <a:p>
            <a:r>
              <a:rPr lang="de-DE" dirty="0">
                <a:sym typeface="Wingdings" panose="05000000000000000000" pitchFamily="2" charset="2"/>
              </a:rPr>
              <a:t> </a:t>
            </a:r>
            <a:r>
              <a:rPr lang="de-DE" dirty="0" err="1">
                <a:sym typeface="Wingdings" panose="05000000000000000000" pitchFamily="2" charset="2"/>
              </a:rPr>
              <a:t>improving</a:t>
            </a:r>
            <a:r>
              <a:rPr lang="de-DE" dirty="0">
                <a:sym typeface="Wingdings" panose="05000000000000000000" pitchFamily="2" charset="2"/>
              </a:rPr>
              <a:t> </a:t>
            </a:r>
            <a:r>
              <a:rPr lang="de-DE" dirty="0" err="1">
                <a:sym typeface="Wingdings" panose="05000000000000000000" pitchFamily="2" charset="2"/>
              </a:rPr>
              <a:t>walkability</a:t>
            </a:r>
            <a:r>
              <a:rPr lang="de-DE" dirty="0">
                <a:sym typeface="Wingdings" panose="05000000000000000000" pitchFamily="2" charset="2"/>
              </a:rPr>
              <a:t> </a:t>
            </a:r>
          </a:p>
          <a:p>
            <a:endParaRPr lang="de-DE" dirty="0"/>
          </a:p>
        </p:txBody>
      </p:sp>
      <p:sp>
        <p:nvSpPr>
          <p:cNvPr id="8" name="Rechteck 7"/>
          <p:cNvSpPr/>
          <p:nvPr/>
        </p:nvSpPr>
        <p:spPr>
          <a:xfrm>
            <a:off x="599598" y="6225406"/>
            <a:ext cx="83388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Stadt Köln</a:t>
            </a:r>
            <a:endParaRPr lang="de-DE" sz="900" dirty="0"/>
          </a:p>
        </p:txBody>
      </p:sp>
      <p:sp>
        <p:nvSpPr>
          <p:cNvPr id="9" name="Rechteck 8"/>
          <p:cNvSpPr/>
          <p:nvPr/>
        </p:nvSpPr>
        <p:spPr>
          <a:xfrm>
            <a:off x="6466998" y="6276162"/>
            <a:ext cx="83388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Stadt Köln</a:t>
            </a:r>
            <a:endParaRPr lang="de-DE" sz="900" dirty="0"/>
          </a:p>
        </p:txBody>
      </p:sp>
    </p:spTree>
    <p:extLst>
      <p:ext uri="{BB962C8B-B14F-4D97-AF65-F5344CB8AC3E}">
        <p14:creationId xmlns:p14="http://schemas.microsoft.com/office/powerpoint/2010/main" val="16656872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solidFill>
                  <a:srgbClr val="EF0000"/>
                </a:solidFill>
                <a:latin typeface="+mn-lt"/>
              </a:rPr>
              <a:t>Conclusion</a:t>
            </a:r>
            <a:r>
              <a:rPr lang="de-DE" dirty="0" smtClean="0">
                <a:solidFill>
                  <a:srgbClr val="EF0000"/>
                </a:solidFill>
                <a:latin typeface="+mn-lt"/>
              </a:rPr>
              <a:t> </a:t>
            </a:r>
            <a:r>
              <a:rPr lang="de-DE" dirty="0" err="1" smtClean="0">
                <a:solidFill>
                  <a:srgbClr val="EF0000"/>
                </a:solidFill>
                <a:latin typeface="+mn-lt"/>
              </a:rPr>
              <a:t>and</a:t>
            </a:r>
            <a:r>
              <a:rPr lang="de-DE" dirty="0" smtClean="0">
                <a:solidFill>
                  <a:srgbClr val="EF0000"/>
                </a:solidFill>
                <a:latin typeface="+mn-lt"/>
              </a:rPr>
              <a:t> </a:t>
            </a:r>
            <a:r>
              <a:rPr lang="de-DE" dirty="0" err="1" smtClean="0">
                <a:solidFill>
                  <a:srgbClr val="EF0000"/>
                </a:solidFill>
                <a:latin typeface="+mn-lt"/>
              </a:rPr>
              <a:t>next</a:t>
            </a:r>
            <a:r>
              <a:rPr lang="de-DE" dirty="0" smtClean="0">
                <a:solidFill>
                  <a:srgbClr val="EF0000"/>
                </a:solidFill>
                <a:latin typeface="+mn-lt"/>
              </a:rPr>
              <a:t> </a:t>
            </a:r>
            <a:r>
              <a:rPr lang="de-DE" dirty="0" err="1">
                <a:solidFill>
                  <a:srgbClr val="EF0000"/>
                </a:solidFill>
                <a:latin typeface="+mn-lt"/>
              </a:rPr>
              <a:t>steps</a:t>
            </a:r>
            <a:r>
              <a:rPr lang="de-DE" sz="2000" dirty="0">
                <a:solidFill>
                  <a:srgbClr val="EF0000"/>
                </a:solidFill>
                <a:latin typeface="+mn-lt"/>
              </a:rPr>
              <a:t/>
            </a:r>
            <a:br>
              <a:rPr lang="de-DE" sz="2000" dirty="0">
                <a:solidFill>
                  <a:srgbClr val="EF0000"/>
                </a:solidFill>
                <a:latin typeface="+mn-lt"/>
              </a:rPr>
            </a:br>
            <a:endParaRPr lang="de-DE" sz="2000" dirty="0">
              <a:latin typeface="+mn-lt"/>
            </a:endParaRPr>
          </a:p>
        </p:txBody>
      </p:sp>
      <p:sp>
        <p:nvSpPr>
          <p:cNvPr id="3" name="Inhaltsplatzhalter 2"/>
          <p:cNvSpPr>
            <a:spLocks noGrp="1"/>
          </p:cNvSpPr>
          <p:nvPr>
            <p:ph sz="half" idx="2"/>
          </p:nvPr>
        </p:nvSpPr>
        <p:spPr>
          <a:xfrm>
            <a:off x="442913" y="1621641"/>
            <a:ext cx="9972839" cy="4387948"/>
          </a:xfrm>
        </p:spPr>
        <p:txBody>
          <a:bodyPr/>
          <a:lstStyle/>
          <a:p>
            <a:endParaRPr lang="de-DE" sz="2000" b="1" dirty="0" smtClean="0">
              <a:solidFill>
                <a:srgbClr val="EF0000"/>
              </a:solidFill>
            </a:endParaRPr>
          </a:p>
          <a:p>
            <a:r>
              <a:rPr lang="en-US" sz="2000" b="1" dirty="0" smtClean="0">
                <a:solidFill>
                  <a:srgbClr val="EF0000"/>
                </a:solidFill>
              </a:rPr>
              <a:t>Challenges to overcome due to historic cityscape</a:t>
            </a:r>
          </a:p>
          <a:p>
            <a:pPr marL="342900" indent="-342900">
              <a:buFont typeface="Arial" panose="020B0604020202020204" pitchFamily="34" charset="0"/>
              <a:buChar char="•"/>
            </a:pPr>
            <a:r>
              <a:rPr lang="en-US" sz="2000" dirty="0" smtClean="0"/>
              <a:t>Narrow streets </a:t>
            </a:r>
            <a:r>
              <a:rPr lang="en-US" sz="2000" dirty="0" smtClean="0">
                <a:sym typeface="Wingdings" panose="05000000000000000000" pitchFamily="2" charset="2"/>
              </a:rPr>
              <a:t> Narrow sidewalks</a:t>
            </a:r>
          </a:p>
          <a:p>
            <a:pPr marL="342900" indent="-342900">
              <a:buFont typeface="Arial" panose="020B0604020202020204" pitchFamily="34" charset="0"/>
              <a:buChar char="•"/>
            </a:pPr>
            <a:r>
              <a:rPr lang="en-US" sz="2000" dirty="0" smtClean="0"/>
              <a:t>Historic paving stones </a:t>
            </a:r>
            <a:r>
              <a:rPr lang="en-US" sz="2000" dirty="0" smtClean="0">
                <a:sym typeface="Wingdings" panose="05000000000000000000" pitchFamily="2" charset="2"/>
              </a:rPr>
              <a:t> bumpy sidewalks/ roads</a:t>
            </a:r>
          </a:p>
          <a:p>
            <a:pPr marL="342900" indent="-342900">
              <a:buFont typeface="Arial" panose="020B0604020202020204" pitchFamily="34" charset="0"/>
              <a:buChar char="•"/>
            </a:pPr>
            <a:r>
              <a:rPr lang="en-US" sz="2000" dirty="0" smtClean="0">
                <a:sym typeface="Wingdings" panose="05000000000000000000" pitchFamily="2" charset="2"/>
              </a:rPr>
              <a:t>High </a:t>
            </a:r>
            <a:r>
              <a:rPr lang="en-US" sz="2000" dirty="0">
                <a:sym typeface="Wingdings" panose="05000000000000000000" pitchFamily="2" charset="2"/>
              </a:rPr>
              <a:t>maintenance of buildings and infrastructure </a:t>
            </a:r>
            <a:endParaRPr lang="en-US" sz="2000" dirty="0" smtClean="0">
              <a:sym typeface="Wingdings" panose="05000000000000000000" pitchFamily="2" charset="2"/>
            </a:endParaRPr>
          </a:p>
          <a:p>
            <a:endParaRPr lang="en-US" sz="1800" dirty="0"/>
          </a:p>
          <a:p>
            <a:r>
              <a:rPr lang="en-US" sz="2000" dirty="0" smtClean="0">
                <a:sym typeface="Wingdings" panose="05000000000000000000" pitchFamily="2" charset="2"/>
              </a:rPr>
              <a:t> </a:t>
            </a:r>
            <a:r>
              <a:rPr lang="en-US" sz="2000" dirty="0" smtClean="0"/>
              <a:t>Major </a:t>
            </a:r>
            <a:r>
              <a:rPr lang="en-US" sz="2000" dirty="0"/>
              <a:t>challenges arise from the different demands placed </a:t>
            </a:r>
            <a:r>
              <a:rPr lang="en-US" sz="2000" dirty="0" smtClean="0"/>
              <a:t>on </a:t>
            </a:r>
            <a:r>
              <a:rPr lang="en-US" sz="2000" dirty="0"/>
              <a:t>the limited </a:t>
            </a:r>
            <a:r>
              <a:rPr lang="en-US" sz="2000" dirty="0" smtClean="0"/>
              <a:t>space</a:t>
            </a:r>
          </a:p>
          <a:p>
            <a:endParaRPr lang="de-DE" sz="2000" b="1" dirty="0" smtClean="0">
              <a:solidFill>
                <a:srgbClr val="EF0000"/>
              </a:solidFill>
            </a:endParaRPr>
          </a:p>
          <a:p>
            <a:r>
              <a:rPr lang="de-DE" sz="2000" b="1" dirty="0" smtClean="0">
                <a:solidFill>
                  <a:srgbClr val="EF0000"/>
                </a:solidFill>
              </a:rPr>
              <a:t>Next </a:t>
            </a:r>
            <a:r>
              <a:rPr lang="de-DE" sz="2000" b="1" dirty="0" err="1" smtClean="0">
                <a:solidFill>
                  <a:srgbClr val="EF0000"/>
                </a:solidFill>
              </a:rPr>
              <a:t>steps</a:t>
            </a:r>
            <a:r>
              <a:rPr lang="de-DE" sz="2000" b="1" dirty="0" smtClean="0">
                <a:solidFill>
                  <a:srgbClr val="EF0000"/>
                </a:solidFill>
              </a:rPr>
              <a:t> of </a:t>
            </a:r>
            <a:r>
              <a:rPr lang="de-DE" sz="2000" b="1" dirty="0" err="1" smtClean="0">
                <a:solidFill>
                  <a:srgbClr val="EF0000"/>
                </a:solidFill>
              </a:rPr>
              <a:t>the</a:t>
            </a:r>
            <a:r>
              <a:rPr lang="de-DE" sz="2000" b="1" dirty="0" smtClean="0">
                <a:solidFill>
                  <a:srgbClr val="EF0000"/>
                </a:solidFill>
              </a:rPr>
              <a:t> SUMP </a:t>
            </a:r>
            <a:r>
              <a:rPr lang="de-DE" sz="2000" b="1" dirty="0" err="1" smtClean="0">
                <a:solidFill>
                  <a:srgbClr val="EF0000"/>
                </a:solidFill>
              </a:rPr>
              <a:t>are</a:t>
            </a:r>
            <a:r>
              <a:rPr lang="de-DE" sz="2000" b="1" dirty="0" smtClean="0">
                <a:solidFill>
                  <a:srgbClr val="EF0000"/>
                </a:solidFill>
              </a:rPr>
              <a:t> developing </a:t>
            </a:r>
            <a:r>
              <a:rPr lang="de-DE" sz="2000" b="1" dirty="0" err="1" smtClean="0">
                <a:solidFill>
                  <a:srgbClr val="EF0000"/>
                </a:solidFill>
              </a:rPr>
              <a:t>and</a:t>
            </a:r>
            <a:r>
              <a:rPr lang="de-DE" sz="2000" b="1" dirty="0" smtClean="0">
                <a:solidFill>
                  <a:srgbClr val="EF0000"/>
                </a:solidFill>
              </a:rPr>
              <a:t> </a:t>
            </a:r>
            <a:r>
              <a:rPr lang="de-DE" sz="2000" b="1" dirty="0" err="1" smtClean="0">
                <a:solidFill>
                  <a:srgbClr val="EF0000"/>
                </a:solidFill>
              </a:rPr>
              <a:t>implementing</a:t>
            </a:r>
            <a:r>
              <a:rPr lang="de-DE" sz="2000" b="1" dirty="0" smtClean="0">
                <a:solidFill>
                  <a:srgbClr val="EF0000"/>
                </a:solidFill>
              </a:rPr>
              <a:t> </a:t>
            </a:r>
            <a:r>
              <a:rPr lang="de-DE" sz="2000" b="1" dirty="0" err="1" smtClean="0">
                <a:solidFill>
                  <a:srgbClr val="EF0000"/>
                </a:solidFill>
              </a:rPr>
              <a:t>measures</a:t>
            </a:r>
            <a:r>
              <a:rPr lang="de-DE" sz="2000" b="1" dirty="0" smtClean="0">
                <a:solidFill>
                  <a:srgbClr val="EF0000"/>
                </a:solidFill>
              </a:rPr>
              <a:t> </a:t>
            </a:r>
            <a:r>
              <a:rPr lang="de-DE" sz="2000" b="1" dirty="0" err="1" smtClean="0">
                <a:solidFill>
                  <a:srgbClr val="EF0000"/>
                </a:solidFill>
              </a:rPr>
              <a:t>to</a:t>
            </a:r>
            <a:r>
              <a:rPr lang="de-DE" sz="2000" b="1" dirty="0" smtClean="0">
                <a:solidFill>
                  <a:srgbClr val="EF0000"/>
                </a:solidFill>
              </a:rPr>
              <a:t> </a:t>
            </a:r>
            <a:r>
              <a:rPr lang="de-DE" sz="2000" b="1" dirty="0" err="1" smtClean="0">
                <a:solidFill>
                  <a:srgbClr val="EF0000"/>
                </a:solidFill>
              </a:rPr>
              <a:t>overcome</a:t>
            </a:r>
            <a:r>
              <a:rPr lang="de-DE" sz="2000" b="1" dirty="0" smtClean="0">
                <a:solidFill>
                  <a:srgbClr val="EF0000"/>
                </a:solidFill>
              </a:rPr>
              <a:t> </a:t>
            </a:r>
            <a:r>
              <a:rPr lang="de-DE" sz="2000" b="1" dirty="0" err="1" smtClean="0">
                <a:solidFill>
                  <a:srgbClr val="EF0000"/>
                </a:solidFill>
              </a:rPr>
              <a:t>the</a:t>
            </a:r>
            <a:r>
              <a:rPr lang="de-DE" sz="2000" b="1" dirty="0" smtClean="0">
                <a:solidFill>
                  <a:srgbClr val="EF0000"/>
                </a:solidFill>
              </a:rPr>
              <a:t> </a:t>
            </a:r>
            <a:r>
              <a:rPr lang="de-DE" sz="2000" b="1" dirty="0" err="1" smtClean="0">
                <a:solidFill>
                  <a:srgbClr val="EF0000"/>
                </a:solidFill>
              </a:rPr>
              <a:t>challenges</a:t>
            </a:r>
            <a:r>
              <a:rPr lang="de-DE" sz="2000" b="1" dirty="0" smtClean="0">
                <a:solidFill>
                  <a:srgbClr val="EF0000"/>
                </a:solidFill>
              </a:rPr>
              <a:t> </a:t>
            </a:r>
            <a:r>
              <a:rPr lang="de-DE" sz="2000" b="1" dirty="0" err="1" smtClean="0">
                <a:solidFill>
                  <a:srgbClr val="EF0000"/>
                </a:solidFill>
              </a:rPr>
              <a:t>with</a:t>
            </a:r>
            <a:r>
              <a:rPr lang="de-DE" sz="2000" b="1" dirty="0" smtClean="0">
                <a:solidFill>
                  <a:srgbClr val="EF0000"/>
                </a:solidFill>
              </a:rPr>
              <a:t> </a:t>
            </a:r>
            <a:r>
              <a:rPr lang="de-DE" sz="2000" b="1" dirty="0" err="1" smtClean="0">
                <a:solidFill>
                  <a:srgbClr val="EF0000"/>
                </a:solidFill>
              </a:rPr>
              <a:t>the</a:t>
            </a:r>
            <a:r>
              <a:rPr lang="de-DE" sz="2000" b="1" dirty="0" smtClean="0">
                <a:solidFill>
                  <a:srgbClr val="EF0000"/>
                </a:solidFill>
              </a:rPr>
              <a:t> </a:t>
            </a:r>
            <a:r>
              <a:rPr lang="de-DE" sz="2000" b="1" dirty="0" err="1" smtClean="0">
                <a:solidFill>
                  <a:srgbClr val="EF0000"/>
                </a:solidFill>
              </a:rPr>
              <a:t>help</a:t>
            </a:r>
            <a:r>
              <a:rPr lang="de-DE" sz="2000" b="1" dirty="0" smtClean="0">
                <a:solidFill>
                  <a:srgbClr val="EF0000"/>
                </a:solidFill>
              </a:rPr>
              <a:t> of a </a:t>
            </a:r>
            <a:r>
              <a:rPr lang="de-DE" sz="2000" b="1" dirty="0" err="1" smtClean="0">
                <a:solidFill>
                  <a:srgbClr val="EF0000"/>
                </a:solidFill>
              </a:rPr>
              <a:t>broad</a:t>
            </a:r>
            <a:r>
              <a:rPr lang="de-DE" sz="2000" b="1" dirty="0" smtClean="0">
                <a:solidFill>
                  <a:srgbClr val="EF0000"/>
                </a:solidFill>
              </a:rPr>
              <a:t> </a:t>
            </a:r>
            <a:r>
              <a:rPr lang="de-DE" sz="2000" b="1" dirty="0" err="1" smtClean="0">
                <a:solidFill>
                  <a:srgbClr val="EF0000"/>
                </a:solidFill>
              </a:rPr>
              <a:t>participation</a:t>
            </a:r>
            <a:r>
              <a:rPr lang="de-DE" sz="2000" b="1" dirty="0" smtClean="0">
                <a:solidFill>
                  <a:srgbClr val="EF0000"/>
                </a:solidFill>
              </a:rPr>
              <a:t> </a:t>
            </a:r>
            <a:r>
              <a:rPr lang="de-DE" sz="2000" b="1" dirty="0" err="1" smtClean="0">
                <a:solidFill>
                  <a:srgbClr val="EF0000"/>
                </a:solidFill>
              </a:rPr>
              <a:t>process</a:t>
            </a:r>
            <a:endParaRPr lang="de-DE" sz="2000" b="1" dirty="0" smtClean="0">
              <a:solidFill>
                <a:srgbClr val="EF0000"/>
              </a:solidFill>
            </a:endParaRPr>
          </a:p>
          <a:p>
            <a:r>
              <a:rPr lang="de-DE" sz="2000" dirty="0" err="1" smtClean="0"/>
              <a:t>For</a:t>
            </a:r>
            <a:r>
              <a:rPr lang="de-DE" sz="2000" dirty="0" smtClean="0"/>
              <a:t> </a:t>
            </a:r>
            <a:r>
              <a:rPr lang="de-DE" sz="2000" dirty="0" err="1" smtClean="0"/>
              <a:t>example</a:t>
            </a:r>
            <a:r>
              <a:rPr lang="de-DE" sz="2000" dirty="0" smtClean="0"/>
              <a:t>:</a:t>
            </a:r>
          </a:p>
          <a:p>
            <a:pPr marL="342900" indent="-342900">
              <a:buFont typeface="Arial" panose="020B0604020202020204" pitchFamily="34" charset="0"/>
              <a:buChar char="•"/>
            </a:pPr>
            <a:r>
              <a:rPr lang="de-DE" sz="2000" dirty="0" err="1" smtClean="0"/>
              <a:t>creating</a:t>
            </a:r>
            <a:r>
              <a:rPr lang="de-DE" sz="2000" dirty="0" smtClean="0"/>
              <a:t> </a:t>
            </a:r>
            <a:r>
              <a:rPr lang="de-DE" sz="2000" dirty="0" err="1" smtClean="0"/>
              <a:t>more</a:t>
            </a:r>
            <a:r>
              <a:rPr lang="de-DE" sz="2000" dirty="0" smtClean="0"/>
              <a:t> </a:t>
            </a:r>
            <a:r>
              <a:rPr lang="de-DE" sz="2000" dirty="0" err="1" smtClean="0"/>
              <a:t>pedestrian</a:t>
            </a:r>
            <a:r>
              <a:rPr lang="de-DE" sz="2000" dirty="0" smtClean="0"/>
              <a:t> </a:t>
            </a:r>
            <a:r>
              <a:rPr lang="de-DE" sz="2000" dirty="0" err="1" smtClean="0"/>
              <a:t>zones</a:t>
            </a:r>
            <a:r>
              <a:rPr lang="de-DE" sz="2000" dirty="0" smtClean="0"/>
              <a:t> </a:t>
            </a:r>
          </a:p>
          <a:p>
            <a:pPr marL="342900" indent="-342900">
              <a:buFont typeface="Arial" panose="020B0604020202020204" pitchFamily="34" charset="0"/>
              <a:buChar char="•"/>
            </a:pPr>
            <a:r>
              <a:rPr lang="de-DE" sz="2000" dirty="0" err="1" smtClean="0"/>
              <a:t>changes</a:t>
            </a:r>
            <a:r>
              <a:rPr lang="de-DE" sz="2000" dirty="0" smtClean="0"/>
              <a:t> </a:t>
            </a:r>
            <a:r>
              <a:rPr lang="de-DE" sz="2000" dirty="0"/>
              <a:t>in </a:t>
            </a:r>
            <a:r>
              <a:rPr lang="de-DE" sz="2000" dirty="0" err="1"/>
              <a:t>traffic</a:t>
            </a:r>
            <a:r>
              <a:rPr lang="de-DE" sz="2000" dirty="0"/>
              <a:t> </a:t>
            </a:r>
            <a:r>
              <a:rPr lang="de-DE" sz="2000" dirty="0" err="1" smtClean="0"/>
              <a:t>management</a:t>
            </a:r>
            <a:r>
              <a:rPr lang="de-DE" sz="2000" dirty="0" smtClean="0"/>
              <a:t> </a:t>
            </a:r>
            <a:endParaRPr lang="de-DE" sz="2000" dirty="0"/>
          </a:p>
          <a:p>
            <a:endParaRPr lang="de-DE" sz="2000" dirty="0">
              <a:sym typeface="Wingdings" panose="05000000000000000000" pitchFamily="2" charset="2"/>
            </a:endParaRPr>
          </a:p>
          <a:p>
            <a:endParaRPr lang="en-US" sz="2000" dirty="0" smtClean="0">
              <a:sym typeface="Wingdings" panose="05000000000000000000" pitchFamily="2" charset="2"/>
            </a:endParaRPr>
          </a:p>
          <a:p>
            <a:pPr marL="342900" indent="-342900">
              <a:buFont typeface="Arial" panose="020B0604020202020204" pitchFamily="34" charset="0"/>
              <a:buChar char="•"/>
            </a:pPr>
            <a:endParaRPr lang="en-US" sz="2000" dirty="0" smtClean="0">
              <a:sym typeface="Wingdings" panose="05000000000000000000" pitchFamily="2" charset="2"/>
            </a:endParaRPr>
          </a:p>
          <a:p>
            <a:pPr marL="342900" indent="-342900">
              <a:buFont typeface="Arial" panose="020B0604020202020204" pitchFamily="34" charset="0"/>
              <a:buChar char="•"/>
            </a:pPr>
            <a:endParaRPr lang="en-US" sz="2000" dirty="0"/>
          </a:p>
          <a:p>
            <a:endParaRPr lang="de-DE" sz="2000" b="1" dirty="0"/>
          </a:p>
        </p:txBody>
      </p:sp>
      <p:sp>
        <p:nvSpPr>
          <p:cNvPr id="4" name="Foliennummernplatzhalter 3"/>
          <p:cNvSpPr>
            <a:spLocks noGrp="1"/>
          </p:cNvSpPr>
          <p:nvPr>
            <p:ph type="sldNum" sz="quarter" idx="11"/>
          </p:nvPr>
        </p:nvSpPr>
        <p:spPr/>
        <p:txBody>
          <a:bodyPr/>
          <a:lstStyle/>
          <a:p>
            <a:fld id="{FA947B8A-AD72-4161-891A-C1083A8F20A5}" type="slidenum">
              <a:rPr lang="de-DE" smtClean="0"/>
              <a:pPr/>
              <a:t>15</a:t>
            </a:fld>
            <a:endParaRPr lang="de-DE" dirty="0"/>
          </a:p>
        </p:txBody>
      </p:sp>
      <p:pic>
        <p:nvPicPr>
          <p:cNvPr id="6" name="Grafik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02803" y="-197961"/>
            <a:ext cx="4858580" cy="3648172"/>
          </a:xfrm>
          <a:prstGeom prst="rect">
            <a:avLst/>
          </a:prstGeom>
        </p:spPr>
      </p:pic>
    </p:spTree>
    <p:extLst>
      <p:ext uri="{BB962C8B-B14F-4D97-AF65-F5344CB8AC3E}">
        <p14:creationId xmlns:p14="http://schemas.microsoft.com/office/powerpoint/2010/main" val="1015576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oliennummernplatzhalter 3"/>
          <p:cNvSpPr>
            <a:spLocks noGrp="1"/>
          </p:cNvSpPr>
          <p:nvPr>
            <p:ph type="sldNum" sz="quarter" idx="11"/>
          </p:nvPr>
        </p:nvSpPr>
        <p:spPr/>
        <p:txBody>
          <a:bodyPr/>
          <a:lstStyle/>
          <a:p>
            <a:fld id="{FA947B8A-AD72-4161-891A-C1083A8F20A5}" type="slidenum">
              <a:rPr lang="de-DE" smtClean="0"/>
              <a:pPr/>
              <a:t>16</a:t>
            </a:fld>
            <a:endParaRPr lang="de-DE" dirty="0"/>
          </a:p>
        </p:txBody>
      </p:sp>
      <p:sp>
        <p:nvSpPr>
          <p:cNvPr id="3" name="Rechteck 2"/>
          <p:cNvSpPr/>
          <p:nvPr/>
        </p:nvSpPr>
        <p:spPr>
          <a:xfrm>
            <a:off x="2799191" y="552853"/>
            <a:ext cx="6074225" cy="1145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mtClean="0"/>
              <a:t>#+</a:t>
            </a:r>
            <a:endParaRPr lang="de-DE"/>
          </a:p>
        </p:txBody>
      </p:sp>
      <p:sp>
        <p:nvSpPr>
          <p:cNvPr id="5" name="Inhaltsplatzhalter 4"/>
          <p:cNvSpPr>
            <a:spLocks noGrp="1"/>
          </p:cNvSpPr>
          <p:nvPr>
            <p:ph idx="1"/>
          </p:nvPr>
        </p:nvSpPr>
        <p:spPr>
          <a:xfrm>
            <a:off x="2799191" y="725714"/>
            <a:ext cx="6029648" cy="878116"/>
          </a:xfrm>
        </p:spPr>
        <p:txBody>
          <a:bodyPr/>
          <a:lstStyle/>
          <a:p>
            <a:pPr algn="ctr"/>
            <a:r>
              <a:rPr lang="de-DE" sz="2800" b="1" dirty="0" err="1" smtClean="0">
                <a:solidFill>
                  <a:srgbClr val="FF0000"/>
                </a:solidFill>
              </a:rPr>
              <a:t>Thank</a:t>
            </a:r>
            <a:r>
              <a:rPr lang="de-DE" sz="2800" b="1" dirty="0" smtClean="0">
                <a:solidFill>
                  <a:srgbClr val="FF0000"/>
                </a:solidFill>
              </a:rPr>
              <a:t> </a:t>
            </a:r>
            <a:r>
              <a:rPr lang="de-DE" sz="2800" b="1" dirty="0" err="1" smtClean="0">
                <a:solidFill>
                  <a:srgbClr val="FF0000"/>
                </a:solidFill>
              </a:rPr>
              <a:t>you</a:t>
            </a:r>
            <a:r>
              <a:rPr lang="de-DE" sz="2800" b="1" dirty="0" smtClean="0">
                <a:solidFill>
                  <a:srgbClr val="FF0000"/>
                </a:solidFill>
              </a:rPr>
              <a:t> </a:t>
            </a:r>
            <a:r>
              <a:rPr lang="de-DE" sz="2800" b="1" dirty="0" err="1" smtClean="0">
                <a:solidFill>
                  <a:srgbClr val="FF0000"/>
                </a:solidFill>
              </a:rPr>
              <a:t>for</a:t>
            </a:r>
            <a:r>
              <a:rPr lang="de-DE" sz="2800" b="1" dirty="0" smtClean="0">
                <a:solidFill>
                  <a:srgbClr val="FF0000"/>
                </a:solidFill>
              </a:rPr>
              <a:t> </a:t>
            </a:r>
            <a:r>
              <a:rPr lang="de-DE" sz="2800" b="1" dirty="0" err="1" smtClean="0">
                <a:solidFill>
                  <a:srgbClr val="FF0000"/>
                </a:solidFill>
              </a:rPr>
              <a:t>listening</a:t>
            </a:r>
            <a:r>
              <a:rPr lang="de-DE" sz="2800" b="1" dirty="0" smtClean="0">
                <a:solidFill>
                  <a:srgbClr val="FF0000"/>
                </a:solidFill>
              </a:rPr>
              <a:t>! </a:t>
            </a:r>
          </a:p>
          <a:p>
            <a:pPr algn="ctr"/>
            <a:r>
              <a:rPr lang="de-DE" sz="2000" dirty="0" err="1" smtClean="0">
                <a:solidFill>
                  <a:srgbClr val="FF0000"/>
                </a:solidFill>
              </a:rPr>
              <a:t>We</a:t>
            </a:r>
            <a:r>
              <a:rPr lang="de-DE" sz="2000" dirty="0" smtClean="0">
                <a:solidFill>
                  <a:srgbClr val="FF0000"/>
                </a:solidFill>
              </a:rPr>
              <a:t> </a:t>
            </a:r>
            <a:r>
              <a:rPr lang="de-DE" sz="2000" dirty="0" err="1" smtClean="0">
                <a:solidFill>
                  <a:srgbClr val="FF0000"/>
                </a:solidFill>
              </a:rPr>
              <a:t>are</a:t>
            </a:r>
            <a:r>
              <a:rPr lang="de-DE" sz="2000" dirty="0" smtClean="0">
                <a:solidFill>
                  <a:srgbClr val="FF0000"/>
                </a:solidFill>
              </a:rPr>
              <a:t> </a:t>
            </a:r>
            <a:r>
              <a:rPr lang="de-DE" sz="2000" dirty="0" err="1" smtClean="0">
                <a:solidFill>
                  <a:srgbClr val="FF0000"/>
                </a:solidFill>
              </a:rPr>
              <a:t>here</a:t>
            </a:r>
            <a:r>
              <a:rPr lang="de-DE" sz="2000" dirty="0" smtClean="0">
                <a:solidFill>
                  <a:srgbClr val="FF0000"/>
                </a:solidFill>
              </a:rPr>
              <a:t> </a:t>
            </a:r>
            <a:r>
              <a:rPr lang="de-DE" sz="2000" dirty="0" err="1" smtClean="0">
                <a:solidFill>
                  <a:srgbClr val="FF0000"/>
                </a:solidFill>
              </a:rPr>
              <a:t>for</a:t>
            </a:r>
            <a:r>
              <a:rPr lang="de-DE" sz="2000" dirty="0" smtClean="0">
                <a:solidFill>
                  <a:srgbClr val="FF0000"/>
                </a:solidFill>
              </a:rPr>
              <a:t> </a:t>
            </a:r>
            <a:r>
              <a:rPr lang="de-DE" sz="2000" dirty="0" err="1" smtClean="0">
                <a:solidFill>
                  <a:srgbClr val="FF0000"/>
                </a:solidFill>
              </a:rPr>
              <a:t>your</a:t>
            </a:r>
            <a:r>
              <a:rPr lang="de-DE" sz="2000" dirty="0" smtClean="0">
                <a:solidFill>
                  <a:srgbClr val="FF0000"/>
                </a:solidFill>
              </a:rPr>
              <a:t> </a:t>
            </a:r>
            <a:r>
              <a:rPr lang="de-DE" sz="2000" dirty="0" err="1" smtClean="0">
                <a:solidFill>
                  <a:srgbClr val="FF0000"/>
                </a:solidFill>
              </a:rPr>
              <a:t>questions</a:t>
            </a:r>
            <a:endParaRPr lang="de-DE" sz="2000" dirty="0" smtClean="0"/>
          </a:p>
        </p:txBody>
      </p:sp>
      <p:sp>
        <p:nvSpPr>
          <p:cNvPr id="7" name="Rechteck 6"/>
          <p:cNvSpPr/>
          <p:nvPr/>
        </p:nvSpPr>
        <p:spPr>
          <a:xfrm>
            <a:off x="2019300" y="5631947"/>
            <a:ext cx="3890822" cy="904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mtClean="0"/>
              <a:t>#+</a:t>
            </a:r>
            <a:endParaRPr lang="de-DE"/>
          </a:p>
        </p:txBody>
      </p:sp>
      <p:sp>
        <p:nvSpPr>
          <p:cNvPr id="6" name="Rechteck 5"/>
          <p:cNvSpPr/>
          <p:nvPr/>
        </p:nvSpPr>
        <p:spPr>
          <a:xfrm>
            <a:off x="2423114" y="5752495"/>
            <a:ext cx="3368041" cy="904863"/>
          </a:xfrm>
          <a:prstGeom prst="rect">
            <a:avLst/>
          </a:prstGeom>
        </p:spPr>
        <p:txBody>
          <a:bodyPr wrap="square">
            <a:spAutoFit/>
          </a:bodyPr>
          <a:lstStyle/>
          <a:p>
            <a:pPr algn="ctr"/>
            <a:r>
              <a:rPr lang="de-DE" sz="1600" b="1" dirty="0"/>
              <a:t>More information</a:t>
            </a:r>
          </a:p>
          <a:p>
            <a:pPr algn="ctr"/>
            <a:r>
              <a:rPr lang="de-DE" sz="1600" b="1" dirty="0">
                <a:hlinkClick r:id="rId4"/>
              </a:rPr>
              <a:t>https://mobilitaetsplan.koeln</a:t>
            </a:r>
            <a:endParaRPr lang="de-DE" sz="1600" b="1" dirty="0"/>
          </a:p>
          <a:p>
            <a:pPr algn="ctr"/>
            <a:endParaRPr lang="de-DE" sz="1600" b="1" dirty="0"/>
          </a:p>
        </p:txBody>
      </p:sp>
      <p:pic>
        <p:nvPicPr>
          <p:cNvPr id="28674" name="Picture 2" descr="https://gutebeteiligung.de/wp-content/uploads/Logo-Auszeichnu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582" y="5631946"/>
            <a:ext cx="3444137" cy="904919"/>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p:nvSpPr>
        <p:spPr>
          <a:xfrm>
            <a:off x="7017487" y="5638617"/>
            <a:ext cx="2286534" cy="620426"/>
          </a:xfrm>
          <a:prstGeom prst="rect">
            <a:avLst/>
          </a:prstGeom>
          <a:solidFill>
            <a:schemeClr val="bg1"/>
          </a:solidFill>
        </p:spPr>
        <p:txBody>
          <a:bodyPr wrap="square">
            <a:spAutoFit/>
          </a:bodyPr>
          <a:lstStyle/>
          <a:p>
            <a:r>
              <a:rPr lang="de-DE" sz="1600" b="1" dirty="0" smtClean="0">
                <a:latin typeface="Calibri" panose="020F0502020204030204" pitchFamily="34" charset="0"/>
                <a:ea typeface="Calibri" panose="020F0502020204030204" pitchFamily="34" charset="0"/>
                <a:cs typeface="Calibri" panose="020F0502020204030204" pitchFamily="34" charset="0"/>
              </a:rPr>
              <a:t>Award-</a:t>
            </a:r>
            <a:r>
              <a:rPr lang="de-DE" sz="1600" b="1" dirty="0" err="1" smtClean="0">
                <a:latin typeface="Calibri" panose="020F0502020204030204" pitchFamily="34" charset="0"/>
                <a:ea typeface="Calibri" panose="020F0502020204030204" pitchFamily="34" charset="0"/>
                <a:cs typeface="Calibri" panose="020F0502020204030204" pitchFamily="34" charset="0"/>
              </a:rPr>
              <a:t>winning</a:t>
            </a:r>
            <a:r>
              <a:rPr lang="de-DE" sz="1600" b="1" dirty="0" smtClean="0">
                <a:latin typeface="Calibri" panose="020F0502020204030204" pitchFamily="34" charset="0"/>
                <a:ea typeface="Calibri" panose="020F0502020204030204" pitchFamily="34" charset="0"/>
                <a:cs typeface="Calibri" panose="020F0502020204030204" pitchFamily="34" charset="0"/>
              </a:rPr>
              <a:t> </a:t>
            </a:r>
            <a:r>
              <a:rPr lang="de-DE" sz="1600" b="1" dirty="0" err="1" smtClean="0">
                <a:latin typeface="Calibri" panose="020F0502020204030204" pitchFamily="34" charset="0"/>
                <a:ea typeface="Calibri" panose="020F0502020204030204" pitchFamily="34" charset="0"/>
                <a:cs typeface="Calibri" panose="020F0502020204030204" pitchFamily="34" charset="0"/>
              </a:rPr>
              <a:t>citizen</a:t>
            </a:r>
            <a:r>
              <a:rPr lang="de-DE" sz="1600" b="1" dirty="0" smtClean="0">
                <a:latin typeface="Calibri" panose="020F0502020204030204" pitchFamily="34" charset="0"/>
                <a:ea typeface="Calibri" panose="020F0502020204030204" pitchFamily="34" charset="0"/>
                <a:cs typeface="Calibri" panose="020F0502020204030204" pitchFamily="34" charset="0"/>
              </a:rPr>
              <a:t> </a:t>
            </a:r>
            <a:r>
              <a:rPr lang="de-DE" sz="1600" b="1" dirty="0" err="1" smtClean="0">
                <a:latin typeface="Calibri" panose="020F0502020204030204" pitchFamily="34" charset="0"/>
                <a:ea typeface="Calibri" panose="020F0502020204030204" pitchFamily="34" charset="0"/>
                <a:cs typeface="Calibri" panose="020F0502020204030204" pitchFamily="34" charset="0"/>
              </a:rPr>
              <a:t>participation</a:t>
            </a:r>
            <a:r>
              <a:rPr lang="de-DE" sz="1600" b="1" dirty="0" smtClean="0">
                <a:latin typeface="Calibri" panose="020F0502020204030204" pitchFamily="34" charset="0"/>
                <a:ea typeface="Calibri" panose="020F0502020204030204" pitchFamily="34" charset="0"/>
                <a:cs typeface="Calibri" panose="020F0502020204030204" pitchFamily="34" charset="0"/>
              </a:rPr>
              <a:t> </a:t>
            </a:r>
            <a:r>
              <a:rPr lang="de-DE" sz="1600" b="1" dirty="0" err="1" smtClean="0">
                <a:latin typeface="Calibri" panose="020F0502020204030204" pitchFamily="34" charset="0"/>
                <a:ea typeface="Calibri" panose="020F0502020204030204" pitchFamily="34" charset="0"/>
                <a:cs typeface="Calibri" panose="020F0502020204030204" pitchFamily="34" charset="0"/>
              </a:rPr>
              <a:t>project</a:t>
            </a:r>
            <a:endParaRPr lang="de-DE" sz="16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Rechteck 9"/>
          <p:cNvSpPr/>
          <p:nvPr/>
        </p:nvSpPr>
        <p:spPr>
          <a:xfrm>
            <a:off x="0" y="6619772"/>
            <a:ext cx="309732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Kompetenzzentrum Bürgerbeteiligung/ </a:t>
            </a:r>
            <a:r>
              <a:rPr lang="de-DE" sz="900" dirty="0" err="1" smtClean="0">
                <a:solidFill>
                  <a:srgbClr val="555555"/>
                </a:solidFill>
              </a:rPr>
              <a:t>Tanea</a:t>
            </a:r>
            <a:r>
              <a:rPr lang="de-DE" sz="900" dirty="0" smtClean="0">
                <a:solidFill>
                  <a:srgbClr val="555555"/>
                </a:solidFill>
              </a:rPr>
              <a:t> Sommer</a:t>
            </a:r>
            <a:endParaRPr lang="de-DE" sz="900" dirty="0"/>
          </a:p>
        </p:txBody>
      </p:sp>
    </p:spTree>
    <p:extLst>
      <p:ext uri="{BB962C8B-B14F-4D97-AF65-F5344CB8AC3E}">
        <p14:creationId xmlns:p14="http://schemas.microsoft.com/office/powerpoint/2010/main" val="3521991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mn-lt"/>
              </a:rPr>
              <a:t>Geographical </a:t>
            </a:r>
            <a:r>
              <a:rPr lang="de-DE" dirty="0" err="1" smtClean="0">
                <a:latin typeface="+mn-lt"/>
              </a:rPr>
              <a:t>location</a:t>
            </a:r>
            <a:r>
              <a:rPr lang="de-DE" dirty="0" smtClean="0">
                <a:latin typeface="+mn-lt"/>
              </a:rPr>
              <a:t> </a:t>
            </a:r>
            <a:r>
              <a:rPr lang="de-DE" dirty="0" err="1" smtClean="0">
                <a:latin typeface="+mn-lt"/>
              </a:rPr>
              <a:t>and</a:t>
            </a:r>
            <a:r>
              <a:rPr lang="de-DE" dirty="0" smtClean="0">
                <a:latin typeface="+mn-lt"/>
              </a:rPr>
              <a:t> </a:t>
            </a:r>
            <a:r>
              <a:rPr lang="de-DE" dirty="0" err="1" smtClean="0">
                <a:latin typeface="+mn-lt"/>
              </a:rPr>
              <a:t>history</a:t>
            </a:r>
            <a:r>
              <a:rPr lang="de-DE" dirty="0" smtClean="0">
                <a:latin typeface="+mn-lt"/>
              </a:rPr>
              <a:t> of Cologne</a:t>
            </a:r>
            <a:endParaRPr lang="de-DE" dirty="0">
              <a:latin typeface="+mn-lt"/>
            </a:endParaRPr>
          </a:p>
        </p:txBody>
      </p:sp>
      <p:sp>
        <p:nvSpPr>
          <p:cNvPr id="4" name="Foliennummernplatzhalter 3"/>
          <p:cNvSpPr>
            <a:spLocks noGrp="1"/>
          </p:cNvSpPr>
          <p:nvPr>
            <p:ph type="sldNum" sz="quarter" idx="11"/>
          </p:nvPr>
        </p:nvSpPr>
        <p:spPr/>
        <p:txBody>
          <a:bodyPr/>
          <a:lstStyle/>
          <a:p>
            <a:fld id="{FA947B8A-AD72-4161-891A-C1083A8F20A5}" type="slidenum">
              <a:rPr lang="de-DE" smtClean="0"/>
              <a:pPr/>
              <a:t>2</a:t>
            </a:fld>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077" y="2212793"/>
            <a:ext cx="2799264" cy="3499080"/>
          </a:xfrm>
          <a:prstGeom prst="rect">
            <a:avLst/>
          </a:prstGeom>
        </p:spPr>
      </p:pic>
      <p:sp>
        <p:nvSpPr>
          <p:cNvPr id="5" name="Ellipse 4"/>
          <p:cNvSpPr/>
          <p:nvPr/>
        </p:nvSpPr>
        <p:spPr>
          <a:xfrm>
            <a:off x="9565420" y="3956511"/>
            <a:ext cx="221297" cy="2212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a:p>
        </p:txBody>
      </p:sp>
      <p:pic>
        <p:nvPicPr>
          <p:cNvPr id="7" name="Bildplatzhalter 8" descr="Rheinufer mit Brücke und modernen Gebäuden in der Abenddämmerung.">
            <a:extLst>
              <a:ext uri="{FF2B5EF4-FFF2-40B4-BE49-F238E27FC236}">
                <a16:creationId xmlns:a16="http://schemas.microsoft.com/office/drawing/2014/main" id="{3AD10340-A2C6-6BF4-FFAF-9C052B61BBA9}"/>
              </a:ext>
            </a:extLst>
          </p:cNvPr>
          <p:cNvPicPr>
            <a:picLocks noChangeAspect="1"/>
          </p:cNvPicPr>
          <p:nvPr/>
        </p:nvPicPr>
        <p:blipFill rotWithShape="1">
          <a:blip r:embed="rId4">
            <a:extLst>
              <a:ext uri="{28A0092B-C50C-407E-A947-70E740481C1C}">
                <a14:useLocalDpi xmlns:a14="http://schemas.microsoft.com/office/drawing/2010/main" val="0"/>
              </a:ext>
            </a:extLst>
          </a:blip>
          <a:srcRect l="1349" r="1349"/>
          <a:stretch/>
        </p:blipFill>
        <p:spPr>
          <a:xfrm>
            <a:off x="799903" y="1632051"/>
            <a:ext cx="7751859" cy="4079822"/>
          </a:xfrm>
          <a:prstGeom prst="rect">
            <a:avLst/>
          </a:prstGeom>
        </p:spPr>
      </p:pic>
      <p:cxnSp>
        <p:nvCxnSpPr>
          <p:cNvPr id="8" name="Gerader Verbinder 7"/>
          <p:cNvCxnSpPr>
            <a:stCxn id="7" idx="3"/>
            <a:endCxn id="5" idx="2"/>
          </p:cNvCxnSpPr>
          <p:nvPr/>
        </p:nvCxnSpPr>
        <p:spPr>
          <a:xfrm>
            <a:off x="8551762" y="3671962"/>
            <a:ext cx="1013658" cy="395198"/>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782683" y="5479052"/>
            <a:ext cx="83388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Stadt Köln</a:t>
            </a:r>
            <a:endParaRPr lang="de-DE" sz="900" dirty="0"/>
          </a:p>
        </p:txBody>
      </p:sp>
    </p:spTree>
    <p:extLst>
      <p:ext uri="{BB962C8B-B14F-4D97-AF65-F5344CB8AC3E}">
        <p14:creationId xmlns:p14="http://schemas.microsoft.com/office/powerpoint/2010/main" val="32905150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mn-lt"/>
              </a:rPr>
              <a:t>Geographical </a:t>
            </a:r>
            <a:r>
              <a:rPr lang="de-DE" dirty="0" err="1">
                <a:latin typeface="+mn-lt"/>
              </a:rPr>
              <a:t>location</a:t>
            </a:r>
            <a:r>
              <a:rPr lang="de-DE" dirty="0">
                <a:latin typeface="+mn-lt"/>
              </a:rPr>
              <a:t> </a:t>
            </a:r>
            <a:r>
              <a:rPr lang="de-DE" dirty="0" err="1">
                <a:latin typeface="+mn-lt"/>
              </a:rPr>
              <a:t>and</a:t>
            </a:r>
            <a:r>
              <a:rPr lang="de-DE" dirty="0">
                <a:latin typeface="+mn-lt"/>
              </a:rPr>
              <a:t> </a:t>
            </a:r>
            <a:r>
              <a:rPr lang="de-DE" dirty="0" err="1" smtClean="0">
                <a:latin typeface="+mn-lt"/>
              </a:rPr>
              <a:t>history</a:t>
            </a:r>
            <a:r>
              <a:rPr lang="de-DE" dirty="0" smtClean="0">
                <a:latin typeface="+mn-lt"/>
              </a:rPr>
              <a:t> </a:t>
            </a:r>
            <a:r>
              <a:rPr lang="de-DE" dirty="0">
                <a:latin typeface="+mn-lt"/>
              </a:rPr>
              <a:t>of Cologne</a:t>
            </a:r>
          </a:p>
        </p:txBody>
      </p:sp>
      <p:sp>
        <p:nvSpPr>
          <p:cNvPr id="4" name="Foliennummernplatzhalter 3"/>
          <p:cNvSpPr>
            <a:spLocks noGrp="1"/>
          </p:cNvSpPr>
          <p:nvPr>
            <p:ph type="sldNum" sz="quarter" idx="11"/>
          </p:nvPr>
        </p:nvSpPr>
        <p:spPr/>
        <p:txBody>
          <a:bodyPr/>
          <a:lstStyle/>
          <a:p>
            <a:fld id="{FA947B8A-AD72-4161-891A-C1083A8F20A5}" type="slidenum">
              <a:rPr lang="de-DE" smtClean="0"/>
              <a:pPr/>
              <a:t>3</a:t>
            </a:fld>
            <a:endParaRPr lang="de-DE" dirty="0"/>
          </a:p>
        </p:txBody>
      </p:sp>
      <p:pic>
        <p:nvPicPr>
          <p:cNvPr id="5" name="Grafik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914" y="1251268"/>
            <a:ext cx="6161668" cy="2698162"/>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3213" y="1251268"/>
            <a:ext cx="4865875" cy="3452004"/>
          </a:xfrm>
          <a:prstGeom prst="rect">
            <a:avLst/>
          </a:prstGeom>
        </p:spPr>
      </p:pic>
      <p:sp>
        <p:nvSpPr>
          <p:cNvPr id="10" name="Textfeld 9"/>
          <p:cNvSpPr txBox="1"/>
          <p:nvPr/>
        </p:nvSpPr>
        <p:spPr>
          <a:xfrm>
            <a:off x="442913" y="4703272"/>
            <a:ext cx="6161669" cy="1489639"/>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dirty="0"/>
              <a:t>T</a:t>
            </a:r>
            <a:r>
              <a:rPr lang="en-US" dirty="0" smtClean="0"/>
              <a:t>he </a:t>
            </a:r>
            <a:r>
              <a:rPr lang="en-US" dirty="0"/>
              <a:t>old town is characterized by narrow </a:t>
            </a:r>
            <a:r>
              <a:rPr lang="en-US" dirty="0" smtClean="0"/>
              <a:t>streets dating </a:t>
            </a:r>
            <a:r>
              <a:rPr lang="en-US" dirty="0"/>
              <a:t>back to the </a:t>
            </a:r>
            <a:r>
              <a:rPr lang="en-US" dirty="0" smtClean="0"/>
              <a:t>Middle Ages</a:t>
            </a:r>
            <a:endParaRPr lang="de-DE" dirty="0"/>
          </a:p>
          <a:p>
            <a:pPr marL="342900" indent="-342900">
              <a:buFont typeface="Arial" panose="020B0604020202020204" pitchFamily="34" charset="0"/>
              <a:buChar char="•"/>
            </a:pPr>
            <a:r>
              <a:rPr lang="de-DE" dirty="0" smtClean="0"/>
              <a:t>Cologne </a:t>
            </a:r>
            <a:r>
              <a:rPr lang="de-DE" dirty="0" err="1" smtClean="0"/>
              <a:t>has</a:t>
            </a:r>
            <a:r>
              <a:rPr lang="de-DE" dirty="0" smtClean="0"/>
              <a:t> </a:t>
            </a:r>
            <a:r>
              <a:rPr lang="de-DE" dirty="0" err="1" smtClean="0"/>
              <a:t>been</a:t>
            </a:r>
            <a:r>
              <a:rPr lang="de-DE" dirty="0" smtClean="0"/>
              <a:t> </a:t>
            </a:r>
            <a:r>
              <a:rPr lang="de-DE" dirty="0" err="1" smtClean="0"/>
              <a:t>heavily</a:t>
            </a:r>
            <a:r>
              <a:rPr lang="de-DE" dirty="0" smtClean="0"/>
              <a:t> </a:t>
            </a:r>
            <a:r>
              <a:rPr lang="de-DE" dirty="0" err="1" smtClean="0"/>
              <a:t>destroyed</a:t>
            </a:r>
            <a:r>
              <a:rPr lang="de-DE" dirty="0" smtClean="0"/>
              <a:t> </a:t>
            </a:r>
            <a:r>
              <a:rPr lang="de-DE" dirty="0" err="1" smtClean="0"/>
              <a:t>during</a:t>
            </a:r>
            <a:r>
              <a:rPr lang="de-DE" dirty="0" smtClean="0"/>
              <a:t> WWII</a:t>
            </a:r>
          </a:p>
        </p:txBody>
      </p:sp>
      <p:sp>
        <p:nvSpPr>
          <p:cNvPr id="12" name="Textfeld 11"/>
          <p:cNvSpPr txBox="1"/>
          <p:nvPr/>
        </p:nvSpPr>
        <p:spPr>
          <a:xfrm>
            <a:off x="6883213" y="4703272"/>
            <a:ext cx="4853569" cy="372410"/>
          </a:xfrm>
          <a:prstGeom prst="rect">
            <a:avLst/>
          </a:prstGeom>
          <a:noFill/>
        </p:spPr>
        <p:txBody>
          <a:bodyPr wrap="square" lIns="0" tIns="0" rIns="0" bIns="0" rtlCol="0">
            <a:spAutoFit/>
          </a:bodyPr>
          <a:lstStyle/>
          <a:p>
            <a:pPr algn="l"/>
            <a:r>
              <a:rPr lang="de-DE" dirty="0" smtClean="0"/>
              <a:t>Barbarossaplatz 1955</a:t>
            </a:r>
          </a:p>
        </p:txBody>
      </p:sp>
      <p:sp>
        <p:nvSpPr>
          <p:cNvPr id="13" name="Textfeld 12"/>
          <p:cNvSpPr txBox="1"/>
          <p:nvPr/>
        </p:nvSpPr>
        <p:spPr>
          <a:xfrm>
            <a:off x="442913" y="3939927"/>
            <a:ext cx="4853569" cy="372410"/>
          </a:xfrm>
          <a:prstGeom prst="rect">
            <a:avLst/>
          </a:prstGeom>
          <a:noFill/>
        </p:spPr>
        <p:txBody>
          <a:bodyPr wrap="square" lIns="0" tIns="0" rIns="0" bIns="0" rtlCol="0">
            <a:spAutoFit/>
          </a:bodyPr>
          <a:lstStyle/>
          <a:p>
            <a:pPr algn="l"/>
            <a:r>
              <a:rPr lang="de-DE" dirty="0" smtClean="0"/>
              <a:t>Cologne in Spring 1945</a:t>
            </a:r>
          </a:p>
        </p:txBody>
      </p:sp>
      <p:sp>
        <p:nvSpPr>
          <p:cNvPr id="14" name="Textfeld 13"/>
          <p:cNvSpPr txBox="1"/>
          <p:nvPr/>
        </p:nvSpPr>
        <p:spPr>
          <a:xfrm>
            <a:off x="6883212" y="5473037"/>
            <a:ext cx="4853569" cy="1117229"/>
          </a:xfrm>
          <a:prstGeom prst="rect">
            <a:avLst/>
          </a:prstGeom>
          <a:noFill/>
        </p:spPr>
        <p:txBody>
          <a:bodyPr wrap="square" lIns="0" tIns="0" rIns="0" bIns="0" rtlCol="0">
            <a:spAutoFit/>
          </a:bodyPr>
          <a:lstStyle/>
          <a:p>
            <a:pPr marL="342900" indent="-342900">
              <a:buFont typeface="Arial" panose="020B0604020202020204" pitchFamily="34" charset="0"/>
              <a:buChar char="•"/>
            </a:pPr>
            <a:r>
              <a:rPr lang="de-DE" dirty="0" smtClean="0"/>
              <a:t>Rapid </a:t>
            </a:r>
            <a:r>
              <a:rPr lang="de-DE" dirty="0" err="1"/>
              <a:t>reconsruction</a:t>
            </a:r>
            <a:r>
              <a:rPr lang="de-DE" dirty="0"/>
              <a:t> in </a:t>
            </a:r>
            <a:r>
              <a:rPr lang="de-DE" dirty="0" err="1"/>
              <a:t>the</a:t>
            </a:r>
            <a:r>
              <a:rPr lang="de-DE" dirty="0"/>
              <a:t> 1950s </a:t>
            </a:r>
            <a:r>
              <a:rPr lang="de-DE" dirty="0" err="1" smtClean="0"/>
              <a:t>led</a:t>
            </a:r>
            <a:r>
              <a:rPr lang="de-DE" dirty="0" smtClean="0"/>
              <a:t> </a:t>
            </a:r>
            <a:r>
              <a:rPr lang="de-DE" dirty="0" err="1"/>
              <a:t>to</a:t>
            </a:r>
            <a:r>
              <a:rPr lang="de-DE" dirty="0"/>
              <a:t> a </a:t>
            </a:r>
            <a:r>
              <a:rPr lang="de-DE" dirty="0" err="1"/>
              <a:t>car</a:t>
            </a:r>
            <a:r>
              <a:rPr lang="de-DE" dirty="0"/>
              <a:t> </a:t>
            </a:r>
            <a:r>
              <a:rPr lang="de-DE" dirty="0" err="1"/>
              <a:t>focused</a:t>
            </a:r>
            <a:r>
              <a:rPr lang="de-DE" dirty="0"/>
              <a:t> </a:t>
            </a:r>
            <a:r>
              <a:rPr lang="de-DE" dirty="0" err="1" smtClean="0"/>
              <a:t>cityspace</a:t>
            </a:r>
            <a:r>
              <a:rPr lang="de-DE" dirty="0" smtClean="0"/>
              <a:t> </a:t>
            </a:r>
            <a:endParaRPr lang="de-DE" dirty="0"/>
          </a:p>
          <a:p>
            <a:pPr algn="l"/>
            <a:endParaRPr lang="de-DE" dirty="0" err="1" smtClean="0"/>
          </a:p>
        </p:txBody>
      </p:sp>
    </p:spTree>
    <p:extLst>
      <p:ext uri="{BB962C8B-B14F-4D97-AF65-F5344CB8AC3E}">
        <p14:creationId xmlns:p14="http://schemas.microsoft.com/office/powerpoint/2010/main" val="587138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smtClean="0"/>
              <a:t>Sustainable</a:t>
            </a:r>
            <a:r>
              <a:rPr lang="de-DE" dirty="0" smtClean="0"/>
              <a:t> Urban Mobility Plans (SUMPs)</a:t>
            </a:r>
            <a:endParaRPr lang="de-DE" dirty="0"/>
          </a:p>
        </p:txBody>
      </p:sp>
      <p:sp>
        <p:nvSpPr>
          <p:cNvPr id="2" name="Inhaltsplatzhalter 1"/>
          <p:cNvSpPr>
            <a:spLocks noGrp="1"/>
          </p:cNvSpPr>
          <p:nvPr>
            <p:ph idx="1"/>
          </p:nvPr>
        </p:nvSpPr>
        <p:spPr>
          <a:xfrm>
            <a:off x="611290" y="2844456"/>
            <a:ext cx="5581920" cy="2422022"/>
          </a:xfrm>
        </p:spPr>
        <p:txBody>
          <a:bodyPr/>
          <a:lstStyle/>
          <a:p>
            <a:pPr marL="285750" lvl="0" indent="-285750">
              <a:lnSpc>
                <a:spcPct val="100000"/>
              </a:lnSpc>
              <a:buFont typeface="Arial" panose="020B0604020202020204" pitchFamily="34" charset="0"/>
              <a:buChar char="•"/>
              <a:defRPr/>
            </a:pPr>
            <a:endParaRPr lang="en-US" sz="1400" b="1" dirty="0" smtClean="0">
              <a:solidFill>
                <a:srgbClr val="000000"/>
              </a:solidFill>
            </a:endParaRPr>
          </a:p>
          <a:p>
            <a:pPr marL="285750" lvl="0" indent="-285750">
              <a:lnSpc>
                <a:spcPct val="100000"/>
              </a:lnSpc>
              <a:buFont typeface="Arial" panose="020B0604020202020204" pitchFamily="34" charset="0"/>
              <a:buChar char="•"/>
              <a:defRPr/>
            </a:pPr>
            <a:endParaRPr lang="en-US" sz="1400" b="1" dirty="0" smtClean="0">
              <a:solidFill>
                <a:srgbClr val="000000"/>
              </a:solidFill>
            </a:endParaRPr>
          </a:p>
          <a:p>
            <a:pPr marL="266700" indent="-266700">
              <a:lnSpc>
                <a:spcPct val="100000"/>
              </a:lnSpc>
              <a:buFont typeface="Arial" panose="020B0604020202020204" pitchFamily="34" charset="0"/>
              <a:buChar char="•"/>
              <a:defRPr/>
            </a:pPr>
            <a:r>
              <a:rPr lang="en-US" sz="2000" dirty="0">
                <a:sym typeface="Wingdings" panose="05000000000000000000" pitchFamily="2" charset="2"/>
              </a:rPr>
              <a:t>SUMP as an EU </a:t>
            </a:r>
            <a:r>
              <a:rPr lang="en-US" sz="2000" dirty="0" smtClean="0">
                <a:sym typeface="Wingdings" panose="05000000000000000000" pitchFamily="2" charset="2"/>
              </a:rPr>
              <a:t>target – mandatory by 2027</a:t>
            </a:r>
            <a:endParaRPr lang="en-US" sz="2000" dirty="0">
              <a:sym typeface="Wingdings" panose="05000000000000000000" pitchFamily="2" charset="2"/>
            </a:endParaRPr>
          </a:p>
          <a:p>
            <a:pPr lvl="0">
              <a:lnSpc>
                <a:spcPct val="100000"/>
              </a:lnSpc>
              <a:defRPr/>
            </a:pPr>
            <a:endParaRPr lang="en-US" sz="1400" b="1" dirty="0" smtClean="0">
              <a:solidFill>
                <a:srgbClr val="000000"/>
              </a:solidFill>
            </a:endParaRPr>
          </a:p>
          <a:p>
            <a:pPr marL="285750" lvl="0" indent="-285750">
              <a:lnSpc>
                <a:spcPct val="100000"/>
              </a:lnSpc>
              <a:buFont typeface="Arial" panose="020B0604020202020204" pitchFamily="34" charset="0"/>
              <a:buChar char="•"/>
              <a:defRPr/>
            </a:pPr>
            <a:r>
              <a:rPr lang="en-US" sz="2000" dirty="0">
                <a:solidFill>
                  <a:srgbClr val="000000"/>
                </a:solidFill>
              </a:rPr>
              <a:t>K</a:t>
            </a:r>
            <a:r>
              <a:rPr lang="en-US" sz="2000" dirty="0" smtClean="0">
                <a:solidFill>
                  <a:srgbClr val="000000"/>
                </a:solidFill>
              </a:rPr>
              <a:t>ey feature: people-centered approach</a:t>
            </a:r>
          </a:p>
          <a:p>
            <a:pPr marL="342900" indent="-342900">
              <a:lnSpc>
                <a:spcPct val="100000"/>
              </a:lnSpc>
              <a:buFont typeface="Arial" panose="020B0604020202020204" pitchFamily="34" charset="0"/>
              <a:buChar char="•"/>
              <a:defRPr/>
            </a:pPr>
            <a:endParaRPr lang="en-US" sz="2000" b="1" dirty="0" smtClean="0">
              <a:solidFill>
                <a:srgbClr val="000000"/>
              </a:solidFill>
            </a:endParaRPr>
          </a:p>
          <a:p>
            <a:pPr marL="285750" lvl="0" indent="-285750">
              <a:lnSpc>
                <a:spcPct val="100000"/>
              </a:lnSpc>
              <a:buFont typeface="Arial" panose="020B0604020202020204" pitchFamily="34" charset="0"/>
              <a:buChar char="•"/>
              <a:defRPr/>
            </a:pPr>
            <a:r>
              <a:rPr lang="en-US" sz="2000" dirty="0" smtClean="0"/>
              <a:t>In Cologne, the SUMP replaces the transportation </a:t>
            </a:r>
            <a:r>
              <a:rPr lang="en-US" sz="2000" dirty="0"/>
              <a:t>concept from </a:t>
            </a:r>
            <a:r>
              <a:rPr lang="en-US" sz="2000" dirty="0" smtClean="0"/>
              <a:t>1992</a:t>
            </a:r>
          </a:p>
          <a:p>
            <a:pPr marL="285750" lvl="0" indent="-285750">
              <a:lnSpc>
                <a:spcPct val="100000"/>
              </a:lnSpc>
              <a:buFont typeface="Arial" panose="020B0604020202020204" pitchFamily="34" charset="0"/>
              <a:buChar char="•"/>
              <a:defRPr/>
            </a:pPr>
            <a:endParaRPr lang="en-US" sz="2000" dirty="0" smtClean="0"/>
          </a:p>
          <a:p>
            <a:pPr marL="285750" lvl="0" indent="-285750">
              <a:lnSpc>
                <a:spcPct val="100000"/>
              </a:lnSpc>
              <a:buFont typeface="Arial" panose="020B0604020202020204" pitchFamily="34" charset="0"/>
              <a:buChar char="•"/>
              <a:defRPr/>
            </a:pPr>
            <a:r>
              <a:rPr lang="en-US" sz="2000" dirty="0" smtClean="0"/>
              <a:t>Contribution to Cologne’s target of climate </a:t>
            </a:r>
            <a:r>
              <a:rPr lang="en-US" sz="2000" dirty="0"/>
              <a:t>neutrality by </a:t>
            </a:r>
            <a:r>
              <a:rPr lang="en-US" sz="2000" dirty="0" smtClean="0"/>
              <a:t>2035</a:t>
            </a:r>
            <a:endParaRPr lang="de-DE" sz="2000" dirty="0">
              <a:sym typeface="Wingdings" panose="05000000000000000000" pitchFamily="2" charset="2"/>
            </a:endParaRPr>
          </a:p>
        </p:txBody>
      </p:sp>
      <p:sp>
        <p:nvSpPr>
          <p:cNvPr id="6" name="Foliennummernplatzhalter 3"/>
          <p:cNvSpPr>
            <a:spLocks noGrp="1"/>
          </p:cNvSpPr>
          <p:nvPr>
            <p:ph type="sldNum" sz="quarter" idx="11"/>
          </p:nvPr>
        </p:nvSpPr>
        <p:spPr>
          <a:xfrm>
            <a:off x="10956539" y="6328441"/>
            <a:ext cx="780243" cy="180765"/>
          </a:xfrm>
        </p:spPr>
        <p:txBody>
          <a:bodyPr/>
          <a:lstStyle/>
          <a:p>
            <a:pPr marL="0" marR="0" lvl="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a:pPr>
            <a:fld id="{FA947B8A-AD72-4161-891A-C1083A8F20A5}" type="slidenum">
              <a:rPr kumimoji="0" lang="de-DE" sz="1100" b="1" i="0" u="none" strike="noStrike" kern="1200" cap="none" spc="0" normalizeH="0" baseline="0" noProof="0" smtClean="0">
                <a:ln>
                  <a:noFill/>
                </a:ln>
                <a:solidFill>
                  <a:srgbClr val="EF0000"/>
                </a:solidFill>
                <a:effectLst/>
                <a:uLnTx/>
                <a:uFillTx/>
                <a:latin typeface="Arial" panose="020B0604020202020204"/>
                <a:ea typeface="+mn-ea"/>
                <a:cs typeface="+mn-cs"/>
              </a:rPr>
              <a:pPr marL="0" marR="0" lvl="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a:pPr>
              <a:t>4</a:t>
            </a:fld>
            <a:endParaRPr kumimoji="0" lang="de-DE" sz="1100" b="1" i="0" u="none" strike="noStrike" kern="1200" cap="none" spc="0" normalizeH="0" baseline="0" noProof="0">
              <a:ln>
                <a:noFill/>
              </a:ln>
              <a:solidFill>
                <a:srgbClr val="EF0000"/>
              </a:solidFill>
              <a:effectLst/>
              <a:uLnTx/>
              <a:uFillTx/>
              <a:latin typeface="Arial" panose="020B0604020202020204"/>
              <a:ea typeface="+mn-ea"/>
              <a:cs typeface="+mn-cs"/>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927" y="1750617"/>
            <a:ext cx="5440218" cy="3744150"/>
          </a:xfrm>
          <a:prstGeom prst="rect">
            <a:avLst/>
          </a:prstGeom>
        </p:spPr>
      </p:pic>
      <p:sp>
        <p:nvSpPr>
          <p:cNvPr id="4" name="Rechteck 3"/>
          <p:cNvSpPr/>
          <p:nvPr/>
        </p:nvSpPr>
        <p:spPr>
          <a:xfrm>
            <a:off x="442913" y="1343234"/>
            <a:ext cx="5994298" cy="1558586"/>
          </a:xfrm>
          <a:prstGeom prst="rect">
            <a:avLst/>
          </a:prstGeom>
          <a:noFill/>
          <a:ln w="28575">
            <a:solidFill>
              <a:srgbClr val="E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a:p>
        </p:txBody>
      </p:sp>
      <p:sp>
        <p:nvSpPr>
          <p:cNvPr id="7" name="Textfeld 6"/>
          <p:cNvSpPr txBox="1"/>
          <p:nvPr/>
        </p:nvSpPr>
        <p:spPr>
          <a:xfrm>
            <a:off x="611290" y="1548804"/>
            <a:ext cx="5816419" cy="1218795"/>
          </a:xfrm>
          <a:prstGeom prst="rect">
            <a:avLst/>
          </a:prstGeom>
          <a:noFill/>
        </p:spPr>
        <p:txBody>
          <a:bodyPr wrap="square" lIns="0" tIns="0" rIns="0" bIns="0" rtlCol="0">
            <a:spAutoFit/>
          </a:bodyPr>
          <a:lstStyle/>
          <a:p>
            <a:r>
              <a:rPr lang="en-US" sz="1800" dirty="0">
                <a:solidFill>
                  <a:srgbClr val="000000"/>
                </a:solidFill>
              </a:rPr>
              <a:t>A SUMP is a </a:t>
            </a:r>
            <a:r>
              <a:rPr lang="en-US" sz="1800" b="1" dirty="0">
                <a:solidFill>
                  <a:srgbClr val="000000"/>
                </a:solidFill>
              </a:rPr>
              <a:t>cross-modal</a:t>
            </a:r>
            <a:r>
              <a:rPr lang="en-US" sz="1800" dirty="0">
                <a:solidFill>
                  <a:srgbClr val="000000"/>
                </a:solidFill>
              </a:rPr>
              <a:t> mobility strategy that is guided by a </a:t>
            </a:r>
            <a:r>
              <a:rPr lang="en-US" sz="1800" b="1" dirty="0">
                <a:solidFill>
                  <a:srgbClr val="000000"/>
                </a:solidFill>
              </a:rPr>
              <a:t>consciously formulated and broadly supported goal</a:t>
            </a:r>
            <a:r>
              <a:rPr lang="en-US" sz="1800" dirty="0">
                <a:solidFill>
                  <a:srgbClr val="000000"/>
                </a:solidFill>
              </a:rPr>
              <a:t> and includes a </a:t>
            </a:r>
            <a:r>
              <a:rPr lang="en-US" sz="1800" b="1" dirty="0">
                <a:solidFill>
                  <a:srgbClr val="000000"/>
                </a:solidFill>
              </a:rPr>
              <a:t>clear implementation and evaluation plan</a:t>
            </a:r>
            <a:endParaRPr lang="de-DE" sz="1800" dirty="0" err="1" smtClean="0"/>
          </a:p>
        </p:txBody>
      </p:sp>
    </p:spTree>
    <p:extLst>
      <p:ext uri="{BB962C8B-B14F-4D97-AF65-F5344CB8AC3E}">
        <p14:creationId xmlns:p14="http://schemas.microsoft.com/office/powerpoint/2010/main" val="502939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kt 11" hidden="1">
            <a:extLst>
              <a:ext uri="{FF2B5EF4-FFF2-40B4-BE49-F238E27FC236}">
                <a16:creationId xmlns:a16="http://schemas.microsoft.com/office/drawing/2014/main" id="{F7F95378-D397-4613-8F8A-99C579861A9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713" name="think-cell Slide" r:id="rId7" imgW="347" imgH="348" progId="TCLayout.ActiveDocument.1">
                  <p:embed/>
                </p:oleObj>
              </mc:Choice>
              <mc:Fallback>
                <p:oleObj name="think-cell Slide" r:id="rId7" imgW="347" imgH="348" progId="TCLayout.ActiveDocument.1">
                  <p:embed/>
                  <p:pic>
                    <p:nvPicPr>
                      <p:cNvPr id="12" name="Objekt 11" hidden="1">
                        <a:extLst>
                          <a:ext uri="{FF2B5EF4-FFF2-40B4-BE49-F238E27FC236}">
                            <a16:creationId xmlns:a16="http://schemas.microsoft.com/office/drawing/2014/main" id="{F7F95378-D397-4613-8F8A-99C579861A9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Rechteck 10" hidden="1">
            <a:extLst>
              <a:ext uri="{FF2B5EF4-FFF2-40B4-BE49-F238E27FC236}">
                <a16:creationId xmlns:a16="http://schemas.microsoft.com/office/drawing/2014/main" id="{49591DFE-B22D-4CE3-AA2C-D1DB8C39CD1B}"/>
              </a:ext>
            </a:extLst>
          </p:cNvPr>
          <p:cNvSpPr/>
          <p:nvPr>
            <p:custDataLst>
              <p:tags r:id="rId3"/>
            </p:custDataLst>
          </p:nvPr>
        </p:nvSpPr>
        <p:spPr>
          <a:xfrm>
            <a:off x="0" y="0"/>
            <a:ext cx="158750" cy="158750"/>
          </a:xfrm>
          <a:prstGeom prst="rect">
            <a:avLst/>
          </a:prstGeom>
          <a:solidFill>
            <a:schemeClr val="accent3"/>
          </a:solidFill>
          <a:ln w="6350">
            <a:solidFill>
              <a:schemeClr val="accent3"/>
            </a:solidFill>
          </a:ln>
          <a:effectLst/>
        </p:spPr>
        <p:txBody>
          <a:bodyPr wrap="none" lIns="0" tIns="0" rIns="0" bIns="0" numCol="1" spcCol="0" rtlCol="0" anchor="t" anchorCtr="0">
            <a:noAutofit/>
          </a:bodyPr>
          <a:lstStyle/>
          <a:p>
            <a:pPr marL="0" marR="0" lvl="0" indent="0" algn="l" defTabSz="457200" rtl="0" eaLnBrk="1" fontAlgn="auto" latinLnBrk="0" hangingPunct="1">
              <a:lnSpc>
                <a:spcPct val="100000"/>
              </a:lnSpc>
              <a:spcBef>
                <a:spcPts val="1200"/>
              </a:spcBef>
              <a:spcAft>
                <a:spcPts val="0"/>
              </a:spcAft>
              <a:buClr>
                <a:srgbClr val="8C14BE"/>
              </a:buClr>
              <a:buSzTx/>
              <a:buFontTx/>
              <a:buNone/>
              <a:tabLst/>
              <a:defRPr/>
            </a:pPr>
            <a:endParaRPr kumimoji="0" lang="de-DE" sz="2400" b="1" i="0" u="none" strike="noStrike" kern="1200" cap="none" spc="0" normalizeH="0" baseline="0" noProof="0">
              <a:ln>
                <a:noFill/>
              </a:ln>
              <a:solidFill>
                <a:prstClr val="black"/>
              </a:solidFill>
              <a:effectLst/>
              <a:uLnTx/>
              <a:uFillTx/>
              <a:latin typeface="Lato Medium" panose="020F0502020204030203"/>
              <a:ea typeface="+mn-ea"/>
              <a:cs typeface="+mn-cs"/>
              <a:sym typeface="Lato Medium" panose="020F0502020204030203"/>
            </a:endParaRPr>
          </a:p>
        </p:txBody>
      </p:sp>
      <p:sp>
        <p:nvSpPr>
          <p:cNvPr id="6" name="Rechteck 5" hidden="1">
            <a:extLst>
              <a:ext uri="{FF2B5EF4-FFF2-40B4-BE49-F238E27FC236}">
                <a16:creationId xmlns:a16="http://schemas.microsoft.com/office/drawing/2014/main" id="{468732DC-2D43-4CED-ABEF-B7E16CD47203}"/>
              </a:ext>
            </a:extLst>
          </p:cNvPr>
          <p:cNvSpPr/>
          <p:nvPr>
            <p:custDataLst>
              <p:tags r:id="rId4"/>
            </p:custDataLst>
          </p:nvPr>
        </p:nvSpPr>
        <p:spPr>
          <a:xfrm>
            <a:off x="0" y="0"/>
            <a:ext cx="158750" cy="158750"/>
          </a:xfrm>
          <a:prstGeom prst="rect">
            <a:avLst/>
          </a:prstGeom>
          <a:solidFill>
            <a:schemeClr val="accent3"/>
          </a:solidFill>
          <a:ln w="6350">
            <a:solidFill>
              <a:schemeClr val="accent3"/>
            </a:solidFill>
          </a:ln>
          <a:effectLst/>
        </p:spPr>
        <p:txBody>
          <a:bodyPr wrap="none" lIns="0" tIns="0" rIns="0" bIns="0" numCol="1" spcCol="0" rtlCol="0" anchor="t" anchorCtr="0">
            <a:noAutofit/>
          </a:bodyPr>
          <a:lstStyle/>
          <a:p>
            <a:pPr marL="0" marR="0" lvl="0" indent="0" algn="l" defTabSz="457200" rtl="0" eaLnBrk="1" fontAlgn="auto" latinLnBrk="0" hangingPunct="1">
              <a:lnSpc>
                <a:spcPct val="100000"/>
              </a:lnSpc>
              <a:spcBef>
                <a:spcPts val="1200"/>
              </a:spcBef>
              <a:spcAft>
                <a:spcPts val="0"/>
              </a:spcAft>
              <a:buClr>
                <a:srgbClr val="8C14BE"/>
              </a:buClr>
              <a:buSzTx/>
              <a:buFontTx/>
              <a:buNone/>
              <a:tabLst/>
              <a:defRPr/>
            </a:pPr>
            <a:endParaRPr kumimoji="0" lang="de-DE" sz="2400" b="1" i="0" u="none" strike="noStrike" kern="1200" cap="none" spc="0" normalizeH="0" baseline="0" noProof="0">
              <a:ln>
                <a:noFill/>
              </a:ln>
              <a:solidFill>
                <a:prstClr val="black"/>
              </a:solidFill>
              <a:effectLst/>
              <a:uLnTx/>
              <a:uFillTx/>
              <a:latin typeface="Lato Medium" panose="020F0502020204030203" pitchFamily="34" charset="0"/>
              <a:ea typeface="+mn-ea"/>
              <a:cs typeface="+mn-cs"/>
              <a:sym typeface="Lato Medium" panose="020F0502020204030203" pitchFamily="34" charset="0"/>
            </a:endParaRPr>
          </a:p>
        </p:txBody>
      </p:sp>
      <p:sp>
        <p:nvSpPr>
          <p:cNvPr id="27" name="Titel 1">
            <a:extLst>
              <a:ext uri="{FF2B5EF4-FFF2-40B4-BE49-F238E27FC236}">
                <a16:creationId xmlns:a16="http://schemas.microsoft.com/office/drawing/2014/main" id="{DDD2F33D-AFBF-44BD-A65E-5784520B9E78}"/>
              </a:ext>
            </a:extLst>
          </p:cNvPr>
          <p:cNvSpPr>
            <a:spLocks noGrp="1"/>
          </p:cNvSpPr>
          <p:nvPr>
            <p:ph type="title"/>
          </p:nvPr>
        </p:nvSpPr>
        <p:spPr>
          <a:xfrm>
            <a:off x="623886" y="369614"/>
            <a:ext cx="10501314" cy="627129"/>
          </a:xfrm>
        </p:spPr>
        <p:txBody>
          <a:bodyPr vert="horz" wrap="none" lIns="0" tIns="0" rIns="0" bIns="0" rtlCol="0" anchor="t">
            <a:noAutofit/>
          </a:bodyPr>
          <a:lstStyle/>
          <a:p>
            <a:pPr>
              <a:spcAft>
                <a:spcPts val="1200"/>
              </a:spcAft>
              <a:tabLst>
                <a:tab pos="444500" algn="l"/>
              </a:tabLst>
            </a:pPr>
            <a:r>
              <a:rPr lang="de-DE" dirty="0">
                <a:solidFill>
                  <a:srgbClr val="EF0000"/>
                </a:solidFill>
                <a:latin typeface="+mn-lt"/>
                <a:cs typeface="Arial" panose="020B0604020202020204" pitchFamily="34" charset="0"/>
              </a:rPr>
              <a:t>„</a:t>
            </a:r>
            <a:r>
              <a:rPr lang="de-DE" dirty="0" err="1">
                <a:solidFill>
                  <a:srgbClr val="EF0000"/>
                </a:solidFill>
                <a:latin typeface="+mn-lt"/>
                <a:cs typeface="Arial" panose="020B0604020202020204" pitchFamily="34" charset="0"/>
              </a:rPr>
              <a:t>Better</a:t>
            </a:r>
            <a:r>
              <a:rPr lang="de-DE" dirty="0">
                <a:solidFill>
                  <a:srgbClr val="EF0000"/>
                </a:solidFill>
                <a:latin typeface="+mn-lt"/>
                <a:cs typeface="Arial" panose="020B0604020202020204" pitchFamily="34" charset="0"/>
              </a:rPr>
              <a:t> </a:t>
            </a:r>
            <a:r>
              <a:rPr lang="de-DE" dirty="0" err="1">
                <a:solidFill>
                  <a:srgbClr val="EF0000"/>
                </a:solidFill>
                <a:latin typeface="+mn-lt"/>
                <a:cs typeface="Arial" panose="020B0604020202020204" pitchFamily="34" charset="0"/>
              </a:rPr>
              <a:t>through</a:t>
            </a:r>
            <a:r>
              <a:rPr lang="de-DE" dirty="0">
                <a:solidFill>
                  <a:srgbClr val="EF0000"/>
                </a:solidFill>
                <a:latin typeface="+mn-lt"/>
                <a:cs typeface="Arial" panose="020B0604020202020204" pitchFamily="34" charset="0"/>
              </a:rPr>
              <a:t> Cologne“ – </a:t>
            </a:r>
            <a:br>
              <a:rPr lang="de-DE" dirty="0">
                <a:solidFill>
                  <a:srgbClr val="EF0000"/>
                </a:solidFill>
                <a:latin typeface="+mn-lt"/>
                <a:cs typeface="Arial" panose="020B0604020202020204" pitchFamily="34" charset="0"/>
              </a:rPr>
            </a:br>
            <a:r>
              <a:rPr lang="de-DE" dirty="0">
                <a:solidFill>
                  <a:srgbClr val="EF0000"/>
                </a:solidFill>
                <a:latin typeface="+mn-lt"/>
                <a:cs typeface="Arial" panose="020B0604020202020204" pitchFamily="34" charset="0"/>
              </a:rPr>
              <a:t>The </a:t>
            </a:r>
            <a:r>
              <a:rPr lang="de-DE" dirty="0" err="1">
                <a:solidFill>
                  <a:srgbClr val="EF0000"/>
                </a:solidFill>
                <a:latin typeface="+mn-lt"/>
                <a:cs typeface="Arial" panose="020B0604020202020204" pitchFamily="34" charset="0"/>
              </a:rPr>
              <a:t>Sustainable</a:t>
            </a:r>
            <a:r>
              <a:rPr lang="de-DE" dirty="0">
                <a:solidFill>
                  <a:srgbClr val="EF0000"/>
                </a:solidFill>
                <a:latin typeface="+mn-lt"/>
                <a:cs typeface="Arial" panose="020B0604020202020204" pitchFamily="34" charset="0"/>
              </a:rPr>
              <a:t> Urban Mobility </a:t>
            </a:r>
            <a:r>
              <a:rPr lang="de-DE" dirty="0" smtClean="0">
                <a:solidFill>
                  <a:srgbClr val="EF0000"/>
                </a:solidFill>
                <a:latin typeface="+mn-lt"/>
                <a:cs typeface="Arial" panose="020B0604020202020204" pitchFamily="34" charset="0"/>
              </a:rPr>
              <a:t>Plan – </a:t>
            </a:r>
            <a:r>
              <a:rPr lang="de-DE" dirty="0" err="1" smtClean="0">
                <a:solidFill>
                  <a:srgbClr val="EF0000"/>
                </a:solidFill>
                <a:latin typeface="+mn-lt"/>
                <a:cs typeface="Arial" panose="020B0604020202020204" pitchFamily="34" charset="0"/>
              </a:rPr>
              <a:t>Step</a:t>
            </a:r>
            <a:r>
              <a:rPr lang="de-DE" dirty="0" smtClean="0">
                <a:solidFill>
                  <a:srgbClr val="EF0000"/>
                </a:solidFill>
                <a:latin typeface="+mn-lt"/>
                <a:cs typeface="Arial" panose="020B0604020202020204" pitchFamily="34" charset="0"/>
              </a:rPr>
              <a:t> 1</a:t>
            </a:r>
            <a:endParaRPr lang="de-DE" dirty="0">
              <a:latin typeface="+mn-lt"/>
            </a:endParaRPr>
          </a:p>
        </p:txBody>
      </p:sp>
      <p:sp>
        <p:nvSpPr>
          <p:cNvPr id="24" name="Rectangle 2">
            <a:extLst>
              <a:ext uri="{FF2B5EF4-FFF2-40B4-BE49-F238E27FC236}">
                <a16:creationId xmlns:a16="http://schemas.microsoft.com/office/drawing/2014/main" id="{DBFC9103-0B68-D461-3053-FDF468C22D69}"/>
              </a:ext>
            </a:extLst>
          </p:cNvPr>
          <p:cNvSpPr/>
          <p:nvPr/>
        </p:nvSpPr>
        <p:spPr>
          <a:xfrm>
            <a:off x="623886" y="3146891"/>
            <a:ext cx="2591794" cy="246221"/>
          </a:xfrm>
          <a:prstGeom prst="rect">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6350" cap="flat" cmpd="sng" algn="ctr">
                <a:solidFill>
                  <a:schemeClr val="accent3"/>
                </a:solidFill>
                <a:prstDash val="solid"/>
                <a:round/>
                <a:headEnd type="none" w="med" len="med"/>
                <a:tailEnd type="none" w="med" len="med"/>
              </a14:hiddenLine>
            </a:ext>
          </a:extLst>
        </p:spPr>
        <p:txBody>
          <a:bodyPr wrap="square" lIns="0" tIns="0" rIns="0" bIns="0" rtlCol="0" anchor="ctr">
            <a:noAutofit/>
          </a:bodyPr>
          <a:lstStyle/>
          <a:p>
            <a:pPr defTabSz="457200">
              <a:lnSpc>
                <a:spcPct val="100000"/>
              </a:lnSpc>
              <a:spcBef>
                <a:spcPts val="600"/>
              </a:spcBef>
              <a:buClr>
                <a:srgbClr val="8C14BE"/>
              </a:buClr>
              <a:buFontTx/>
              <a:buNone/>
              <a:defRPr/>
            </a:pPr>
            <a:r>
              <a:rPr lang="de-DE" sz="1800" b="1" dirty="0">
                <a:solidFill>
                  <a:srgbClr val="000000"/>
                </a:solidFill>
              </a:rPr>
              <a:t>W</a:t>
            </a:r>
            <a:r>
              <a:rPr lang="de-DE" sz="1800" b="1" dirty="0" smtClean="0">
                <a:solidFill>
                  <a:srgbClr val="000000"/>
                </a:solidFill>
              </a:rPr>
              <a:t>P </a:t>
            </a:r>
            <a:r>
              <a:rPr lang="de-DE" sz="1800" b="1" dirty="0">
                <a:solidFill>
                  <a:srgbClr val="000000"/>
                </a:solidFill>
              </a:rPr>
              <a:t>1</a:t>
            </a:r>
            <a:br>
              <a:rPr lang="de-DE" sz="1800" b="1" dirty="0">
                <a:solidFill>
                  <a:srgbClr val="000000"/>
                </a:solidFill>
              </a:rPr>
            </a:br>
            <a:r>
              <a:rPr lang="de-DE" sz="1800" b="1" dirty="0" smtClean="0">
                <a:solidFill>
                  <a:srgbClr val="000000"/>
                </a:solidFill>
              </a:rPr>
              <a:t>Basics</a:t>
            </a:r>
            <a:endParaRPr lang="de-DE" sz="1800" b="1" dirty="0">
              <a:solidFill>
                <a:srgbClr val="000000"/>
              </a:solidFill>
            </a:endParaRPr>
          </a:p>
        </p:txBody>
      </p:sp>
      <p:sp>
        <p:nvSpPr>
          <p:cNvPr id="25" name="Rectangle 16">
            <a:extLst>
              <a:ext uri="{FF2B5EF4-FFF2-40B4-BE49-F238E27FC236}">
                <a16:creationId xmlns:a16="http://schemas.microsoft.com/office/drawing/2014/main" id="{0A15F96B-45F6-2452-EC06-F4D9FFF57D34}"/>
              </a:ext>
            </a:extLst>
          </p:cNvPr>
          <p:cNvSpPr/>
          <p:nvPr/>
        </p:nvSpPr>
        <p:spPr>
          <a:xfrm>
            <a:off x="3330535" y="3123808"/>
            <a:ext cx="2591794" cy="246221"/>
          </a:xfrm>
          <a:prstGeom prst="rect">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6350" cap="flat" cmpd="sng" algn="ctr">
                <a:solidFill>
                  <a:schemeClr val="accent3"/>
                </a:solidFill>
                <a:prstDash val="solid"/>
                <a:round/>
                <a:headEnd type="none" w="med" len="med"/>
                <a:tailEnd type="none" w="med" len="med"/>
              </a14:hiddenLine>
            </a:ext>
          </a:extLst>
        </p:spPr>
        <p:txBody>
          <a:bodyPr wrap="square" lIns="0" tIns="0" rIns="0" bIns="0" rtlCol="0" anchor="ctr">
            <a:noAutofit/>
          </a:bodyPr>
          <a:lstStyle/>
          <a:p>
            <a:pPr defTabSz="457200">
              <a:lnSpc>
                <a:spcPct val="100000"/>
              </a:lnSpc>
              <a:spcBef>
                <a:spcPts val="600"/>
              </a:spcBef>
              <a:buClr>
                <a:srgbClr val="8C14BE"/>
              </a:buClr>
              <a:defRPr/>
            </a:pPr>
            <a:r>
              <a:rPr lang="de-DE" sz="1800" b="1" dirty="0" smtClean="0">
                <a:solidFill>
                  <a:srgbClr val="000000"/>
                </a:solidFill>
              </a:rPr>
              <a:t>WP 2</a:t>
            </a:r>
            <a:r>
              <a:rPr lang="de-DE" sz="1800" b="1" dirty="0">
                <a:solidFill>
                  <a:srgbClr val="000000"/>
                </a:solidFill>
              </a:rPr>
              <a:t/>
            </a:r>
            <a:br>
              <a:rPr lang="de-DE" sz="1800" b="1" dirty="0">
                <a:solidFill>
                  <a:srgbClr val="000000"/>
                </a:solidFill>
              </a:rPr>
            </a:br>
            <a:r>
              <a:rPr lang="de-DE" sz="1800" b="1" dirty="0" smtClean="0">
                <a:solidFill>
                  <a:srgbClr val="000000"/>
                </a:solidFill>
              </a:rPr>
              <a:t>Vision </a:t>
            </a:r>
            <a:r>
              <a:rPr lang="de-DE" sz="1800" b="1" dirty="0" err="1" smtClean="0">
                <a:solidFill>
                  <a:srgbClr val="000000"/>
                </a:solidFill>
              </a:rPr>
              <a:t>and</a:t>
            </a:r>
            <a:r>
              <a:rPr lang="de-DE" sz="1800" b="1" dirty="0" smtClean="0">
                <a:solidFill>
                  <a:srgbClr val="000000"/>
                </a:solidFill>
              </a:rPr>
              <a:t> </a:t>
            </a:r>
            <a:r>
              <a:rPr lang="de-DE" sz="1800" b="1" dirty="0" err="1">
                <a:solidFill>
                  <a:srgbClr val="000000"/>
                </a:solidFill>
              </a:rPr>
              <a:t>objectives</a:t>
            </a:r>
            <a:endParaRPr lang="de-DE" sz="1800" b="1" dirty="0">
              <a:solidFill>
                <a:srgbClr val="000000"/>
              </a:solidFill>
            </a:endParaRPr>
          </a:p>
        </p:txBody>
      </p:sp>
      <p:sp>
        <p:nvSpPr>
          <p:cNvPr id="26" name="Rectangle 17">
            <a:extLst>
              <a:ext uri="{FF2B5EF4-FFF2-40B4-BE49-F238E27FC236}">
                <a16:creationId xmlns:a16="http://schemas.microsoft.com/office/drawing/2014/main" id="{EDAC07C1-1CE3-06EA-C9F4-6D70968FA73A}"/>
              </a:ext>
            </a:extLst>
          </p:cNvPr>
          <p:cNvSpPr/>
          <p:nvPr/>
        </p:nvSpPr>
        <p:spPr>
          <a:xfrm>
            <a:off x="6037184" y="3123808"/>
            <a:ext cx="2591794" cy="246221"/>
          </a:xfrm>
          <a:prstGeom prst="rect">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6350" cap="flat" cmpd="sng" algn="ctr">
                <a:solidFill>
                  <a:schemeClr val="accent3"/>
                </a:solidFill>
                <a:prstDash val="solid"/>
                <a:round/>
                <a:headEnd type="none" w="med" len="med"/>
                <a:tailEnd type="none" w="med" len="med"/>
              </a14:hiddenLine>
            </a:ext>
          </a:extLst>
        </p:spPr>
        <p:txBody>
          <a:bodyPr wrap="square" lIns="0" tIns="0" rIns="0" bIns="0" rtlCol="0" anchor="ctr">
            <a:noAutofit/>
          </a:bodyPr>
          <a:lstStyle/>
          <a:p>
            <a:pPr defTabSz="457200">
              <a:lnSpc>
                <a:spcPct val="100000"/>
              </a:lnSpc>
              <a:spcBef>
                <a:spcPts val="600"/>
              </a:spcBef>
              <a:buClr>
                <a:srgbClr val="8C14BE"/>
              </a:buClr>
              <a:buFontTx/>
              <a:buNone/>
              <a:defRPr/>
            </a:pPr>
            <a:r>
              <a:rPr lang="de-DE" sz="1800" b="1" dirty="0">
                <a:solidFill>
                  <a:srgbClr val="000000"/>
                </a:solidFill>
              </a:rPr>
              <a:t>W</a:t>
            </a:r>
            <a:r>
              <a:rPr lang="de-DE" sz="1800" b="1" dirty="0" smtClean="0">
                <a:solidFill>
                  <a:srgbClr val="000000"/>
                </a:solidFill>
              </a:rPr>
              <a:t>P </a:t>
            </a:r>
            <a:r>
              <a:rPr lang="de-DE" sz="1800" b="1" dirty="0">
                <a:solidFill>
                  <a:srgbClr val="000000"/>
                </a:solidFill>
              </a:rPr>
              <a:t>3</a:t>
            </a:r>
            <a:br>
              <a:rPr lang="de-DE" sz="1800" b="1" dirty="0">
                <a:solidFill>
                  <a:srgbClr val="000000"/>
                </a:solidFill>
              </a:rPr>
            </a:br>
            <a:r>
              <a:rPr lang="de-DE" sz="1800" b="1" dirty="0" smtClean="0">
                <a:solidFill>
                  <a:srgbClr val="000000"/>
                </a:solidFill>
              </a:rPr>
              <a:t>Analysis</a:t>
            </a:r>
            <a:endParaRPr lang="de-DE" sz="1800" b="1" dirty="0">
              <a:solidFill>
                <a:srgbClr val="000000"/>
              </a:solidFill>
            </a:endParaRPr>
          </a:p>
        </p:txBody>
      </p:sp>
      <p:sp>
        <p:nvSpPr>
          <p:cNvPr id="46" name="Rectangle 18">
            <a:extLst>
              <a:ext uri="{FF2B5EF4-FFF2-40B4-BE49-F238E27FC236}">
                <a16:creationId xmlns:a16="http://schemas.microsoft.com/office/drawing/2014/main" id="{0FF0BEAA-1598-7800-9468-EBA5B3A2B682}"/>
              </a:ext>
            </a:extLst>
          </p:cNvPr>
          <p:cNvSpPr/>
          <p:nvPr/>
        </p:nvSpPr>
        <p:spPr>
          <a:xfrm>
            <a:off x="8743831" y="3123808"/>
            <a:ext cx="2591794" cy="246221"/>
          </a:xfrm>
          <a:prstGeom prst="rect">
            <a:avLst/>
          </a:prstGeom>
          <a:noFill/>
          <a:ln w="6350"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3"/>
                </a:solidFill>
              </a14:hiddenFill>
            </a:ext>
            <a:ext uri="{91240B29-F687-4F45-9708-019B960494DF}">
              <a14:hiddenLine xmlns:a14="http://schemas.microsoft.com/office/drawing/2010/main" w="6350" cap="flat" cmpd="sng" algn="ctr">
                <a:solidFill>
                  <a:schemeClr val="accent3"/>
                </a:solidFill>
                <a:prstDash val="solid"/>
                <a:round/>
                <a:headEnd type="none" w="med" len="med"/>
                <a:tailEnd type="none" w="med" len="med"/>
              </a14:hiddenLine>
            </a:ext>
          </a:extLst>
        </p:spPr>
        <p:txBody>
          <a:bodyPr wrap="square" lIns="0" tIns="0" rIns="0" bIns="0" rtlCol="0" anchor="ctr">
            <a:noAutofit/>
          </a:bodyPr>
          <a:lstStyle/>
          <a:p>
            <a:pPr defTabSz="457200">
              <a:lnSpc>
                <a:spcPct val="100000"/>
              </a:lnSpc>
              <a:spcBef>
                <a:spcPts val="600"/>
              </a:spcBef>
              <a:buClr>
                <a:srgbClr val="8C14BE"/>
              </a:buClr>
              <a:defRPr/>
            </a:pPr>
            <a:r>
              <a:rPr lang="de-DE" sz="1800" b="1" dirty="0">
                <a:solidFill>
                  <a:srgbClr val="000000"/>
                </a:solidFill>
              </a:rPr>
              <a:t>W</a:t>
            </a:r>
            <a:r>
              <a:rPr lang="de-DE" sz="1800" b="1" dirty="0" smtClean="0">
                <a:solidFill>
                  <a:srgbClr val="000000"/>
                </a:solidFill>
              </a:rPr>
              <a:t>P </a:t>
            </a:r>
            <a:r>
              <a:rPr lang="de-DE" sz="1800" b="1" dirty="0">
                <a:solidFill>
                  <a:srgbClr val="000000"/>
                </a:solidFill>
              </a:rPr>
              <a:t>4</a:t>
            </a:r>
            <a:br>
              <a:rPr lang="de-DE" sz="1800" b="1" dirty="0">
                <a:solidFill>
                  <a:srgbClr val="000000"/>
                </a:solidFill>
              </a:rPr>
            </a:br>
            <a:r>
              <a:rPr lang="de-DE" sz="1800" b="1" dirty="0" err="1" smtClean="0">
                <a:solidFill>
                  <a:srgbClr val="000000"/>
                </a:solidFill>
              </a:rPr>
              <a:t>Strategy</a:t>
            </a:r>
            <a:endParaRPr lang="de-DE" sz="1800" b="1" dirty="0">
              <a:solidFill>
                <a:srgbClr val="000000"/>
              </a:solidFill>
            </a:endParaRPr>
          </a:p>
        </p:txBody>
      </p:sp>
      <p:sp>
        <p:nvSpPr>
          <p:cNvPr id="47" name="Textplatzhalter 6">
            <a:extLst>
              <a:ext uri="{FF2B5EF4-FFF2-40B4-BE49-F238E27FC236}">
                <a16:creationId xmlns:a16="http://schemas.microsoft.com/office/drawing/2014/main" id="{5EA49BF9-8CBC-430D-8FDF-AD74F50C22AA}"/>
              </a:ext>
            </a:extLst>
          </p:cNvPr>
          <p:cNvSpPr txBox="1">
            <a:spLocks/>
          </p:cNvSpPr>
          <p:nvPr/>
        </p:nvSpPr>
        <p:spPr>
          <a:xfrm>
            <a:off x="623886" y="1567973"/>
            <a:ext cx="2824282" cy="1253909"/>
          </a:xfrm>
          <a:prstGeom prst="homePlate">
            <a:avLst>
              <a:gd name="adj" fmla="val 22786"/>
            </a:avLst>
          </a:prstGeom>
          <a:solidFill>
            <a:schemeClr val="tx2">
              <a:lumMod val="20000"/>
              <a:lumOff val="80000"/>
            </a:schemeClr>
          </a:solidFill>
        </p:spPr>
        <p:txBody>
          <a:bodyPr lIns="90000" anchor="b"/>
          <a:lstStyle>
            <a:lvl1pPr marL="0" indent="0" algn="l" defTabSz="914400" rtl="0" eaLnBrk="1" latinLnBrk="0" hangingPunct="1">
              <a:lnSpc>
                <a:spcPct val="100000"/>
              </a:lnSpc>
              <a:spcBef>
                <a:spcPts val="1200"/>
              </a:spcBef>
              <a:buClr>
                <a:schemeClr val="bg2"/>
              </a:buClr>
              <a:buFont typeface="Arial" panose="020B0604020202020204" pitchFamily="34" charset="0"/>
              <a:buNone/>
              <a:defRPr lang="de-DE" sz="1600" b="1" kern="1200">
                <a:solidFill>
                  <a:schemeClr val="tx1"/>
                </a:solidFill>
                <a:latin typeface="+mn-lt"/>
                <a:ea typeface="+mn-ea"/>
                <a:cs typeface="+mn-cs"/>
              </a:defRPr>
            </a:lvl1pPr>
            <a:lvl2pPr marL="457200" indent="0" algn="l" defTabSz="914400" rtl="0" eaLnBrk="1" latinLnBrk="0" hangingPunct="1">
              <a:lnSpc>
                <a:spcPct val="100000"/>
              </a:lnSpc>
              <a:spcBef>
                <a:spcPts val="1200"/>
              </a:spcBef>
              <a:buClr>
                <a:schemeClr val="bg2"/>
              </a:buClr>
              <a:buFont typeface="Arial" panose="020B0604020202020204" pitchFamily="34" charset="0"/>
              <a:buNone/>
              <a:defRPr lang="de-DE" sz="1600" kern="1200">
                <a:solidFill>
                  <a:schemeClr val="tx1"/>
                </a:solidFill>
                <a:latin typeface="+mn-lt"/>
                <a:ea typeface="+mn-ea"/>
                <a:cs typeface="+mn-cs"/>
              </a:defRPr>
            </a:lvl2pPr>
            <a:lvl3pPr marL="914400" indent="0" algn="l" defTabSz="914400" rtl="0" eaLnBrk="1" latinLnBrk="0" hangingPunct="1">
              <a:lnSpc>
                <a:spcPct val="100000"/>
              </a:lnSpc>
              <a:spcBef>
                <a:spcPts val="1200"/>
              </a:spcBef>
              <a:buClr>
                <a:schemeClr val="bg2"/>
              </a:buClr>
              <a:buFont typeface="Arial" panose="020B0604020202020204" pitchFamily="34" charset="0"/>
              <a:buNone/>
              <a:defRPr lang="de-DE" sz="1600" kern="1200">
                <a:solidFill>
                  <a:schemeClr val="tx1"/>
                </a:solidFill>
                <a:latin typeface="+mn-lt"/>
                <a:ea typeface="+mn-ea"/>
                <a:cs typeface="+mn-cs"/>
              </a:defRPr>
            </a:lvl3pPr>
            <a:lvl4pPr marL="1371600" indent="0" algn="l" defTabSz="914400" rtl="0" eaLnBrk="1" latinLnBrk="0" hangingPunct="1">
              <a:lnSpc>
                <a:spcPct val="100000"/>
              </a:lnSpc>
              <a:spcBef>
                <a:spcPts val="1200"/>
              </a:spcBef>
              <a:buClr>
                <a:schemeClr val="bg2"/>
              </a:buClr>
              <a:buFont typeface="Arial" panose="020B0604020202020204" pitchFamily="34" charset="0"/>
              <a:buNone/>
              <a:defRPr lang="de-DE" sz="1600" kern="1200">
                <a:solidFill>
                  <a:schemeClr val="tx1"/>
                </a:solidFill>
                <a:latin typeface="+mn-lt"/>
                <a:ea typeface="+mn-ea"/>
                <a:cs typeface="+mn-cs"/>
              </a:defRPr>
            </a:lvl4pPr>
            <a:lvl5pPr marL="1828800" indent="0" algn="l" defTabSz="914400" rtl="0" eaLnBrk="1" latinLnBrk="0" hangingPunct="1">
              <a:lnSpc>
                <a:spcPct val="100000"/>
              </a:lnSpc>
              <a:spcBef>
                <a:spcPts val="1200"/>
              </a:spcBef>
              <a:buClr>
                <a:schemeClr val="bg2"/>
              </a:buClr>
              <a:buFont typeface="Arial" panose="020B0604020202020204" pitchFamily="34" charset="0"/>
              <a:buNone/>
              <a:defRPr lang="en-US"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8C14BE"/>
              </a:buClr>
              <a:buSzTx/>
              <a:buFont typeface="Arial" panose="020B0604020202020204" pitchFamily="34" charset="0"/>
              <a:buNone/>
              <a:tabLst/>
              <a:defRPr/>
            </a:pPr>
            <a:r>
              <a:rPr kumimoji="0" lang="de-DE" sz="1800" b="1" i="0" u="none" strike="noStrike" kern="1200" cap="none" spc="0" normalizeH="0" baseline="0" noProof="0">
                <a:ln>
                  <a:noFill/>
                </a:ln>
                <a:solidFill>
                  <a:srgbClr val="A0A0A0"/>
                </a:solidFill>
                <a:effectLst/>
                <a:uLnTx/>
                <a:uFillTx/>
                <a:ea typeface="+mn-ea"/>
                <a:cs typeface="+mn-cs"/>
              </a:rPr>
              <a:t>     </a:t>
            </a:r>
          </a:p>
        </p:txBody>
      </p:sp>
      <p:sp>
        <p:nvSpPr>
          <p:cNvPr id="48" name="Textplatzhalter 6">
            <a:extLst>
              <a:ext uri="{FF2B5EF4-FFF2-40B4-BE49-F238E27FC236}">
                <a16:creationId xmlns:a16="http://schemas.microsoft.com/office/drawing/2014/main" id="{6D0AA87C-6A4B-43A8-B5EA-8FF3473FC5C8}"/>
              </a:ext>
            </a:extLst>
          </p:cNvPr>
          <p:cNvSpPr txBox="1">
            <a:spLocks/>
          </p:cNvSpPr>
          <p:nvPr/>
        </p:nvSpPr>
        <p:spPr>
          <a:xfrm>
            <a:off x="3330535" y="1567973"/>
            <a:ext cx="2824282" cy="1253909"/>
          </a:xfrm>
          <a:prstGeom prst="chevron">
            <a:avLst>
              <a:gd name="adj" fmla="val 22786"/>
            </a:avLst>
          </a:prstGeom>
          <a:solidFill>
            <a:schemeClr val="accent1">
              <a:lumMod val="40000"/>
              <a:lumOff val="60000"/>
            </a:schemeClr>
          </a:solidFill>
        </p:spPr>
        <p:txBody>
          <a:bodyPr lIns="90000" anchor="b"/>
          <a:lstStyle>
            <a:lvl1pPr marL="0" indent="0" algn="l" defTabSz="914400" rtl="0" eaLnBrk="1" latinLnBrk="0" hangingPunct="1">
              <a:lnSpc>
                <a:spcPct val="100000"/>
              </a:lnSpc>
              <a:spcBef>
                <a:spcPts val="1200"/>
              </a:spcBef>
              <a:buClr>
                <a:schemeClr val="bg2"/>
              </a:buClr>
              <a:buFont typeface="Arial" panose="020B0604020202020204" pitchFamily="34" charset="0"/>
              <a:buNone/>
              <a:defRPr lang="de-DE" sz="1600" b="1" kern="1200">
                <a:solidFill>
                  <a:schemeClr val="tx1"/>
                </a:solidFill>
                <a:latin typeface="+mn-lt"/>
                <a:ea typeface="+mn-ea"/>
                <a:cs typeface="+mn-cs"/>
              </a:defRPr>
            </a:lvl1pPr>
            <a:lvl2pPr marL="457200" indent="0" algn="l" defTabSz="914400" rtl="0" eaLnBrk="1" latinLnBrk="0" hangingPunct="1">
              <a:lnSpc>
                <a:spcPct val="100000"/>
              </a:lnSpc>
              <a:spcBef>
                <a:spcPts val="1200"/>
              </a:spcBef>
              <a:buClr>
                <a:schemeClr val="bg2"/>
              </a:buClr>
              <a:buFont typeface="Arial" panose="020B0604020202020204" pitchFamily="34" charset="0"/>
              <a:buNone/>
              <a:defRPr lang="de-DE" sz="1600" kern="1200">
                <a:solidFill>
                  <a:schemeClr val="tx1"/>
                </a:solidFill>
                <a:latin typeface="+mn-lt"/>
                <a:ea typeface="+mn-ea"/>
                <a:cs typeface="+mn-cs"/>
              </a:defRPr>
            </a:lvl2pPr>
            <a:lvl3pPr marL="914400" indent="0" algn="l" defTabSz="914400" rtl="0" eaLnBrk="1" latinLnBrk="0" hangingPunct="1">
              <a:lnSpc>
                <a:spcPct val="100000"/>
              </a:lnSpc>
              <a:spcBef>
                <a:spcPts val="1200"/>
              </a:spcBef>
              <a:buClr>
                <a:schemeClr val="bg2"/>
              </a:buClr>
              <a:buFont typeface="Arial" panose="020B0604020202020204" pitchFamily="34" charset="0"/>
              <a:buNone/>
              <a:defRPr lang="de-DE" sz="1600" kern="1200">
                <a:solidFill>
                  <a:schemeClr val="tx1"/>
                </a:solidFill>
                <a:latin typeface="+mn-lt"/>
                <a:ea typeface="+mn-ea"/>
                <a:cs typeface="+mn-cs"/>
              </a:defRPr>
            </a:lvl3pPr>
            <a:lvl4pPr marL="1371600" indent="0" algn="l" defTabSz="914400" rtl="0" eaLnBrk="1" latinLnBrk="0" hangingPunct="1">
              <a:lnSpc>
                <a:spcPct val="100000"/>
              </a:lnSpc>
              <a:spcBef>
                <a:spcPts val="1200"/>
              </a:spcBef>
              <a:buClr>
                <a:schemeClr val="bg2"/>
              </a:buClr>
              <a:buFont typeface="Arial" panose="020B0604020202020204" pitchFamily="34" charset="0"/>
              <a:buNone/>
              <a:defRPr lang="de-DE" sz="1600" kern="1200">
                <a:solidFill>
                  <a:schemeClr val="tx1"/>
                </a:solidFill>
                <a:latin typeface="+mn-lt"/>
                <a:ea typeface="+mn-ea"/>
                <a:cs typeface="+mn-cs"/>
              </a:defRPr>
            </a:lvl4pPr>
            <a:lvl5pPr marL="1828800" indent="0" algn="l" defTabSz="914400" rtl="0" eaLnBrk="1" latinLnBrk="0" hangingPunct="1">
              <a:lnSpc>
                <a:spcPct val="100000"/>
              </a:lnSpc>
              <a:spcBef>
                <a:spcPts val="1200"/>
              </a:spcBef>
              <a:buClr>
                <a:schemeClr val="bg2"/>
              </a:buClr>
              <a:buFont typeface="Arial" panose="020B0604020202020204" pitchFamily="34" charset="0"/>
              <a:buNone/>
              <a:defRPr lang="en-US"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C14BE"/>
              </a:buClr>
              <a:defRPr/>
            </a:pPr>
            <a:endParaRPr sz="1800">
              <a:solidFill>
                <a:srgbClr val="FFFFFF"/>
              </a:solidFill>
            </a:endParaRPr>
          </a:p>
        </p:txBody>
      </p:sp>
      <p:sp>
        <p:nvSpPr>
          <p:cNvPr id="49" name="Textplatzhalter 6">
            <a:extLst>
              <a:ext uri="{FF2B5EF4-FFF2-40B4-BE49-F238E27FC236}">
                <a16:creationId xmlns:a16="http://schemas.microsoft.com/office/drawing/2014/main" id="{DE281310-55C7-4D92-9C6A-BDCCCBBD9C9A}"/>
              </a:ext>
            </a:extLst>
          </p:cNvPr>
          <p:cNvSpPr txBox="1">
            <a:spLocks/>
          </p:cNvSpPr>
          <p:nvPr/>
        </p:nvSpPr>
        <p:spPr>
          <a:xfrm>
            <a:off x="6037184" y="1567973"/>
            <a:ext cx="2824282" cy="1253909"/>
          </a:xfrm>
          <a:prstGeom prst="chevron">
            <a:avLst>
              <a:gd name="adj" fmla="val 22786"/>
            </a:avLst>
          </a:prstGeom>
          <a:solidFill>
            <a:schemeClr val="accent1">
              <a:lumMod val="60000"/>
              <a:lumOff val="40000"/>
            </a:schemeClr>
          </a:solidFill>
        </p:spPr>
        <p:txBody>
          <a:bodyPr lIns="90000" anchor="ctr"/>
          <a:lstStyle>
            <a:lvl1pPr marL="0" indent="0" algn="l" defTabSz="914400" rtl="0" eaLnBrk="1" latinLnBrk="0" hangingPunct="1">
              <a:lnSpc>
                <a:spcPct val="100000"/>
              </a:lnSpc>
              <a:spcBef>
                <a:spcPts val="1200"/>
              </a:spcBef>
              <a:buClr>
                <a:schemeClr val="bg2"/>
              </a:buClr>
              <a:buFont typeface="Arial" panose="020B0604020202020204" pitchFamily="34" charset="0"/>
              <a:buNone/>
              <a:defRPr lang="de-DE" sz="1600" b="1" kern="1200">
                <a:solidFill>
                  <a:schemeClr val="tx1"/>
                </a:solidFill>
                <a:latin typeface="+mn-lt"/>
                <a:ea typeface="+mn-ea"/>
                <a:cs typeface="+mn-cs"/>
              </a:defRPr>
            </a:lvl1pPr>
            <a:lvl2pPr marL="457200" indent="0" algn="l" defTabSz="914400" rtl="0" eaLnBrk="1" latinLnBrk="0" hangingPunct="1">
              <a:lnSpc>
                <a:spcPct val="100000"/>
              </a:lnSpc>
              <a:spcBef>
                <a:spcPts val="1200"/>
              </a:spcBef>
              <a:buClr>
                <a:schemeClr val="bg2"/>
              </a:buClr>
              <a:buFont typeface="Arial" panose="020B0604020202020204" pitchFamily="34" charset="0"/>
              <a:buNone/>
              <a:defRPr lang="de-DE" sz="1600" kern="1200">
                <a:solidFill>
                  <a:schemeClr val="tx1"/>
                </a:solidFill>
                <a:latin typeface="+mn-lt"/>
                <a:ea typeface="+mn-ea"/>
                <a:cs typeface="+mn-cs"/>
              </a:defRPr>
            </a:lvl2pPr>
            <a:lvl3pPr marL="914400" indent="0" algn="l" defTabSz="914400" rtl="0" eaLnBrk="1" latinLnBrk="0" hangingPunct="1">
              <a:lnSpc>
                <a:spcPct val="100000"/>
              </a:lnSpc>
              <a:spcBef>
                <a:spcPts val="1200"/>
              </a:spcBef>
              <a:buClr>
                <a:schemeClr val="bg2"/>
              </a:buClr>
              <a:buFont typeface="Arial" panose="020B0604020202020204" pitchFamily="34" charset="0"/>
              <a:buNone/>
              <a:defRPr lang="de-DE" sz="1600" kern="1200">
                <a:solidFill>
                  <a:schemeClr val="tx1"/>
                </a:solidFill>
                <a:latin typeface="+mn-lt"/>
                <a:ea typeface="+mn-ea"/>
                <a:cs typeface="+mn-cs"/>
              </a:defRPr>
            </a:lvl3pPr>
            <a:lvl4pPr marL="1371600" indent="0" algn="l" defTabSz="914400" rtl="0" eaLnBrk="1" latinLnBrk="0" hangingPunct="1">
              <a:lnSpc>
                <a:spcPct val="100000"/>
              </a:lnSpc>
              <a:spcBef>
                <a:spcPts val="1200"/>
              </a:spcBef>
              <a:buClr>
                <a:schemeClr val="bg2"/>
              </a:buClr>
              <a:buFont typeface="Arial" panose="020B0604020202020204" pitchFamily="34" charset="0"/>
              <a:buNone/>
              <a:defRPr lang="de-DE" sz="1600" kern="1200">
                <a:solidFill>
                  <a:schemeClr val="tx1"/>
                </a:solidFill>
                <a:latin typeface="+mn-lt"/>
                <a:ea typeface="+mn-ea"/>
                <a:cs typeface="+mn-cs"/>
              </a:defRPr>
            </a:lvl4pPr>
            <a:lvl5pPr marL="1828800" indent="0" algn="l" defTabSz="914400" rtl="0" eaLnBrk="1" latinLnBrk="0" hangingPunct="1">
              <a:lnSpc>
                <a:spcPct val="100000"/>
              </a:lnSpc>
              <a:spcBef>
                <a:spcPts val="1200"/>
              </a:spcBef>
              <a:buClr>
                <a:schemeClr val="bg2"/>
              </a:buClr>
              <a:buFont typeface="Arial" panose="020B0604020202020204" pitchFamily="34" charset="0"/>
              <a:buNone/>
              <a:defRPr lang="en-US"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C14BE"/>
              </a:buClr>
              <a:defRPr/>
            </a:pPr>
            <a:endParaRPr sz="1800">
              <a:solidFill>
                <a:srgbClr val="000000"/>
              </a:solidFill>
            </a:endParaRPr>
          </a:p>
        </p:txBody>
      </p:sp>
      <p:sp>
        <p:nvSpPr>
          <p:cNvPr id="50" name="Textplatzhalter 6">
            <a:extLst>
              <a:ext uri="{FF2B5EF4-FFF2-40B4-BE49-F238E27FC236}">
                <a16:creationId xmlns:a16="http://schemas.microsoft.com/office/drawing/2014/main" id="{9CFA1B80-F667-48A7-8C39-98A526A429E7}"/>
              </a:ext>
            </a:extLst>
          </p:cNvPr>
          <p:cNvSpPr txBox="1">
            <a:spLocks/>
          </p:cNvSpPr>
          <p:nvPr/>
        </p:nvSpPr>
        <p:spPr>
          <a:xfrm>
            <a:off x="8743832" y="1567973"/>
            <a:ext cx="2824281" cy="1253909"/>
          </a:xfrm>
          <a:prstGeom prst="chevron">
            <a:avLst>
              <a:gd name="adj" fmla="val 22786"/>
            </a:avLst>
          </a:prstGeom>
          <a:solidFill>
            <a:schemeClr val="accent1">
              <a:lumMod val="75000"/>
            </a:schemeClr>
          </a:solidFill>
        </p:spPr>
        <p:txBody>
          <a:bodyPr lIns="90000" anchor="ctr"/>
          <a:lstStyle>
            <a:lvl1pPr marL="0" indent="0" algn="l" defTabSz="914400" rtl="0" eaLnBrk="1" latinLnBrk="0" hangingPunct="1">
              <a:lnSpc>
                <a:spcPct val="100000"/>
              </a:lnSpc>
              <a:spcBef>
                <a:spcPts val="1200"/>
              </a:spcBef>
              <a:buClr>
                <a:schemeClr val="bg2"/>
              </a:buClr>
              <a:buFont typeface="Arial" panose="020B0604020202020204" pitchFamily="34" charset="0"/>
              <a:buNone/>
              <a:defRPr lang="de-DE" sz="1600" b="1" kern="1200">
                <a:solidFill>
                  <a:schemeClr val="tx1"/>
                </a:solidFill>
                <a:latin typeface="+mn-lt"/>
                <a:ea typeface="+mn-ea"/>
                <a:cs typeface="+mn-cs"/>
              </a:defRPr>
            </a:lvl1pPr>
            <a:lvl2pPr marL="457200" indent="0" algn="l" defTabSz="914400" rtl="0" eaLnBrk="1" latinLnBrk="0" hangingPunct="1">
              <a:lnSpc>
                <a:spcPct val="100000"/>
              </a:lnSpc>
              <a:spcBef>
                <a:spcPts val="1200"/>
              </a:spcBef>
              <a:buClr>
                <a:schemeClr val="bg2"/>
              </a:buClr>
              <a:buFont typeface="Arial" panose="020B0604020202020204" pitchFamily="34" charset="0"/>
              <a:buNone/>
              <a:defRPr lang="de-DE" sz="1600" kern="1200">
                <a:solidFill>
                  <a:schemeClr val="tx1"/>
                </a:solidFill>
                <a:latin typeface="+mn-lt"/>
                <a:ea typeface="+mn-ea"/>
                <a:cs typeface="+mn-cs"/>
              </a:defRPr>
            </a:lvl2pPr>
            <a:lvl3pPr marL="914400" indent="0" algn="l" defTabSz="914400" rtl="0" eaLnBrk="1" latinLnBrk="0" hangingPunct="1">
              <a:lnSpc>
                <a:spcPct val="100000"/>
              </a:lnSpc>
              <a:spcBef>
                <a:spcPts val="1200"/>
              </a:spcBef>
              <a:buClr>
                <a:schemeClr val="bg2"/>
              </a:buClr>
              <a:buFont typeface="Arial" panose="020B0604020202020204" pitchFamily="34" charset="0"/>
              <a:buNone/>
              <a:defRPr lang="de-DE" sz="1600" kern="1200">
                <a:solidFill>
                  <a:schemeClr val="tx1"/>
                </a:solidFill>
                <a:latin typeface="+mn-lt"/>
                <a:ea typeface="+mn-ea"/>
                <a:cs typeface="+mn-cs"/>
              </a:defRPr>
            </a:lvl3pPr>
            <a:lvl4pPr marL="1371600" indent="0" algn="l" defTabSz="914400" rtl="0" eaLnBrk="1" latinLnBrk="0" hangingPunct="1">
              <a:lnSpc>
                <a:spcPct val="100000"/>
              </a:lnSpc>
              <a:spcBef>
                <a:spcPts val="1200"/>
              </a:spcBef>
              <a:buClr>
                <a:schemeClr val="bg2"/>
              </a:buClr>
              <a:buFont typeface="Arial" panose="020B0604020202020204" pitchFamily="34" charset="0"/>
              <a:buNone/>
              <a:defRPr lang="de-DE" sz="1600" kern="1200">
                <a:solidFill>
                  <a:schemeClr val="tx1"/>
                </a:solidFill>
                <a:latin typeface="+mn-lt"/>
                <a:ea typeface="+mn-ea"/>
                <a:cs typeface="+mn-cs"/>
              </a:defRPr>
            </a:lvl4pPr>
            <a:lvl5pPr marL="1828800" indent="0" algn="l" defTabSz="914400" rtl="0" eaLnBrk="1" latinLnBrk="0" hangingPunct="1">
              <a:lnSpc>
                <a:spcPct val="100000"/>
              </a:lnSpc>
              <a:spcBef>
                <a:spcPts val="1200"/>
              </a:spcBef>
              <a:buClr>
                <a:schemeClr val="bg2"/>
              </a:buClr>
              <a:buFont typeface="Arial" panose="020B0604020202020204" pitchFamily="34" charset="0"/>
              <a:buNone/>
              <a:defRPr lang="en-US"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8C14BE"/>
              </a:buClr>
              <a:defRPr/>
            </a:pPr>
            <a:endParaRPr sz="1800">
              <a:solidFill>
                <a:srgbClr val="000000"/>
              </a:solidFill>
            </a:endParaRPr>
          </a:p>
        </p:txBody>
      </p:sp>
      <p:pic>
        <p:nvPicPr>
          <p:cNvPr id="51" name="Graphic 41">
            <a:extLst>
              <a:ext uri="{FF2B5EF4-FFF2-40B4-BE49-F238E27FC236}">
                <a16:creationId xmlns:a16="http://schemas.microsoft.com/office/drawing/2014/main" id="{B0FF384C-50A3-447D-6BD2-98D773D85F6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572633" y="1722421"/>
            <a:ext cx="926787" cy="945013"/>
          </a:xfrm>
          <a:prstGeom prst="rect">
            <a:avLst/>
          </a:prstGeom>
        </p:spPr>
      </p:pic>
      <p:pic>
        <p:nvPicPr>
          <p:cNvPr id="52" name="Graphic 43">
            <a:extLst>
              <a:ext uri="{FF2B5EF4-FFF2-40B4-BE49-F238E27FC236}">
                <a16:creationId xmlns:a16="http://schemas.microsoft.com/office/drawing/2014/main" id="{6440F66E-C592-E482-506D-CEEDB6C57EBD}"/>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6985931" y="1722421"/>
            <a:ext cx="926787" cy="945013"/>
          </a:xfrm>
          <a:prstGeom prst="rect">
            <a:avLst/>
          </a:prstGeom>
        </p:spPr>
      </p:pic>
      <p:pic>
        <p:nvPicPr>
          <p:cNvPr id="53" name="Graphic 47">
            <a:extLst>
              <a:ext uri="{FF2B5EF4-FFF2-40B4-BE49-F238E27FC236}">
                <a16:creationId xmlns:a16="http://schemas.microsoft.com/office/drawing/2014/main" id="{CC4C00BB-351F-890A-AB4C-1F511747296F}"/>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9707590" y="1737727"/>
            <a:ext cx="896764" cy="914400"/>
          </a:xfrm>
          <a:prstGeom prst="rect">
            <a:avLst/>
          </a:prstGeom>
        </p:spPr>
      </p:pic>
      <p:pic>
        <p:nvPicPr>
          <p:cNvPr id="54" name="Graphic 41">
            <a:extLst>
              <a:ext uri="{FF2B5EF4-FFF2-40B4-BE49-F238E27FC236}">
                <a16:creationId xmlns:a16="http://schemas.microsoft.com/office/drawing/2014/main" id="{C43F38EF-0115-7BB6-F818-DCA969221ED8}"/>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p:blipFill>
        <p:spPr>
          <a:xfrm>
            <a:off x="4279283" y="1722421"/>
            <a:ext cx="926787" cy="945013"/>
          </a:xfrm>
          <a:prstGeom prst="rect">
            <a:avLst/>
          </a:prstGeom>
        </p:spPr>
      </p:pic>
      <p:sp>
        <p:nvSpPr>
          <p:cNvPr id="55" name="Rectangle 4">
            <a:extLst>
              <a:ext uri="{FF2B5EF4-FFF2-40B4-BE49-F238E27FC236}">
                <a16:creationId xmlns:a16="http://schemas.microsoft.com/office/drawing/2014/main" id="{86806A10-C4FD-8526-7CD4-7D3CE567CC7A}"/>
              </a:ext>
            </a:extLst>
          </p:cNvPr>
          <p:cNvSpPr/>
          <p:nvPr/>
        </p:nvSpPr>
        <p:spPr>
          <a:xfrm>
            <a:off x="623886" y="3820767"/>
            <a:ext cx="2591794" cy="2591179"/>
          </a:xfrm>
          <a:prstGeom prst="rect">
            <a:avLst/>
          </a:prstGeom>
          <a:solidFill>
            <a:srgbClr val="FFFFFF"/>
          </a:solidFill>
          <a:ln w="6350" cap="flat" cmpd="sng" algn="ctr">
            <a:noFill/>
            <a:prstDash val="solid"/>
            <a:round/>
            <a:headEnd type="none" w="med" len="med"/>
            <a:tailEnd type="none" w="med" len="med"/>
          </a:ln>
          <a:effectLst/>
        </p:spPr>
        <p:txBody>
          <a:bodyPr wrap="square" lIns="0" tIns="0" rIns="0" bIns="0" rtlCol="0" anchor="t">
            <a:noAutofit/>
          </a:bodyPr>
          <a:lstStyle/>
          <a:p>
            <a:pPr defTabSz="457200">
              <a:lnSpc>
                <a:spcPct val="100000"/>
              </a:lnSpc>
              <a:spcBef>
                <a:spcPts val="600"/>
              </a:spcBef>
              <a:buClr>
                <a:srgbClr val="8C14BE"/>
              </a:buClr>
              <a:defRPr/>
            </a:pPr>
            <a:r>
              <a:rPr lang="en-US" sz="1600" b="1" dirty="0" smtClean="0">
                <a:solidFill>
                  <a:srgbClr val="000000"/>
                </a:solidFill>
              </a:rPr>
              <a:t>1.1 </a:t>
            </a:r>
            <a:r>
              <a:rPr lang="en-US" sz="1600" dirty="0">
                <a:solidFill>
                  <a:srgbClr val="000000"/>
                </a:solidFill>
              </a:rPr>
              <a:t>Evaluation of </a:t>
            </a:r>
            <a:r>
              <a:rPr lang="en-US" sz="1600" dirty="0" smtClean="0">
                <a:solidFill>
                  <a:srgbClr val="000000"/>
                </a:solidFill>
              </a:rPr>
              <a:t>concepts</a:t>
            </a:r>
          </a:p>
          <a:p>
            <a:pPr defTabSz="457200">
              <a:lnSpc>
                <a:spcPct val="100000"/>
              </a:lnSpc>
              <a:spcBef>
                <a:spcPts val="600"/>
              </a:spcBef>
              <a:buClr>
                <a:srgbClr val="8C14BE"/>
              </a:buClr>
              <a:defRPr/>
            </a:pPr>
            <a:r>
              <a:rPr lang="en-US" sz="1600" b="1" dirty="0" smtClean="0">
                <a:solidFill>
                  <a:srgbClr val="000000"/>
                </a:solidFill>
              </a:rPr>
              <a:t>1.2</a:t>
            </a:r>
            <a:r>
              <a:rPr lang="en-US" sz="1600" dirty="0" smtClean="0">
                <a:solidFill>
                  <a:srgbClr val="000000"/>
                </a:solidFill>
              </a:rPr>
              <a:t> </a:t>
            </a:r>
            <a:r>
              <a:rPr lang="en-US" sz="1600" dirty="0">
                <a:solidFill>
                  <a:srgbClr val="000000"/>
                </a:solidFill>
              </a:rPr>
              <a:t>Evaluation of political </a:t>
            </a:r>
            <a:r>
              <a:rPr lang="en-US" sz="1600" dirty="0" smtClean="0">
                <a:solidFill>
                  <a:srgbClr val="000000"/>
                </a:solidFill>
              </a:rPr>
              <a:t>decisions</a:t>
            </a:r>
          </a:p>
          <a:p>
            <a:pPr defTabSz="457200">
              <a:lnSpc>
                <a:spcPct val="100000"/>
              </a:lnSpc>
              <a:spcBef>
                <a:spcPts val="600"/>
              </a:spcBef>
              <a:buClr>
                <a:srgbClr val="8C14BE"/>
              </a:buClr>
              <a:defRPr/>
            </a:pPr>
            <a:r>
              <a:rPr lang="en-US" sz="1600" b="1" dirty="0" smtClean="0">
                <a:solidFill>
                  <a:srgbClr val="000000"/>
                </a:solidFill>
              </a:rPr>
              <a:t>1.3</a:t>
            </a:r>
            <a:r>
              <a:rPr lang="en-US" sz="1600" dirty="0" smtClean="0">
                <a:solidFill>
                  <a:srgbClr val="000000"/>
                </a:solidFill>
              </a:rPr>
              <a:t> </a:t>
            </a:r>
            <a:r>
              <a:rPr lang="en-US" sz="1600" dirty="0">
                <a:solidFill>
                  <a:srgbClr val="000000"/>
                </a:solidFill>
              </a:rPr>
              <a:t>Evaluation of </a:t>
            </a:r>
            <a:r>
              <a:rPr lang="en-US" sz="1600" dirty="0" smtClean="0">
                <a:solidFill>
                  <a:srgbClr val="000000"/>
                </a:solidFill>
              </a:rPr>
              <a:t>the existing </a:t>
            </a:r>
            <a:r>
              <a:rPr lang="en-US" sz="1600" dirty="0">
                <a:solidFill>
                  <a:srgbClr val="000000"/>
                </a:solidFill>
              </a:rPr>
              <a:t>data </a:t>
            </a:r>
            <a:endParaRPr lang="en-US" sz="1600" dirty="0" smtClean="0">
              <a:solidFill>
                <a:srgbClr val="000000"/>
              </a:solidFill>
            </a:endParaRPr>
          </a:p>
          <a:p>
            <a:pPr defTabSz="457200">
              <a:lnSpc>
                <a:spcPct val="100000"/>
              </a:lnSpc>
              <a:spcBef>
                <a:spcPts val="600"/>
              </a:spcBef>
              <a:buClr>
                <a:srgbClr val="8C14BE"/>
              </a:buClr>
              <a:defRPr/>
            </a:pPr>
            <a:r>
              <a:rPr lang="en-US" sz="1600" b="1" dirty="0" smtClean="0">
                <a:solidFill>
                  <a:srgbClr val="000000"/>
                </a:solidFill>
              </a:rPr>
              <a:t>1.4</a:t>
            </a:r>
            <a:r>
              <a:rPr lang="en-US" sz="1600" dirty="0" smtClean="0">
                <a:solidFill>
                  <a:srgbClr val="000000"/>
                </a:solidFill>
              </a:rPr>
              <a:t> </a:t>
            </a:r>
            <a:r>
              <a:rPr lang="en-US" sz="1600" dirty="0">
                <a:solidFill>
                  <a:srgbClr val="000000"/>
                </a:solidFill>
              </a:rPr>
              <a:t>Evaluation of the basic </a:t>
            </a:r>
            <a:r>
              <a:rPr lang="en-US" sz="1600" dirty="0" smtClean="0">
                <a:solidFill>
                  <a:srgbClr val="000000"/>
                </a:solidFill>
              </a:rPr>
              <a:t>road </a:t>
            </a:r>
            <a:r>
              <a:rPr lang="en-US" sz="1600" dirty="0">
                <a:solidFill>
                  <a:srgbClr val="000000"/>
                </a:solidFill>
              </a:rPr>
              <a:t>network</a:t>
            </a:r>
            <a:endParaRPr lang="de-DE" sz="1600" dirty="0">
              <a:solidFill>
                <a:srgbClr val="000000"/>
              </a:solidFill>
            </a:endParaRPr>
          </a:p>
          <a:p>
            <a:pPr defTabSz="457200">
              <a:lnSpc>
                <a:spcPct val="100000"/>
              </a:lnSpc>
              <a:spcBef>
                <a:spcPts val="600"/>
              </a:spcBef>
              <a:buClr>
                <a:srgbClr val="8C14BE"/>
              </a:buClr>
              <a:buFontTx/>
              <a:buNone/>
              <a:defRPr/>
            </a:pPr>
            <a:endParaRPr lang="de-DE" sz="1600" dirty="0">
              <a:solidFill>
                <a:srgbClr val="000000"/>
              </a:solidFill>
            </a:endParaRPr>
          </a:p>
        </p:txBody>
      </p:sp>
      <p:sp>
        <p:nvSpPr>
          <p:cNvPr id="56" name="Rectangle 12">
            <a:extLst>
              <a:ext uri="{FF2B5EF4-FFF2-40B4-BE49-F238E27FC236}">
                <a16:creationId xmlns:a16="http://schemas.microsoft.com/office/drawing/2014/main" id="{D7474D07-C47C-0D1F-B267-EEC95C804C4D}"/>
              </a:ext>
            </a:extLst>
          </p:cNvPr>
          <p:cNvSpPr/>
          <p:nvPr/>
        </p:nvSpPr>
        <p:spPr>
          <a:xfrm>
            <a:off x="3330535" y="3789945"/>
            <a:ext cx="2591794" cy="884797"/>
          </a:xfrm>
          <a:prstGeom prst="rect">
            <a:avLst/>
          </a:prstGeom>
          <a:solidFill>
            <a:srgbClr val="FFFFFF"/>
          </a:solidFill>
          <a:ln w="6350" cap="flat" cmpd="sng" algn="ctr">
            <a:noFill/>
            <a:prstDash val="solid"/>
            <a:round/>
            <a:headEnd type="none" w="med" len="med"/>
            <a:tailEnd type="none" w="med" len="med"/>
          </a:ln>
          <a:effectLst/>
        </p:spPr>
        <p:txBody>
          <a:bodyPr wrap="square" lIns="0" tIns="0" rIns="0" bIns="0" rtlCol="0" anchor="t">
            <a:noAutofit/>
          </a:bodyPr>
          <a:lstStyle/>
          <a:p>
            <a:pPr defTabSz="457200">
              <a:lnSpc>
                <a:spcPct val="100000"/>
              </a:lnSpc>
              <a:spcBef>
                <a:spcPct val="0"/>
              </a:spcBef>
              <a:spcAft>
                <a:spcPct val="0"/>
              </a:spcAft>
              <a:defRPr/>
            </a:pPr>
            <a:r>
              <a:rPr lang="de-DE" sz="1600" b="1" dirty="0">
                <a:solidFill>
                  <a:srgbClr val="000000"/>
                </a:solidFill>
              </a:rPr>
              <a:t>2.1</a:t>
            </a:r>
            <a:r>
              <a:rPr lang="de-DE" sz="1600" dirty="0">
                <a:solidFill>
                  <a:srgbClr val="000000"/>
                </a:solidFill>
              </a:rPr>
              <a:t> 	</a:t>
            </a:r>
            <a:r>
              <a:rPr lang="de-DE" sz="1600" dirty="0" smtClean="0">
                <a:solidFill>
                  <a:srgbClr val="000000"/>
                </a:solidFill>
              </a:rPr>
              <a:t>Vision </a:t>
            </a:r>
            <a:r>
              <a:rPr lang="de-DE" sz="1600" dirty="0" err="1" smtClean="0">
                <a:solidFill>
                  <a:srgbClr val="000000"/>
                </a:solidFill>
              </a:rPr>
              <a:t>and</a:t>
            </a:r>
            <a:r>
              <a:rPr lang="de-DE" sz="1600" dirty="0" smtClean="0">
                <a:solidFill>
                  <a:srgbClr val="000000"/>
                </a:solidFill>
              </a:rPr>
              <a:t> </a:t>
            </a:r>
            <a:r>
              <a:rPr lang="de-DE" sz="1600" dirty="0" err="1">
                <a:solidFill>
                  <a:srgbClr val="000000"/>
                </a:solidFill>
              </a:rPr>
              <a:t>objectives</a:t>
            </a:r>
            <a:endParaRPr lang="de-DE" sz="1600" dirty="0">
              <a:solidFill>
                <a:srgbClr val="000000"/>
              </a:solidFill>
            </a:endParaRPr>
          </a:p>
          <a:p>
            <a:pPr defTabSz="457200">
              <a:lnSpc>
                <a:spcPct val="100000"/>
              </a:lnSpc>
              <a:spcBef>
                <a:spcPts val="600"/>
              </a:spcBef>
              <a:buClr>
                <a:srgbClr val="8C14BE"/>
              </a:buClr>
              <a:defRPr/>
            </a:pPr>
            <a:r>
              <a:rPr lang="de-DE" altLang="en-US" sz="1600" b="1" dirty="0">
                <a:solidFill>
                  <a:srgbClr val="000000"/>
                </a:solidFill>
              </a:rPr>
              <a:t>2.2</a:t>
            </a:r>
            <a:r>
              <a:rPr lang="de-DE" altLang="en-US" sz="1600" dirty="0">
                <a:solidFill>
                  <a:srgbClr val="000000"/>
                </a:solidFill>
              </a:rPr>
              <a:t> 	Target </a:t>
            </a:r>
            <a:r>
              <a:rPr lang="de-DE" altLang="en-US" sz="1600" dirty="0" err="1" smtClean="0">
                <a:solidFill>
                  <a:srgbClr val="000000"/>
                </a:solidFill>
              </a:rPr>
              <a:t>indicators</a:t>
            </a:r>
            <a:endParaRPr lang="de-DE" sz="1600" dirty="0">
              <a:solidFill>
                <a:srgbClr val="000000"/>
              </a:solidFill>
            </a:endParaRPr>
          </a:p>
        </p:txBody>
      </p:sp>
      <p:sp>
        <p:nvSpPr>
          <p:cNvPr id="57" name="Rectangle 13">
            <a:extLst>
              <a:ext uri="{FF2B5EF4-FFF2-40B4-BE49-F238E27FC236}">
                <a16:creationId xmlns:a16="http://schemas.microsoft.com/office/drawing/2014/main" id="{990E9942-545D-246B-F4D7-4E88F687DA51}"/>
              </a:ext>
            </a:extLst>
          </p:cNvPr>
          <p:cNvSpPr/>
          <p:nvPr/>
        </p:nvSpPr>
        <p:spPr>
          <a:xfrm>
            <a:off x="6037185" y="3820768"/>
            <a:ext cx="2591794" cy="1069728"/>
          </a:xfrm>
          <a:prstGeom prst="rect">
            <a:avLst/>
          </a:prstGeom>
          <a:solidFill>
            <a:srgbClr val="FFFFFF"/>
          </a:solidFill>
          <a:ln w="6350" cap="flat" cmpd="sng" algn="ctr">
            <a:noFill/>
            <a:prstDash val="solid"/>
            <a:round/>
            <a:headEnd type="none" w="med" len="med"/>
            <a:tailEnd type="none" w="med" len="med"/>
          </a:ln>
          <a:effectLst/>
        </p:spPr>
        <p:txBody>
          <a:bodyPr wrap="square" lIns="0" tIns="0" rIns="0" bIns="0" rtlCol="0" anchor="t">
            <a:noAutofit/>
          </a:bodyPr>
          <a:lstStyle/>
          <a:p>
            <a:pPr defTabSz="457200">
              <a:lnSpc>
                <a:spcPct val="100000"/>
              </a:lnSpc>
              <a:spcBef>
                <a:spcPts val="600"/>
              </a:spcBef>
              <a:buClr>
                <a:srgbClr val="8C14BE"/>
              </a:buClr>
              <a:defRPr/>
            </a:pPr>
            <a:r>
              <a:rPr lang="en-US" sz="1600" b="1" dirty="0" smtClean="0">
                <a:solidFill>
                  <a:srgbClr val="000000"/>
                </a:solidFill>
              </a:rPr>
              <a:t>3.1 </a:t>
            </a:r>
            <a:r>
              <a:rPr lang="en-US" sz="1600" dirty="0" smtClean="0">
                <a:solidFill>
                  <a:srgbClr val="000000"/>
                </a:solidFill>
              </a:rPr>
              <a:t>Status </a:t>
            </a:r>
            <a:r>
              <a:rPr lang="en-US" sz="1600" dirty="0">
                <a:solidFill>
                  <a:srgbClr val="000000"/>
                </a:solidFill>
              </a:rPr>
              <a:t>quo </a:t>
            </a:r>
            <a:r>
              <a:rPr lang="en-US" sz="1600" dirty="0" smtClean="0">
                <a:solidFill>
                  <a:srgbClr val="000000"/>
                </a:solidFill>
              </a:rPr>
              <a:t>analysis</a:t>
            </a:r>
          </a:p>
          <a:p>
            <a:pPr defTabSz="457200">
              <a:lnSpc>
                <a:spcPct val="100000"/>
              </a:lnSpc>
              <a:spcBef>
                <a:spcPts val="600"/>
              </a:spcBef>
              <a:buClr>
                <a:srgbClr val="8C14BE"/>
              </a:buClr>
              <a:defRPr/>
            </a:pPr>
            <a:r>
              <a:rPr lang="en-US" sz="1600" b="1" dirty="0" smtClean="0">
                <a:solidFill>
                  <a:srgbClr val="000000"/>
                </a:solidFill>
              </a:rPr>
              <a:t>3.2 </a:t>
            </a:r>
            <a:r>
              <a:rPr lang="en-US" sz="1600" dirty="0">
                <a:solidFill>
                  <a:srgbClr val="000000"/>
                </a:solidFill>
              </a:rPr>
              <a:t>Analysis of opportunities and </a:t>
            </a:r>
            <a:r>
              <a:rPr lang="en-US" sz="1600" dirty="0" smtClean="0">
                <a:solidFill>
                  <a:srgbClr val="000000"/>
                </a:solidFill>
              </a:rPr>
              <a:t>weaknesses</a:t>
            </a:r>
            <a:endParaRPr lang="de-DE" sz="1600" dirty="0">
              <a:solidFill>
                <a:srgbClr val="000000"/>
              </a:solidFill>
            </a:endParaRPr>
          </a:p>
          <a:p>
            <a:pPr defTabSz="457200">
              <a:lnSpc>
                <a:spcPct val="100000"/>
              </a:lnSpc>
              <a:spcBef>
                <a:spcPts val="600"/>
              </a:spcBef>
              <a:buClr>
                <a:srgbClr val="8C14BE"/>
              </a:buClr>
              <a:buFontTx/>
              <a:buNone/>
              <a:defRPr/>
            </a:pPr>
            <a:endParaRPr lang="de-DE" sz="1600" dirty="0">
              <a:solidFill>
                <a:srgbClr val="000000"/>
              </a:solidFill>
            </a:endParaRPr>
          </a:p>
        </p:txBody>
      </p:sp>
      <p:sp>
        <p:nvSpPr>
          <p:cNvPr id="58" name="Rectangle 14">
            <a:extLst>
              <a:ext uri="{FF2B5EF4-FFF2-40B4-BE49-F238E27FC236}">
                <a16:creationId xmlns:a16="http://schemas.microsoft.com/office/drawing/2014/main" id="{4600E1A0-A568-0D74-A7B2-1EA30F5106EC}"/>
              </a:ext>
            </a:extLst>
          </p:cNvPr>
          <p:cNvSpPr/>
          <p:nvPr/>
        </p:nvSpPr>
        <p:spPr>
          <a:xfrm>
            <a:off x="8743831" y="3831041"/>
            <a:ext cx="2591794" cy="2591179"/>
          </a:xfrm>
          <a:prstGeom prst="rect">
            <a:avLst/>
          </a:prstGeom>
          <a:solidFill>
            <a:srgbClr val="FFFFFF"/>
          </a:solidFill>
          <a:ln w="6350" cap="flat" cmpd="sng" algn="ctr">
            <a:noFill/>
            <a:prstDash val="solid"/>
            <a:round/>
            <a:headEnd type="none" w="med" len="med"/>
            <a:tailEnd type="none" w="med" len="med"/>
          </a:ln>
          <a:effectLst/>
        </p:spPr>
        <p:txBody>
          <a:bodyPr wrap="square" lIns="0" tIns="0" rIns="0" bIns="0" rtlCol="0" anchor="t">
            <a:noAutofit/>
          </a:bodyPr>
          <a:lstStyle/>
          <a:p>
            <a:pPr defTabSz="457200">
              <a:lnSpc>
                <a:spcPct val="100000"/>
              </a:lnSpc>
              <a:spcBef>
                <a:spcPct val="0"/>
              </a:spcBef>
              <a:spcAft>
                <a:spcPct val="0"/>
              </a:spcAft>
              <a:defRPr/>
            </a:pPr>
            <a:r>
              <a:rPr lang="en-US" altLang="en-US" sz="1600" b="1" dirty="0">
                <a:solidFill>
                  <a:srgbClr val="000000"/>
                </a:solidFill>
              </a:rPr>
              <a:t>4.1 </a:t>
            </a:r>
            <a:r>
              <a:rPr lang="en-US" altLang="en-US" sz="1600" dirty="0">
                <a:solidFill>
                  <a:srgbClr val="000000"/>
                </a:solidFill>
              </a:rPr>
              <a:t>Illustration of traffic </a:t>
            </a:r>
            <a:r>
              <a:rPr lang="en-US" altLang="en-US" sz="1600" dirty="0" smtClean="0">
                <a:solidFill>
                  <a:srgbClr val="000000"/>
                </a:solidFill>
              </a:rPr>
              <a:t>development</a:t>
            </a:r>
          </a:p>
          <a:p>
            <a:pPr defTabSz="457200">
              <a:lnSpc>
                <a:spcPct val="100000"/>
              </a:lnSpc>
              <a:spcBef>
                <a:spcPct val="0"/>
              </a:spcBef>
              <a:spcAft>
                <a:spcPct val="0"/>
              </a:spcAft>
              <a:defRPr/>
            </a:pPr>
            <a:r>
              <a:rPr lang="en-US" altLang="en-US" sz="1600" b="1" dirty="0" smtClean="0">
                <a:solidFill>
                  <a:srgbClr val="000000"/>
                </a:solidFill>
              </a:rPr>
              <a:t>4.2 </a:t>
            </a:r>
            <a:r>
              <a:rPr lang="en-US" altLang="en-US" sz="1600" dirty="0">
                <a:solidFill>
                  <a:srgbClr val="000000"/>
                </a:solidFill>
              </a:rPr>
              <a:t>Scenario </a:t>
            </a:r>
            <a:r>
              <a:rPr lang="en-US" altLang="en-US" sz="1600" dirty="0" smtClean="0">
                <a:solidFill>
                  <a:srgbClr val="000000"/>
                </a:solidFill>
              </a:rPr>
              <a:t>development</a:t>
            </a:r>
          </a:p>
          <a:p>
            <a:pPr defTabSz="457200">
              <a:lnSpc>
                <a:spcPct val="100000"/>
              </a:lnSpc>
              <a:spcBef>
                <a:spcPct val="0"/>
              </a:spcBef>
              <a:spcAft>
                <a:spcPct val="0"/>
              </a:spcAft>
              <a:defRPr/>
            </a:pPr>
            <a:r>
              <a:rPr lang="en-US" altLang="en-US" sz="1600" b="1" dirty="0" smtClean="0">
                <a:solidFill>
                  <a:srgbClr val="000000"/>
                </a:solidFill>
              </a:rPr>
              <a:t>4.3 </a:t>
            </a:r>
            <a:r>
              <a:rPr lang="en-US" altLang="en-US" sz="1600" dirty="0">
                <a:solidFill>
                  <a:srgbClr val="000000"/>
                </a:solidFill>
              </a:rPr>
              <a:t>Scenario </a:t>
            </a:r>
            <a:r>
              <a:rPr lang="en-US" altLang="en-US" sz="1600" dirty="0" smtClean="0">
                <a:solidFill>
                  <a:srgbClr val="000000"/>
                </a:solidFill>
              </a:rPr>
              <a:t>assessment</a:t>
            </a:r>
          </a:p>
          <a:p>
            <a:pPr defTabSz="457200">
              <a:lnSpc>
                <a:spcPct val="100000"/>
              </a:lnSpc>
              <a:spcBef>
                <a:spcPct val="0"/>
              </a:spcBef>
              <a:spcAft>
                <a:spcPct val="0"/>
              </a:spcAft>
              <a:defRPr/>
            </a:pPr>
            <a:r>
              <a:rPr lang="en-US" altLang="en-US" sz="1600" b="1" dirty="0" smtClean="0">
                <a:solidFill>
                  <a:srgbClr val="000000"/>
                </a:solidFill>
              </a:rPr>
              <a:t>4.4 </a:t>
            </a:r>
            <a:r>
              <a:rPr lang="en-US" altLang="en-US" sz="1600" dirty="0">
                <a:solidFill>
                  <a:srgbClr val="000000"/>
                </a:solidFill>
              </a:rPr>
              <a:t>Target scenarios and target values</a:t>
            </a:r>
            <a:endParaRPr lang="de-DE" sz="1600" dirty="0">
              <a:solidFill>
                <a:srgbClr val="000000"/>
              </a:solidFill>
            </a:endParaRPr>
          </a:p>
        </p:txBody>
      </p:sp>
      <p:sp>
        <p:nvSpPr>
          <p:cNvPr id="2" name="Rechteck 1"/>
          <p:cNvSpPr/>
          <p:nvPr/>
        </p:nvSpPr>
        <p:spPr>
          <a:xfrm>
            <a:off x="8628977" y="1457755"/>
            <a:ext cx="3026289" cy="4001424"/>
          </a:xfrm>
          <a:prstGeom prst="rect">
            <a:avLst/>
          </a:prstGeom>
          <a:noFill/>
          <a:ln w="381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1179721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712112B7-9CE8-DE78-F9F7-2E43867FBB02}"/>
              </a:ext>
            </a:extLst>
          </p:cNvPr>
          <p:cNvSpPr/>
          <p:nvPr/>
        </p:nvSpPr>
        <p:spPr>
          <a:xfrm>
            <a:off x="3763380" y="738851"/>
            <a:ext cx="4665239" cy="162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2800" b="1" dirty="0" smtClean="0">
              <a:solidFill>
                <a:srgbClr val="EF0000"/>
              </a:solidFill>
              <a:ea typeface="+mj-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smtClean="0">
                <a:ln>
                  <a:noFill/>
                </a:ln>
                <a:solidFill>
                  <a:srgbClr val="EF0000"/>
                </a:solidFill>
                <a:effectLst/>
                <a:uLnTx/>
                <a:uFillTx/>
                <a:cs typeface="Arial" panose="020B0604020202020204" pitchFamily="34" charset="0"/>
              </a:rPr>
              <a:t>The</a:t>
            </a:r>
            <a:r>
              <a:rPr kumimoji="0" lang="de-DE" sz="2800" b="1" i="0" u="none" strike="noStrike" kern="1200" cap="none" spc="0" normalizeH="0" noProof="0" dirty="0" smtClean="0">
                <a:ln>
                  <a:noFill/>
                </a:ln>
                <a:solidFill>
                  <a:srgbClr val="EF0000"/>
                </a:solidFill>
                <a:effectLst/>
                <a:uLnTx/>
                <a:uFillTx/>
                <a:cs typeface="Arial" panose="020B0604020202020204" pitchFamily="34" charset="0"/>
              </a:rPr>
              <a:t> </a:t>
            </a:r>
            <a:r>
              <a:rPr kumimoji="0" lang="de-DE" sz="2800" b="1" i="0" u="none" strike="noStrike" kern="1200" cap="none" spc="0" normalizeH="0" noProof="0" dirty="0" err="1" smtClean="0">
                <a:ln>
                  <a:noFill/>
                </a:ln>
                <a:solidFill>
                  <a:srgbClr val="EF0000"/>
                </a:solidFill>
                <a:effectLst/>
                <a:uLnTx/>
                <a:uFillTx/>
                <a:cs typeface="Arial" panose="020B0604020202020204" pitchFamily="34" charset="0"/>
              </a:rPr>
              <a:t>vision</a:t>
            </a:r>
            <a:r>
              <a:rPr kumimoji="0" lang="de-DE" sz="2800" b="1" i="0" u="none" strike="noStrike" kern="1200" cap="none" spc="0" normalizeH="0" noProof="0" dirty="0" smtClean="0">
                <a:ln>
                  <a:noFill/>
                </a:ln>
                <a:solidFill>
                  <a:srgbClr val="EF0000"/>
                </a:solidFill>
                <a:effectLst/>
                <a:uLnTx/>
                <a:uFillTx/>
                <a:cs typeface="Arial" panose="020B0604020202020204" pitchFamily="34" charset="0"/>
              </a:rPr>
              <a:t> „</a:t>
            </a:r>
            <a:r>
              <a:rPr kumimoji="0" lang="de-DE" sz="2800" b="1" i="0" u="none" strike="noStrike" kern="1200" cap="none" spc="0" normalizeH="0" noProof="0" dirty="0" err="1" smtClean="0">
                <a:ln>
                  <a:noFill/>
                </a:ln>
                <a:solidFill>
                  <a:srgbClr val="EF0000"/>
                </a:solidFill>
                <a:effectLst/>
                <a:uLnTx/>
                <a:uFillTx/>
                <a:cs typeface="Arial" panose="020B0604020202020204" pitchFamily="34" charset="0"/>
              </a:rPr>
              <a:t>Better</a:t>
            </a:r>
            <a:r>
              <a:rPr kumimoji="0" lang="de-DE" sz="2800" b="1" i="0" u="none" strike="noStrike" kern="1200" cap="none" spc="0" normalizeH="0" noProof="0" dirty="0" smtClean="0">
                <a:ln>
                  <a:noFill/>
                </a:ln>
                <a:solidFill>
                  <a:srgbClr val="EF0000"/>
                </a:solidFill>
                <a:effectLst/>
                <a:uLnTx/>
                <a:uFillTx/>
                <a:cs typeface="Arial" panose="020B0604020202020204" pitchFamily="34" charset="0"/>
              </a:rPr>
              <a:t> </a:t>
            </a:r>
            <a:r>
              <a:rPr kumimoji="0" lang="de-DE" sz="2800" b="1" i="0" u="none" strike="noStrike" kern="1200" cap="none" spc="0" normalizeH="0" noProof="0" dirty="0" err="1" smtClean="0">
                <a:ln>
                  <a:noFill/>
                </a:ln>
                <a:solidFill>
                  <a:srgbClr val="EF0000"/>
                </a:solidFill>
                <a:effectLst/>
                <a:uLnTx/>
                <a:uFillTx/>
                <a:cs typeface="Arial" panose="020B0604020202020204" pitchFamily="34" charset="0"/>
              </a:rPr>
              <a:t>through</a:t>
            </a:r>
            <a:r>
              <a:rPr kumimoji="0" lang="de-DE" sz="2800" b="1" i="0" u="none" strike="noStrike" kern="1200" cap="none" spc="0" normalizeH="0" noProof="0" dirty="0" smtClean="0">
                <a:ln>
                  <a:noFill/>
                </a:ln>
                <a:solidFill>
                  <a:srgbClr val="EF0000"/>
                </a:solidFill>
                <a:effectLst/>
                <a:uLnTx/>
                <a:uFillTx/>
                <a:cs typeface="Arial" panose="020B0604020202020204" pitchFamily="34" charset="0"/>
              </a:rPr>
              <a:t> Cologne“</a:t>
            </a:r>
            <a:endParaRPr kumimoji="0" lang="de-DE" sz="2800" b="1" i="0" u="none" strike="sngStrike" kern="1200" cap="none" spc="0" normalizeH="0" baseline="0" noProof="0" dirty="0">
              <a:ln>
                <a:noFill/>
              </a:ln>
              <a:solidFill>
                <a:srgbClr val="EF0000"/>
              </a:solidFill>
              <a:effectLst/>
              <a:uLnTx/>
              <a:uFillTx/>
              <a:cs typeface="Arial" panose="020B0604020202020204" pitchFamily="34" charset="0"/>
            </a:endParaRPr>
          </a:p>
        </p:txBody>
      </p:sp>
      <p:pic>
        <p:nvPicPr>
          <p:cNvPr id="2" name="Grafi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
            <a:ext cx="3291847" cy="3291847"/>
          </a:xfrm>
          <a:prstGeom prst="rect">
            <a:avLst/>
          </a:prstGeom>
        </p:spPr>
      </p:pic>
      <p:pic>
        <p:nvPicPr>
          <p:cNvPr id="5" name="Grafik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00153" y="0"/>
            <a:ext cx="3291847" cy="3291847"/>
          </a:xfrm>
          <a:prstGeom prst="rect">
            <a:avLst/>
          </a:prstGeom>
        </p:spPr>
      </p:pic>
      <p:pic>
        <p:nvPicPr>
          <p:cNvPr id="6" name="Grafik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 y="3564101"/>
            <a:ext cx="3291847" cy="3291847"/>
          </a:xfrm>
          <a:prstGeom prst="rect">
            <a:avLst/>
          </a:prstGeom>
        </p:spPr>
      </p:pic>
      <p:pic>
        <p:nvPicPr>
          <p:cNvPr id="7" name="Grafik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50076" y="3564100"/>
            <a:ext cx="3291847" cy="3291847"/>
          </a:xfrm>
          <a:prstGeom prst="rect">
            <a:avLst/>
          </a:prstGeom>
        </p:spPr>
      </p:pic>
      <p:pic>
        <p:nvPicPr>
          <p:cNvPr id="8" name="Grafik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00152" y="3564099"/>
            <a:ext cx="3291847" cy="3291847"/>
          </a:xfrm>
          <a:prstGeom prst="rect">
            <a:avLst/>
          </a:prstGeom>
        </p:spPr>
      </p:pic>
      <p:sp>
        <p:nvSpPr>
          <p:cNvPr id="9" name="Rechteck 8"/>
          <p:cNvSpPr/>
          <p:nvPr/>
        </p:nvSpPr>
        <p:spPr>
          <a:xfrm>
            <a:off x="0" y="6632798"/>
            <a:ext cx="1661032" cy="244682"/>
          </a:xfrm>
          <a:prstGeom prst="rect">
            <a:avLst/>
          </a:prstGeom>
          <a:solidFill>
            <a:srgbClr val="FFFFFF">
              <a:alpha val="80000"/>
            </a:srgbClr>
          </a:solidFill>
        </p:spPr>
        <p:txBody>
          <a:bodyPr wrap="none">
            <a:spAutoFit/>
          </a:bodyPr>
          <a:lstStyle/>
          <a:p>
            <a:r>
              <a:rPr lang="de-DE" sz="900" dirty="0">
                <a:solidFill>
                  <a:srgbClr val="555555"/>
                </a:solidFill>
              </a:rPr>
              <a:t>© Jan </a:t>
            </a:r>
            <a:r>
              <a:rPr lang="de-DE" sz="900" dirty="0" err="1">
                <a:solidFill>
                  <a:srgbClr val="555555"/>
                </a:solidFill>
              </a:rPr>
              <a:t>Buckard</a:t>
            </a:r>
            <a:r>
              <a:rPr lang="de-DE" sz="900" dirty="0">
                <a:solidFill>
                  <a:srgbClr val="555555"/>
                </a:solidFill>
              </a:rPr>
              <a:t>/</a:t>
            </a:r>
            <a:r>
              <a:rPr lang="de-DE" sz="900" dirty="0" err="1">
                <a:solidFill>
                  <a:srgbClr val="555555"/>
                </a:solidFill>
              </a:rPr>
              <a:t>Tippingpoints</a:t>
            </a:r>
            <a:endParaRPr lang="de-DE" sz="900" dirty="0"/>
          </a:p>
        </p:txBody>
      </p:sp>
      <p:sp>
        <p:nvSpPr>
          <p:cNvPr id="10" name="Rechteck 9"/>
          <p:cNvSpPr/>
          <p:nvPr/>
        </p:nvSpPr>
        <p:spPr>
          <a:xfrm>
            <a:off x="4419858" y="6632798"/>
            <a:ext cx="1661032" cy="244682"/>
          </a:xfrm>
          <a:prstGeom prst="rect">
            <a:avLst/>
          </a:prstGeom>
          <a:solidFill>
            <a:srgbClr val="FFFFFF">
              <a:alpha val="80000"/>
            </a:srgbClr>
          </a:solidFill>
        </p:spPr>
        <p:txBody>
          <a:bodyPr wrap="none">
            <a:spAutoFit/>
          </a:bodyPr>
          <a:lstStyle/>
          <a:p>
            <a:r>
              <a:rPr lang="de-DE" sz="900" dirty="0">
                <a:solidFill>
                  <a:srgbClr val="555555"/>
                </a:solidFill>
              </a:rPr>
              <a:t>© Jan </a:t>
            </a:r>
            <a:r>
              <a:rPr lang="de-DE" sz="900" dirty="0" err="1">
                <a:solidFill>
                  <a:srgbClr val="555555"/>
                </a:solidFill>
              </a:rPr>
              <a:t>Buckard</a:t>
            </a:r>
            <a:r>
              <a:rPr lang="de-DE" sz="900" dirty="0">
                <a:solidFill>
                  <a:srgbClr val="555555"/>
                </a:solidFill>
              </a:rPr>
              <a:t>/</a:t>
            </a:r>
            <a:r>
              <a:rPr lang="de-DE" sz="900" dirty="0" err="1">
                <a:solidFill>
                  <a:srgbClr val="555555"/>
                </a:solidFill>
              </a:rPr>
              <a:t>Tippingpoints</a:t>
            </a:r>
            <a:endParaRPr lang="de-DE" sz="900" dirty="0"/>
          </a:p>
        </p:txBody>
      </p:sp>
      <p:sp>
        <p:nvSpPr>
          <p:cNvPr id="11" name="Rechteck 10"/>
          <p:cNvSpPr/>
          <p:nvPr/>
        </p:nvSpPr>
        <p:spPr>
          <a:xfrm>
            <a:off x="0" y="3059025"/>
            <a:ext cx="1661032" cy="244682"/>
          </a:xfrm>
          <a:prstGeom prst="rect">
            <a:avLst/>
          </a:prstGeom>
          <a:solidFill>
            <a:srgbClr val="FFFFFF">
              <a:alpha val="80000"/>
            </a:srgbClr>
          </a:solidFill>
        </p:spPr>
        <p:txBody>
          <a:bodyPr wrap="none">
            <a:spAutoFit/>
          </a:bodyPr>
          <a:lstStyle/>
          <a:p>
            <a:r>
              <a:rPr lang="de-DE" sz="900" dirty="0">
                <a:solidFill>
                  <a:srgbClr val="555555"/>
                </a:solidFill>
              </a:rPr>
              <a:t>© Jan </a:t>
            </a:r>
            <a:r>
              <a:rPr lang="de-DE" sz="900" dirty="0" err="1">
                <a:solidFill>
                  <a:srgbClr val="555555"/>
                </a:solidFill>
              </a:rPr>
              <a:t>Buckard</a:t>
            </a:r>
            <a:r>
              <a:rPr lang="de-DE" sz="900" dirty="0">
                <a:solidFill>
                  <a:srgbClr val="555555"/>
                </a:solidFill>
              </a:rPr>
              <a:t>/</a:t>
            </a:r>
            <a:r>
              <a:rPr lang="de-DE" sz="900" dirty="0" err="1">
                <a:solidFill>
                  <a:srgbClr val="555555"/>
                </a:solidFill>
              </a:rPr>
              <a:t>Tippingpoints</a:t>
            </a:r>
            <a:endParaRPr lang="de-DE" sz="900" dirty="0"/>
          </a:p>
        </p:txBody>
      </p:sp>
      <p:sp>
        <p:nvSpPr>
          <p:cNvPr id="12" name="Rechteck 11"/>
          <p:cNvSpPr/>
          <p:nvPr/>
        </p:nvSpPr>
        <p:spPr>
          <a:xfrm>
            <a:off x="8900152" y="6632798"/>
            <a:ext cx="1661032" cy="244682"/>
          </a:xfrm>
          <a:prstGeom prst="rect">
            <a:avLst/>
          </a:prstGeom>
          <a:solidFill>
            <a:srgbClr val="FFFFFF">
              <a:alpha val="80000"/>
            </a:srgbClr>
          </a:solidFill>
        </p:spPr>
        <p:txBody>
          <a:bodyPr wrap="none">
            <a:spAutoFit/>
          </a:bodyPr>
          <a:lstStyle/>
          <a:p>
            <a:r>
              <a:rPr lang="de-DE" sz="900" dirty="0">
                <a:solidFill>
                  <a:srgbClr val="555555"/>
                </a:solidFill>
              </a:rPr>
              <a:t>© Jan </a:t>
            </a:r>
            <a:r>
              <a:rPr lang="de-DE" sz="900" dirty="0" err="1">
                <a:solidFill>
                  <a:srgbClr val="555555"/>
                </a:solidFill>
              </a:rPr>
              <a:t>Buckard</a:t>
            </a:r>
            <a:r>
              <a:rPr lang="de-DE" sz="900" dirty="0">
                <a:solidFill>
                  <a:srgbClr val="555555"/>
                </a:solidFill>
              </a:rPr>
              <a:t>/</a:t>
            </a:r>
            <a:r>
              <a:rPr lang="de-DE" sz="900" dirty="0" err="1">
                <a:solidFill>
                  <a:srgbClr val="555555"/>
                </a:solidFill>
              </a:rPr>
              <a:t>Tippingpoints</a:t>
            </a:r>
            <a:endParaRPr lang="de-DE" sz="900" dirty="0"/>
          </a:p>
        </p:txBody>
      </p:sp>
      <p:sp>
        <p:nvSpPr>
          <p:cNvPr id="13" name="Rechteck 12"/>
          <p:cNvSpPr/>
          <p:nvPr/>
        </p:nvSpPr>
        <p:spPr>
          <a:xfrm>
            <a:off x="8869936" y="3078741"/>
            <a:ext cx="1661032" cy="244682"/>
          </a:xfrm>
          <a:prstGeom prst="rect">
            <a:avLst/>
          </a:prstGeom>
          <a:solidFill>
            <a:srgbClr val="FFFFFF">
              <a:alpha val="80000"/>
            </a:srgbClr>
          </a:solidFill>
        </p:spPr>
        <p:txBody>
          <a:bodyPr wrap="none">
            <a:spAutoFit/>
          </a:bodyPr>
          <a:lstStyle/>
          <a:p>
            <a:r>
              <a:rPr lang="de-DE" sz="900" dirty="0">
                <a:solidFill>
                  <a:srgbClr val="555555"/>
                </a:solidFill>
              </a:rPr>
              <a:t>© Jan </a:t>
            </a:r>
            <a:r>
              <a:rPr lang="de-DE" sz="900" dirty="0" err="1">
                <a:solidFill>
                  <a:srgbClr val="555555"/>
                </a:solidFill>
              </a:rPr>
              <a:t>Buckard</a:t>
            </a:r>
            <a:r>
              <a:rPr lang="de-DE" sz="900" dirty="0">
                <a:solidFill>
                  <a:srgbClr val="555555"/>
                </a:solidFill>
              </a:rPr>
              <a:t>/</a:t>
            </a:r>
            <a:r>
              <a:rPr lang="de-DE" sz="900" dirty="0" err="1">
                <a:solidFill>
                  <a:srgbClr val="555555"/>
                </a:solidFill>
              </a:rPr>
              <a:t>Tippingpoints</a:t>
            </a:r>
            <a:endParaRPr lang="de-DE" sz="900" dirty="0"/>
          </a:p>
        </p:txBody>
      </p:sp>
      <p:sp>
        <p:nvSpPr>
          <p:cNvPr id="4" name="Rechteck 3"/>
          <p:cNvSpPr/>
          <p:nvPr/>
        </p:nvSpPr>
        <p:spPr>
          <a:xfrm>
            <a:off x="956440" y="132659"/>
            <a:ext cx="2198741" cy="11635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de-DE" sz="1100" dirty="0"/>
          </a:p>
        </p:txBody>
      </p:sp>
      <p:sp>
        <p:nvSpPr>
          <p:cNvPr id="14" name="Rechteck 13"/>
          <p:cNvSpPr/>
          <p:nvPr/>
        </p:nvSpPr>
        <p:spPr>
          <a:xfrm>
            <a:off x="182012" y="3707992"/>
            <a:ext cx="2418177" cy="10742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de-DE" sz="1100" dirty="0"/>
          </a:p>
        </p:txBody>
      </p:sp>
      <p:sp>
        <p:nvSpPr>
          <p:cNvPr id="15" name="Rechteck 14"/>
          <p:cNvSpPr/>
          <p:nvPr/>
        </p:nvSpPr>
        <p:spPr>
          <a:xfrm>
            <a:off x="4529959" y="3707992"/>
            <a:ext cx="2804153" cy="1210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de-DE" sz="1100" dirty="0"/>
          </a:p>
        </p:txBody>
      </p:sp>
      <p:sp>
        <p:nvSpPr>
          <p:cNvPr id="16" name="Rechteck 15"/>
          <p:cNvSpPr/>
          <p:nvPr/>
        </p:nvSpPr>
        <p:spPr>
          <a:xfrm>
            <a:off x="9406760" y="194733"/>
            <a:ext cx="2618992" cy="11801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de-DE" sz="1100" dirty="0"/>
          </a:p>
        </p:txBody>
      </p:sp>
      <p:sp>
        <p:nvSpPr>
          <p:cNvPr id="17" name="Rechteck 16"/>
          <p:cNvSpPr/>
          <p:nvPr/>
        </p:nvSpPr>
        <p:spPr>
          <a:xfrm>
            <a:off x="9070428" y="3759276"/>
            <a:ext cx="2955323" cy="1241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de-DE" sz="1100" dirty="0"/>
          </a:p>
        </p:txBody>
      </p:sp>
      <p:sp>
        <p:nvSpPr>
          <p:cNvPr id="18" name="Textfeld 17"/>
          <p:cNvSpPr txBox="1"/>
          <p:nvPr/>
        </p:nvSpPr>
        <p:spPr>
          <a:xfrm>
            <a:off x="1037890" y="132829"/>
            <a:ext cx="1986664" cy="1218795"/>
          </a:xfrm>
          <a:prstGeom prst="rect">
            <a:avLst/>
          </a:prstGeom>
          <a:noFill/>
        </p:spPr>
        <p:txBody>
          <a:bodyPr wrap="square" lIns="0" tIns="0" rIns="0" bIns="0" rtlCol="0">
            <a:spAutoFit/>
          </a:bodyPr>
          <a:lstStyle/>
          <a:p>
            <a:pPr lvl="0"/>
            <a:r>
              <a:rPr lang="en-US" sz="1200" b="1" dirty="0">
                <a:solidFill>
                  <a:schemeClr val="bg1"/>
                </a:solidFill>
              </a:rPr>
              <a:t>I can get around </a:t>
            </a:r>
            <a:r>
              <a:rPr lang="en-US" sz="1200" b="1" dirty="0" smtClean="0">
                <a:solidFill>
                  <a:schemeClr val="bg1"/>
                </a:solidFill>
              </a:rPr>
              <a:t>the city </a:t>
            </a:r>
            <a:r>
              <a:rPr lang="en-US" sz="1200" b="1" dirty="0">
                <a:solidFill>
                  <a:schemeClr val="bg1"/>
                </a:solidFill>
              </a:rPr>
              <a:t>and surrounding area easily</a:t>
            </a:r>
            <a:r>
              <a:rPr lang="en-US" sz="1200" b="1" dirty="0" smtClean="0">
                <a:solidFill>
                  <a:schemeClr val="bg1"/>
                </a:solidFill>
              </a:rPr>
              <a:t>:</a:t>
            </a:r>
          </a:p>
          <a:p>
            <a:pPr lvl="0"/>
            <a:endParaRPr lang="en-US" sz="1200" b="1" dirty="0" smtClean="0">
              <a:solidFill>
                <a:schemeClr val="bg1"/>
              </a:solidFill>
            </a:endParaRPr>
          </a:p>
          <a:p>
            <a:pPr lvl="0"/>
            <a:r>
              <a:rPr lang="en-US" sz="1100" dirty="0" smtClean="0">
                <a:solidFill>
                  <a:schemeClr val="bg1"/>
                </a:solidFill>
              </a:rPr>
              <a:t>Mobility </a:t>
            </a:r>
            <a:r>
              <a:rPr lang="en-US" sz="1100" dirty="0">
                <a:solidFill>
                  <a:schemeClr val="bg1"/>
                </a:solidFill>
              </a:rPr>
              <a:t>is fast, reliable and well </a:t>
            </a:r>
            <a:r>
              <a:rPr lang="en-US" sz="1100" dirty="0" smtClean="0">
                <a:solidFill>
                  <a:schemeClr val="bg1"/>
                </a:solidFill>
              </a:rPr>
              <a:t>connected</a:t>
            </a:r>
            <a:endParaRPr lang="de-DE" sz="1100" dirty="0">
              <a:solidFill>
                <a:schemeClr val="bg1"/>
              </a:solidFill>
            </a:endParaRPr>
          </a:p>
        </p:txBody>
      </p:sp>
      <p:sp>
        <p:nvSpPr>
          <p:cNvPr id="19" name="Rechteck 18"/>
          <p:cNvSpPr/>
          <p:nvPr/>
        </p:nvSpPr>
        <p:spPr>
          <a:xfrm>
            <a:off x="182012" y="3713103"/>
            <a:ext cx="2418177" cy="904863"/>
          </a:xfrm>
          <a:prstGeom prst="rect">
            <a:avLst/>
          </a:prstGeom>
        </p:spPr>
        <p:txBody>
          <a:bodyPr wrap="square">
            <a:spAutoFit/>
          </a:bodyPr>
          <a:lstStyle/>
          <a:p>
            <a:pPr lvl="0">
              <a:spcAft>
                <a:spcPts val="0"/>
              </a:spcAft>
            </a:pPr>
            <a:r>
              <a:rPr lang="en-US" sz="1200" b="1" kern="100" dirty="0">
                <a:solidFill>
                  <a:schemeClr val="bg1"/>
                </a:solidFill>
                <a:ea typeface="Aptos"/>
                <a:cs typeface="Times New Roman" panose="02020603050405020304" pitchFamily="18" charset="0"/>
              </a:rPr>
              <a:t>I can participate in social life</a:t>
            </a:r>
            <a:r>
              <a:rPr lang="en-US" sz="1200" b="1" kern="100" dirty="0" smtClean="0">
                <a:solidFill>
                  <a:schemeClr val="bg1"/>
                </a:solidFill>
                <a:ea typeface="Aptos"/>
                <a:cs typeface="Times New Roman" panose="02020603050405020304" pitchFamily="18" charset="0"/>
              </a:rPr>
              <a:t>:</a:t>
            </a:r>
          </a:p>
          <a:p>
            <a:pPr lvl="0">
              <a:spcAft>
                <a:spcPts val="0"/>
              </a:spcAft>
            </a:pPr>
            <a:endParaRPr lang="en-US" sz="1200" b="1" kern="100" dirty="0" smtClean="0">
              <a:solidFill>
                <a:schemeClr val="bg1"/>
              </a:solidFill>
              <a:ea typeface="Aptos"/>
              <a:cs typeface="Times New Roman" panose="02020603050405020304" pitchFamily="18" charset="0"/>
            </a:endParaRPr>
          </a:p>
          <a:p>
            <a:pPr lvl="0">
              <a:spcAft>
                <a:spcPts val="0"/>
              </a:spcAft>
            </a:pPr>
            <a:r>
              <a:rPr lang="en-US" sz="1200" kern="100" dirty="0" smtClean="0">
                <a:solidFill>
                  <a:schemeClr val="bg1"/>
                </a:solidFill>
                <a:ea typeface="Aptos"/>
                <a:cs typeface="Times New Roman" panose="02020603050405020304" pitchFamily="18" charset="0"/>
              </a:rPr>
              <a:t>Mobility </a:t>
            </a:r>
            <a:r>
              <a:rPr lang="en-US" sz="1200" kern="100" dirty="0">
                <a:solidFill>
                  <a:schemeClr val="bg1"/>
                </a:solidFill>
                <a:ea typeface="Aptos"/>
                <a:cs typeface="Times New Roman" panose="02020603050405020304" pitchFamily="18" charset="0"/>
              </a:rPr>
              <a:t>is accessible, affordable and opens up opportunities</a:t>
            </a:r>
            <a:endParaRPr lang="de-DE" sz="1200" kern="100" dirty="0">
              <a:solidFill>
                <a:schemeClr val="bg1"/>
              </a:solidFill>
              <a:ea typeface="Aptos"/>
              <a:cs typeface="Times New Roman" panose="02020603050405020304" pitchFamily="18" charset="0"/>
            </a:endParaRPr>
          </a:p>
        </p:txBody>
      </p:sp>
      <p:sp>
        <p:nvSpPr>
          <p:cNvPr id="21" name="Rechteck 20"/>
          <p:cNvSpPr/>
          <p:nvPr/>
        </p:nvSpPr>
        <p:spPr>
          <a:xfrm>
            <a:off x="9406760" y="167205"/>
            <a:ext cx="2661232" cy="1192634"/>
          </a:xfrm>
          <a:prstGeom prst="rect">
            <a:avLst/>
          </a:prstGeom>
        </p:spPr>
        <p:txBody>
          <a:bodyPr wrap="square">
            <a:spAutoFit/>
          </a:bodyPr>
          <a:lstStyle/>
          <a:p>
            <a:pPr lvl="0">
              <a:spcAft>
                <a:spcPts val="0"/>
              </a:spcAft>
            </a:pPr>
            <a:r>
              <a:rPr lang="en-US" sz="1200" b="1" kern="100" dirty="0" smtClean="0">
                <a:solidFill>
                  <a:schemeClr val="bg1"/>
                </a:solidFill>
                <a:ea typeface="Aptos"/>
                <a:cs typeface="Times New Roman" panose="02020603050405020304" pitchFamily="18" charset="0"/>
              </a:rPr>
              <a:t>I move actively in my neighborhood: </a:t>
            </a:r>
          </a:p>
          <a:p>
            <a:pPr lvl="0">
              <a:spcAft>
                <a:spcPts val="0"/>
              </a:spcAft>
            </a:pPr>
            <a:endParaRPr lang="en-US" sz="1100" b="1" kern="100" dirty="0" smtClean="0">
              <a:solidFill>
                <a:schemeClr val="bg1"/>
              </a:solidFill>
              <a:ea typeface="Aptos"/>
              <a:cs typeface="Times New Roman" panose="02020603050405020304" pitchFamily="18" charset="0"/>
            </a:endParaRPr>
          </a:p>
          <a:p>
            <a:pPr lvl="0">
              <a:spcAft>
                <a:spcPts val="0"/>
              </a:spcAft>
            </a:pPr>
            <a:r>
              <a:rPr lang="en-US" sz="1000" kern="100" dirty="0" smtClean="0">
                <a:solidFill>
                  <a:schemeClr val="bg1"/>
                </a:solidFill>
                <a:ea typeface="Aptos"/>
                <a:cs typeface="Times New Roman" panose="02020603050405020304" pitchFamily="18" charset="0"/>
              </a:rPr>
              <a:t>Neighborhoods enable short distances, </a:t>
            </a:r>
          </a:p>
          <a:p>
            <a:pPr lvl="0">
              <a:spcAft>
                <a:spcPts val="0"/>
              </a:spcAft>
            </a:pPr>
            <a:r>
              <a:rPr lang="en-US" sz="1000" kern="100" dirty="0" smtClean="0">
                <a:solidFill>
                  <a:schemeClr val="bg1"/>
                </a:solidFill>
                <a:ea typeface="Aptos"/>
                <a:cs typeface="Times New Roman" panose="02020603050405020304" pitchFamily="18" charset="0"/>
              </a:rPr>
              <a:t>invite people to spend time </a:t>
            </a:r>
          </a:p>
          <a:p>
            <a:pPr lvl="0">
              <a:spcAft>
                <a:spcPts val="0"/>
              </a:spcAft>
            </a:pPr>
            <a:r>
              <a:rPr lang="en-US" sz="1000" kern="100" dirty="0" smtClean="0">
                <a:solidFill>
                  <a:schemeClr val="bg1"/>
                </a:solidFill>
                <a:ea typeface="Aptos"/>
                <a:cs typeface="Times New Roman" panose="02020603050405020304" pitchFamily="18" charset="0"/>
              </a:rPr>
              <a:t>and ensure accessibility</a:t>
            </a:r>
            <a:endParaRPr lang="de-DE" sz="1000" kern="100" dirty="0">
              <a:solidFill>
                <a:schemeClr val="bg1"/>
              </a:solidFill>
              <a:ea typeface="Aptos"/>
              <a:cs typeface="Times New Roman" panose="02020603050405020304" pitchFamily="18" charset="0"/>
            </a:endParaRPr>
          </a:p>
        </p:txBody>
      </p:sp>
      <p:sp>
        <p:nvSpPr>
          <p:cNvPr id="22" name="Rechteck 21"/>
          <p:cNvSpPr/>
          <p:nvPr/>
        </p:nvSpPr>
        <p:spPr>
          <a:xfrm>
            <a:off x="4529959" y="3740374"/>
            <a:ext cx="6096000" cy="904863"/>
          </a:xfrm>
          <a:prstGeom prst="rect">
            <a:avLst/>
          </a:prstGeom>
        </p:spPr>
        <p:txBody>
          <a:bodyPr>
            <a:spAutoFit/>
          </a:bodyPr>
          <a:lstStyle/>
          <a:p>
            <a:pPr lvl="0">
              <a:spcAft>
                <a:spcPts val="0"/>
              </a:spcAft>
            </a:pPr>
            <a:r>
              <a:rPr lang="en-US" sz="1200" b="1" kern="100" dirty="0">
                <a:solidFill>
                  <a:schemeClr val="bg1"/>
                </a:solidFill>
                <a:ea typeface="Aptos"/>
                <a:cs typeface="Times New Roman" panose="02020603050405020304" pitchFamily="18" charset="0"/>
              </a:rPr>
              <a:t>I feel good when I'm on the move: </a:t>
            </a:r>
            <a:endParaRPr lang="en-US" sz="1200" b="1" kern="100" dirty="0" smtClean="0">
              <a:solidFill>
                <a:schemeClr val="bg1"/>
              </a:solidFill>
              <a:ea typeface="Aptos"/>
              <a:cs typeface="Times New Roman" panose="02020603050405020304" pitchFamily="18" charset="0"/>
            </a:endParaRPr>
          </a:p>
          <a:p>
            <a:pPr lvl="0">
              <a:spcAft>
                <a:spcPts val="0"/>
              </a:spcAft>
            </a:pPr>
            <a:endParaRPr lang="en-US" sz="1200" b="1" kern="100" dirty="0" smtClean="0">
              <a:solidFill>
                <a:schemeClr val="bg1"/>
              </a:solidFill>
              <a:ea typeface="Aptos"/>
              <a:cs typeface="Times New Roman" panose="02020603050405020304" pitchFamily="18" charset="0"/>
            </a:endParaRPr>
          </a:p>
          <a:p>
            <a:pPr lvl="0">
              <a:spcAft>
                <a:spcPts val="0"/>
              </a:spcAft>
            </a:pPr>
            <a:r>
              <a:rPr lang="en-US" sz="1200" kern="100" dirty="0" smtClean="0">
                <a:solidFill>
                  <a:schemeClr val="bg1"/>
                </a:solidFill>
                <a:ea typeface="Aptos"/>
                <a:cs typeface="Times New Roman" panose="02020603050405020304" pitchFamily="18" charset="0"/>
              </a:rPr>
              <a:t>Mobility </a:t>
            </a:r>
            <a:r>
              <a:rPr lang="en-US" sz="1200" kern="100" dirty="0">
                <a:solidFill>
                  <a:schemeClr val="bg1"/>
                </a:solidFill>
                <a:ea typeface="Aptos"/>
                <a:cs typeface="Times New Roman" panose="02020603050405020304" pitchFamily="18" charset="0"/>
              </a:rPr>
              <a:t>is safe, clean and people </a:t>
            </a:r>
            <a:r>
              <a:rPr lang="en-US" sz="1200" kern="100" dirty="0" smtClean="0">
                <a:solidFill>
                  <a:schemeClr val="bg1"/>
                </a:solidFill>
                <a:ea typeface="Aptos"/>
                <a:cs typeface="Times New Roman" panose="02020603050405020304" pitchFamily="18" charset="0"/>
              </a:rPr>
              <a:t>show</a:t>
            </a:r>
          </a:p>
          <a:p>
            <a:pPr lvl="0">
              <a:spcAft>
                <a:spcPts val="0"/>
              </a:spcAft>
            </a:pPr>
            <a:r>
              <a:rPr lang="en-US" sz="1200" kern="100" dirty="0" smtClean="0">
                <a:solidFill>
                  <a:schemeClr val="bg1"/>
                </a:solidFill>
                <a:ea typeface="Aptos"/>
                <a:cs typeface="Times New Roman" panose="02020603050405020304" pitchFamily="18" charset="0"/>
              </a:rPr>
              <a:t>consideration </a:t>
            </a:r>
            <a:r>
              <a:rPr lang="en-US" sz="1200" kern="100" dirty="0">
                <a:solidFill>
                  <a:schemeClr val="bg1"/>
                </a:solidFill>
                <a:ea typeface="Aptos"/>
                <a:cs typeface="Times New Roman" panose="02020603050405020304" pitchFamily="18" charset="0"/>
              </a:rPr>
              <a:t>for each other </a:t>
            </a:r>
            <a:endParaRPr lang="de-DE" sz="1200" kern="100" dirty="0">
              <a:solidFill>
                <a:schemeClr val="bg1"/>
              </a:solidFill>
              <a:effectLst/>
              <a:ea typeface="Aptos"/>
              <a:cs typeface="Times New Roman" panose="02020603050405020304" pitchFamily="18" charset="0"/>
            </a:endParaRPr>
          </a:p>
        </p:txBody>
      </p:sp>
      <p:sp>
        <p:nvSpPr>
          <p:cNvPr id="23" name="Rechteck 22"/>
          <p:cNvSpPr/>
          <p:nvPr/>
        </p:nvSpPr>
        <p:spPr>
          <a:xfrm>
            <a:off x="9074612" y="3762595"/>
            <a:ext cx="2993380" cy="1243417"/>
          </a:xfrm>
          <a:prstGeom prst="rect">
            <a:avLst/>
          </a:prstGeom>
        </p:spPr>
        <p:txBody>
          <a:bodyPr wrap="square">
            <a:spAutoFit/>
          </a:bodyPr>
          <a:lstStyle/>
          <a:p>
            <a:pPr lvl="0">
              <a:spcAft>
                <a:spcPts val="0"/>
              </a:spcAft>
            </a:pPr>
            <a:r>
              <a:rPr lang="en-US" sz="1200" b="1" kern="100" dirty="0">
                <a:solidFill>
                  <a:schemeClr val="bg1"/>
                </a:solidFill>
                <a:ea typeface="Aptos"/>
                <a:cs typeface="Times New Roman" panose="02020603050405020304" pitchFamily="18" charset="0"/>
              </a:rPr>
              <a:t>I am active and by that I do </a:t>
            </a:r>
            <a:r>
              <a:rPr lang="en-US" sz="1200" b="1" kern="100" dirty="0" smtClean="0">
                <a:solidFill>
                  <a:schemeClr val="bg1"/>
                </a:solidFill>
                <a:ea typeface="Aptos"/>
                <a:cs typeface="Times New Roman" panose="02020603050405020304" pitchFamily="18" charset="0"/>
              </a:rPr>
              <a:t>something</a:t>
            </a:r>
          </a:p>
          <a:p>
            <a:pPr lvl="0">
              <a:spcAft>
                <a:spcPts val="0"/>
              </a:spcAft>
            </a:pPr>
            <a:r>
              <a:rPr lang="en-US" sz="1200" b="1" kern="100" dirty="0" smtClean="0">
                <a:solidFill>
                  <a:schemeClr val="bg1"/>
                </a:solidFill>
                <a:ea typeface="Aptos"/>
                <a:cs typeface="Times New Roman" panose="02020603050405020304" pitchFamily="18" charset="0"/>
              </a:rPr>
              <a:t>for </a:t>
            </a:r>
            <a:r>
              <a:rPr lang="en-US" sz="1200" b="1" kern="100" dirty="0">
                <a:solidFill>
                  <a:schemeClr val="bg1"/>
                </a:solidFill>
                <a:ea typeface="Aptos"/>
                <a:cs typeface="Times New Roman" panose="02020603050405020304" pitchFamily="18" charset="0"/>
              </a:rPr>
              <a:t>the environment</a:t>
            </a:r>
            <a:r>
              <a:rPr lang="en-US" sz="1200" b="1" kern="100" dirty="0" smtClean="0">
                <a:solidFill>
                  <a:schemeClr val="bg1"/>
                </a:solidFill>
                <a:ea typeface="Aptos"/>
                <a:cs typeface="Times New Roman" panose="02020603050405020304" pitchFamily="18" charset="0"/>
              </a:rPr>
              <a:t>:</a:t>
            </a:r>
          </a:p>
          <a:p>
            <a:pPr lvl="0">
              <a:spcAft>
                <a:spcPts val="0"/>
              </a:spcAft>
            </a:pPr>
            <a:endParaRPr lang="en-US" sz="1200" b="1" kern="100" dirty="0" smtClean="0">
              <a:solidFill>
                <a:schemeClr val="bg1"/>
              </a:solidFill>
              <a:ea typeface="Aptos"/>
              <a:cs typeface="Times New Roman" panose="02020603050405020304" pitchFamily="18" charset="0"/>
            </a:endParaRPr>
          </a:p>
          <a:p>
            <a:pPr lvl="0">
              <a:spcAft>
                <a:spcPts val="0"/>
              </a:spcAft>
            </a:pPr>
            <a:r>
              <a:rPr lang="en-US" sz="1000" kern="100" dirty="0" smtClean="0">
                <a:solidFill>
                  <a:schemeClr val="bg1"/>
                </a:solidFill>
                <a:ea typeface="Aptos"/>
                <a:cs typeface="Times New Roman" panose="02020603050405020304" pitchFamily="18" charset="0"/>
              </a:rPr>
              <a:t>Mobility contributes </a:t>
            </a:r>
            <a:r>
              <a:rPr lang="en-US" sz="1000" kern="100" dirty="0">
                <a:solidFill>
                  <a:schemeClr val="bg1"/>
                </a:solidFill>
                <a:ea typeface="Aptos"/>
                <a:cs typeface="Times New Roman" panose="02020603050405020304" pitchFamily="18" charset="0"/>
              </a:rPr>
              <a:t>to healthier urban living </a:t>
            </a:r>
            <a:r>
              <a:rPr lang="en-US" sz="1000" kern="100" dirty="0" smtClean="0">
                <a:solidFill>
                  <a:schemeClr val="bg1"/>
                </a:solidFill>
                <a:ea typeface="Aptos"/>
                <a:cs typeface="Times New Roman" panose="02020603050405020304" pitchFamily="18" charset="0"/>
              </a:rPr>
              <a:t>and</a:t>
            </a:r>
          </a:p>
          <a:p>
            <a:pPr lvl="0">
              <a:spcAft>
                <a:spcPts val="0"/>
              </a:spcAft>
            </a:pPr>
            <a:r>
              <a:rPr lang="en-US" sz="1000" kern="100" dirty="0" smtClean="0">
                <a:solidFill>
                  <a:schemeClr val="bg1"/>
                </a:solidFill>
                <a:ea typeface="Aptos"/>
                <a:cs typeface="Times New Roman" panose="02020603050405020304" pitchFamily="18" charset="0"/>
              </a:rPr>
              <a:t>promotes </a:t>
            </a:r>
            <a:r>
              <a:rPr lang="en-US" sz="1000" kern="100" dirty="0">
                <a:solidFill>
                  <a:schemeClr val="bg1"/>
                </a:solidFill>
                <a:ea typeface="Aptos"/>
                <a:cs typeface="Times New Roman" panose="02020603050405020304" pitchFamily="18" charset="0"/>
              </a:rPr>
              <a:t>climate neutrality and </a:t>
            </a:r>
            <a:endParaRPr lang="en-US" sz="1000" kern="100" dirty="0" smtClean="0">
              <a:solidFill>
                <a:schemeClr val="bg1"/>
              </a:solidFill>
              <a:ea typeface="Aptos"/>
              <a:cs typeface="Times New Roman" panose="02020603050405020304" pitchFamily="18" charset="0"/>
            </a:endParaRPr>
          </a:p>
          <a:p>
            <a:pPr lvl="0">
              <a:spcAft>
                <a:spcPts val="0"/>
              </a:spcAft>
            </a:pPr>
            <a:r>
              <a:rPr lang="en-US" sz="1000" kern="100" dirty="0" smtClean="0">
                <a:solidFill>
                  <a:schemeClr val="bg1"/>
                </a:solidFill>
                <a:ea typeface="Aptos"/>
                <a:cs typeface="Times New Roman" panose="02020603050405020304" pitchFamily="18" charset="0"/>
              </a:rPr>
              <a:t>adaptation </a:t>
            </a:r>
            <a:r>
              <a:rPr lang="en-US" sz="1000" kern="100" dirty="0">
                <a:solidFill>
                  <a:schemeClr val="bg1"/>
                </a:solidFill>
                <a:ea typeface="Aptos"/>
                <a:cs typeface="Times New Roman" panose="02020603050405020304" pitchFamily="18" charset="0"/>
              </a:rPr>
              <a:t>to climate impacts</a:t>
            </a:r>
            <a:endParaRPr lang="de-DE" sz="1000" kern="100" dirty="0">
              <a:solidFill>
                <a:schemeClr val="bg1"/>
              </a:solidFill>
              <a:effectLst/>
              <a:ea typeface="Aptos"/>
              <a:cs typeface="Times New Roman" panose="02020603050405020304" pitchFamily="18" charset="0"/>
            </a:endParaRPr>
          </a:p>
        </p:txBody>
      </p:sp>
    </p:spTree>
    <p:extLst>
      <p:ext uri="{BB962C8B-B14F-4D97-AF65-F5344CB8AC3E}">
        <p14:creationId xmlns:p14="http://schemas.microsoft.com/office/powerpoint/2010/main" val="13273664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6AB0A516-6142-16BB-F78C-1D6C96335504}"/>
              </a:ext>
            </a:extLst>
          </p:cNvPr>
          <p:cNvSpPr txBox="1">
            <a:spLocks/>
          </p:cNvSpPr>
          <p:nvPr/>
        </p:nvSpPr>
        <p:spPr>
          <a:xfrm>
            <a:off x="442914" y="2249347"/>
            <a:ext cx="2197213" cy="1898825"/>
          </a:xfrm>
          <a:prstGeom prst="rect">
            <a:avLst/>
          </a:prstGeom>
          <a:ln>
            <a:solidFill>
              <a:srgbClr val="8AB0C7"/>
            </a:solidFill>
          </a:ln>
        </p:spPr>
        <p:txBody>
          <a:bodyPr vert="horz" wrap="square" lIns="72000" tIns="0" rIns="7200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gn="ctr">
              <a:lnSpc>
                <a:spcPct val="100000"/>
              </a:lnSpc>
            </a:pPr>
            <a:r>
              <a:rPr lang="de-DE" sz="1400" dirty="0" smtClean="0">
                <a:latin typeface="+mn-lt"/>
                <a:cs typeface="Arial" panose="020B0604020202020204" pitchFamily="34" charset="0"/>
              </a:rPr>
              <a:t>Mobility </a:t>
            </a:r>
            <a:r>
              <a:rPr lang="de-DE" sz="1400" dirty="0" err="1" smtClean="0">
                <a:latin typeface="+mn-lt"/>
                <a:cs typeface="Arial" panose="020B0604020202020204" pitchFamily="34" charset="0"/>
              </a:rPr>
              <a:t>advisory</a:t>
            </a:r>
            <a:r>
              <a:rPr lang="de-DE" sz="1400" dirty="0" smtClean="0">
                <a:latin typeface="+mn-lt"/>
                <a:cs typeface="Arial" panose="020B0604020202020204" pitchFamily="34" charset="0"/>
              </a:rPr>
              <a:t> </a:t>
            </a:r>
            <a:r>
              <a:rPr lang="de-DE" sz="1400" dirty="0" err="1" smtClean="0">
                <a:latin typeface="+mn-lt"/>
                <a:cs typeface="Arial" panose="020B0604020202020204" pitchFamily="34" charset="0"/>
              </a:rPr>
              <a:t>board</a:t>
            </a:r>
            <a:endParaRPr lang="de-DE" sz="1400" dirty="0" smtClean="0">
              <a:latin typeface="+mn-lt"/>
              <a:cs typeface="Arial" panose="020B0604020202020204" pitchFamily="34" charset="0"/>
            </a:endParaRPr>
          </a:p>
          <a:p>
            <a:pPr algn="ctr">
              <a:lnSpc>
                <a:spcPct val="100000"/>
              </a:lnSpc>
            </a:pPr>
            <a:endParaRPr lang="de-DE" sz="1400" dirty="0">
              <a:latin typeface="+mn-lt"/>
              <a:cs typeface="Arial" panose="020B0604020202020204" pitchFamily="34" charset="0"/>
            </a:endParaRPr>
          </a:p>
          <a:p>
            <a:pPr>
              <a:lnSpc>
                <a:spcPct val="100000"/>
              </a:lnSpc>
            </a:pPr>
            <a:r>
              <a:rPr lang="en-US" sz="1000" dirty="0">
                <a:solidFill>
                  <a:srgbClr val="000000"/>
                </a:solidFill>
                <a:latin typeface="+mn-lt"/>
                <a:cs typeface="Arial" panose="020B0604020202020204" pitchFamily="34" charset="0"/>
              </a:rPr>
              <a:t>Consultation of the city administration and the </a:t>
            </a:r>
            <a:r>
              <a:rPr lang="en-US" sz="1000" dirty="0" smtClean="0">
                <a:solidFill>
                  <a:srgbClr val="000000"/>
                </a:solidFill>
                <a:latin typeface="+mn-lt"/>
                <a:cs typeface="Arial" panose="020B0604020202020204" pitchFamily="34" charset="0"/>
              </a:rPr>
              <a:t>experts </a:t>
            </a:r>
            <a:r>
              <a:rPr lang="en-US" sz="1000" dirty="0">
                <a:solidFill>
                  <a:srgbClr val="000000"/>
                </a:solidFill>
                <a:latin typeface="+mn-lt"/>
                <a:cs typeface="Arial" panose="020B0604020202020204" pitchFamily="34" charset="0"/>
              </a:rPr>
              <a:t>during the entire process</a:t>
            </a:r>
            <a:r>
              <a:rPr lang="en-US" sz="1000" dirty="0" smtClean="0">
                <a:solidFill>
                  <a:srgbClr val="000000"/>
                </a:solidFill>
                <a:latin typeface="+mn-lt"/>
                <a:cs typeface="Arial" panose="020B0604020202020204" pitchFamily="34" charset="0"/>
              </a:rPr>
              <a:t>.</a:t>
            </a:r>
          </a:p>
          <a:p>
            <a:pPr>
              <a:lnSpc>
                <a:spcPct val="100000"/>
              </a:lnSpc>
            </a:pPr>
            <a:endParaRPr lang="de-DE" sz="1000" b="0" dirty="0">
              <a:solidFill>
                <a:srgbClr val="000000"/>
              </a:solidFill>
              <a:latin typeface="+mn-lt"/>
              <a:cs typeface="Arial" panose="020B0604020202020204" pitchFamily="34" charset="0"/>
            </a:endParaRPr>
          </a:p>
          <a:p>
            <a:pPr marL="171450" indent="-171450">
              <a:lnSpc>
                <a:spcPct val="100000"/>
              </a:lnSpc>
              <a:buFont typeface="Arial" panose="020B0604020202020204" pitchFamily="34" charset="0"/>
              <a:buChar char="•"/>
            </a:pPr>
            <a:r>
              <a:rPr lang="en-US" sz="1000" b="0" dirty="0">
                <a:solidFill>
                  <a:srgbClr val="000000"/>
                </a:solidFill>
                <a:latin typeface="+mn-lt"/>
                <a:cs typeface="Arial" panose="020B0604020202020204" pitchFamily="34" charset="0"/>
              </a:rPr>
              <a:t>26 specialist stakeholders from business, science &amp; </a:t>
            </a:r>
            <a:r>
              <a:rPr lang="en-US" sz="1000" b="0" dirty="0" smtClean="0">
                <a:solidFill>
                  <a:srgbClr val="000000"/>
                </a:solidFill>
                <a:latin typeface="+mn-lt"/>
                <a:cs typeface="Arial" panose="020B0604020202020204" pitchFamily="34" charset="0"/>
              </a:rPr>
              <a:t>society</a:t>
            </a:r>
          </a:p>
          <a:p>
            <a:pPr marL="171450" indent="-171450">
              <a:lnSpc>
                <a:spcPct val="100000"/>
              </a:lnSpc>
              <a:buFont typeface="Arial" panose="020B0604020202020204" pitchFamily="34" charset="0"/>
              <a:buChar char="•"/>
            </a:pPr>
            <a:r>
              <a:rPr lang="en-US" sz="1000" b="0" dirty="0" smtClean="0">
                <a:solidFill>
                  <a:srgbClr val="000000"/>
                </a:solidFill>
                <a:latin typeface="+mn-lt"/>
                <a:cs typeface="Arial" panose="020B0604020202020204" pitchFamily="34" charset="0"/>
              </a:rPr>
              <a:t>Political representatives</a:t>
            </a:r>
            <a:endParaRPr lang="de-DE" sz="1600" b="0" dirty="0" smtClean="0">
              <a:solidFill>
                <a:schemeClr val="tx1"/>
              </a:solidFill>
              <a:latin typeface="+mn-lt"/>
              <a:cs typeface="Arial" panose="020B0604020202020204" pitchFamily="34" charset="0"/>
            </a:endParaRPr>
          </a:p>
        </p:txBody>
      </p:sp>
      <p:sp>
        <p:nvSpPr>
          <p:cNvPr id="14" name="Titel 1">
            <a:extLst>
              <a:ext uri="{FF2B5EF4-FFF2-40B4-BE49-F238E27FC236}">
                <a16:creationId xmlns:a16="http://schemas.microsoft.com/office/drawing/2014/main" id="{010E7C4A-7F39-F18F-E06C-2292D43BC2D8}"/>
              </a:ext>
            </a:extLst>
          </p:cNvPr>
          <p:cNvSpPr txBox="1">
            <a:spLocks/>
          </p:cNvSpPr>
          <p:nvPr/>
        </p:nvSpPr>
        <p:spPr>
          <a:xfrm>
            <a:off x="5049778" y="2286662"/>
            <a:ext cx="2197213" cy="1898825"/>
          </a:xfrm>
          <a:prstGeom prst="rect">
            <a:avLst/>
          </a:prstGeom>
          <a:ln>
            <a:solidFill>
              <a:srgbClr val="8AB0C7"/>
            </a:solidFill>
          </a:ln>
        </p:spPr>
        <p:txBody>
          <a:bodyPr vert="horz" wrap="square" lIns="72000" tIns="0" rIns="72000" bIns="0" rtlCol="0" anchor="t">
            <a:noAutofit/>
          </a:bodyPr>
          <a:lstStyle>
            <a:defPPr>
              <a:defRPr lang="de-DE"/>
            </a:defPPr>
            <a:lvl1pPr algn="ctr">
              <a:lnSpc>
                <a:spcPct val="100000"/>
              </a:lnSpc>
              <a:spcBef>
                <a:spcPct val="0"/>
              </a:spcBef>
              <a:buNone/>
              <a:defRPr sz="1400" b="1" u="sng">
                <a:solidFill>
                  <a:schemeClr val="tx2"/>
                </a:solidFill>
                <a:latin typeface="+mj-lt"/>
                <a:ea typeface="+mj-ea"/>
                <a:cs typeface="+mj-cs"/>
              </a:defRPr>
            </a:lvl1pPr>
          </a:lstStyle>
          <a:p>
            <a:pPr algn="l"/>
            <a:r>
              <a:rPr lang="en-US" u="none" dirty="0">
                <a:cs typeface="Arial" panose="020B0604020202020204" pitchFamily="34" charset="0"/>
              </a:rPr>
              <a:t>Forum for the basic road network</a:t>
            </a:r>
          </a:p>
          <a:p>
            <a:pPr algn="l"/>
            <a:r>
              <a:rPr lang="de-DE" sz="1000" b="0" u="none" dirty="0">
                <a:solidFill>
                  <a:srgbClr val="000000"/>
                </a:solidFill>
                <a:latin typeface="+mn-lt"/>
                <a:cs typeface="Arial" panose="020B0604020202020204" pitchFamily="34" charset="0"/>
              </a:rPr>
              <a:t/>
            </a:r>
            <a:br>
              <a:rPr lang="de-DE" sz="1000" b="0" u="none" dirty="0">
                <a:solidFill>
                  <a:srgbClr val="000000"/>
                </a:solidFill>
                <a:latin typeface="+mn-lt"/>
                <a:cs typeface="Arial" panose="020B0604020202020204" pitchFamily="34" charset="0"/>
              </a:rPr>
            </a:br>
            <a:r>
              <a:rPr lang="en-US" sz="1000" u="none" dirty="0">
                <a:solidFill>
                  <a:srgbClr val="000000"/>
                </a:solidFill>
                <a:latin typeface="+mn-lt"/>
                <a:cs typeface="Arial" panose="020B0604020202020204" pitchFamily="34" charset="0"/>
              </a:rPr>
              <a:t>Consultation on the basic </a:t>
            </a:r>
            <a:r>
              <a:rPr lang="en-US" sz="1000" u="none" dirty="0" smtClean="0">
                <a:solidFill>
                  <a:srgbClr val="000000"/>
                </a:solidFill>
                <a:latin typeface="+mn-lt"/>
                <a:cs typeface="Arial" panose="020B0604020202020204" pitchFamily="34" charset="0"/>
              </a:rPr>
              <a:t>road </a:t>
            </a:r>
            <a:r>
              <a:rPr lang="en-US" sz="1000" u="none" dirty="0">
                <a:solidFill>
                  <a:srgbClr val="000000"/>
                </a:solidFill>
                <a:latin typeface="+mn-lt"/>
                <a:cs typeface="Arial" panose="020B0604020202020204" pitchFamily="34" charset="0"/>
              </a:rPr>
              <a:t>network and focus on car mobility.</a:t>
            </a:r>
            <a:endParaRPr lang="de-DE" sz="1000" b="0" u="none" dirty="0">
              <a:solidFill>
                <a:srgbClr val="000000"/>
              </a:solidFill>
              <a:latin typeface="+mn-lt"/>
              <a:cs typeface="Arial" panose="020B0604020202020204" pitchFamily="34" charset="0"/>
            </a:endParaRPr>
          </a:p>
          <a:p>
            <a:pPr marL="171450" indent="-171450" algn="l">
              <a:buFont typeface="Arial" panose="020B0604020202020204" pitchFamily="34" charset="0"/>
              <a:buChar char="•"/>
            </a:pPr>
            <a:r>
              <a:rPr lang="en-US" sz="1000" b="0" u="none" dirty="0">
                <a:solidFill>
                  <a:srgbClr val="000000"/>
                </a:solidFill>
                <a:latin typeface="+mn-lt"/>
                <a:cs typeface="Arial" panose="020B0604020202020204" pitchFamily="34" charset="0"/>
              </a:rPr>
              <a:t>Associations and companies from the mobility, logistics and service </a:t>
            </a:r>
            <a:r>
              <a:rPr lang="en-US" sz="1000" b="0" u="none" dirty="0" smtClean="0">
                <a:solidFill>
                  <a:srgbClr val="000000"/>
                </a:solidFill>
                <a:latin typeface="+mn-lt"/>
                <a:cs typeface="Arial" panose="020B0604020202020204" pitchFamily="34" charset="0"/>
              </a:rPr>
              <a:t>sectors</a:t>
            </a:r>
          </a:p>
          <a:p>
            <a:pPr marL="171450" indent="-171450" algn="l">
              <a:buFont typeface="Arial" panose="020B0604020202020204" pitchFamily="34" charset="0"/>
              <a:buChar char="•"/>
            </a:pPr>
            <a:r>
              <a:rPr lang="en-US" sz="1000" b="0" u="none" dirty="0" smtClean="0">
                <a:solidFill>
                  <a:srgbClr val="000000"/>
                </a:solidFill>
                <a:latin typeface="+mn-lt"/>
                <a:cs typeface="Arial" panose="020B0604020202020204" pitchFamily="34" charset="0"/>
              </a:rPr>
              <a:t>Rescue services</a:t>
            </a:r>
          </a:p>
          <a:p>
            <a:pPr marL="171450" indent="-171450" algn="l">
              <a:buFont typeface="Arial" panose="020B0604020202020204" pitchFamily="34" charset="0"/>
              <a:buChar char="•"/>
            </a:pPr>
            <a:r>
              <a:rPr lang="en-US" sz="1000" b="0" u="none" dirty="0" smtClean="0">
                <a:solidFill>
                  <a:srgbClr val="000000"/>
                </a:solidFill>
                <a:latin typeface="+mn-lt"/>
                <a:cs typeface="Arial" panose="020B0604020202020204" pitchFamily="34" charset="0"/>
              </a:rPr>
              <a:t>Political representatives</a:t>
            </a:r>
            <a:endParaRPr lang="de-DE" u="none" dirty="0">
              <a:latin typeface="+mn-lt"/>
              <a:cs typeface="Arial" panose="020B0604020202020204" pitchFamily="34" charset="0"/>
            </a:endParaRPr>
          </a:p>
        </p:txBody>
      </p:sp>
      <p:sp>
        <p:nvSpPr>
          <p:cNvPr id="19" name="Titel 1">
            <a:extLst>
              <a:ext uri="{FF2B5EF4-FFF2-40B4-BE49-F238E27FC236}">
                <a16:creationId xmlns:a16="http://schemas.microsoft.com/office/drawing/2014/main" id="{90A42C62-D936-1286-F5B5-26014D70C26B}"/>
              </a:ext>
            </a:extLst>
          </p:cNvPr>
          <p:cNvSpPr txBox="1">
            <a:spLocks/>
          </p:cNvSpPr>
          <p:nvPr/>
        </p:nvSpPr>
        <p:spPr>
          <a:xfrm>
            <a:off x="7353210" y="2310090"/>
            <a:ext cx="2197213" cy="1894691"/>
          </a:xfrm>
          <a:prstGeom prst="rect">
            <a:avLst/>
          </a:prstGeom>
          <a:ln>
            <a:solidFill>
              <a:srgbClr val="8AB0C7"/>
            </a:solidFill>
          </a:ln>
        </p:spPr>
        <p:txBody>
          <a:bodyPr vert="horz" wrap="square" lIns="72000" tIns="0" rIns="72000" bIns="0" rtlCol="0" anchor="t">
            <a:noAutofit/>
          </a:bodyPr>
          <a:lstStyle>
            <a:defPPr>
              <a:defRPr lang="de-DE"/>
            </a:defPPr>
            <a:lvl1pPr algn="ctr">
              <a:lnSpc>
                <a:spcPct val="100000"/>
              </a:lnSpc>
              <a:spcBef>
                <a:spcPct val="0"/>
              </a:spcBef>
              <a:buNone/>
              <a:defRPr sz="1400" b="1" u="sng">
                <a:solidFill>
                  <a:schemeClr val="tx2"/>
                </a:solidFill>
                <a:latin typeface="+mj-lt"/>
                <a:ea typeface="+mj-ea"/>
                <a:cs typeface="+mj-cs"/>
              </a:defRPr>
            </a:lvl1pPr>
          </a:lstStyle>
          <a:p>
            <a:pPr algn="l"/>
            <a:r>
              <a:rPr lang="de-DE" u="none" dirty="0" smtClean="0">
                <a:latin typeface="+mn-lt"/>
                <a:cs typeface="Arial" panose="020B0604020202020204" pitchFamily="34" charset="0"/>
              </a:rPr>
              <a:t>Regional </a:t>
            </a:r>
            <a:r>
              <a:rPr lang="de-DE" u="none" dirty="0" err="1" smtClean="0">
                <a:latin typeface="+mn-lt"/>
                <a:cs typeface="Arial" panose="020B0604020202020204" pitchFamily="34" charset="0"/>
              </a:rPr>
              <a:t>forum</a:t>
            </a:r>
            <a:endParaRPr lang="de-DE" u="none" dirty="0" smtClean="0">
              <a:latin typeface="+mn-lt"/>
              <a:cs typeface="Arial" panose="020B0604020202020204" pitchFamily="34" charset="0"/>
            </a:endParaRPr>
          </a:p>
          <a:p>
            <a:pPr algn="l"/>
            <a:r>
              <a:rPr lang="de-DE" dirty="0">
                <a:latin typeface="+mn-lt"/>
                <a:cs typeface="Arial" panose="020B0604020202020204" pitchFamily="34" charset="0"/>
              </a:rPr>
              <a:t/>
            </a:r>
            <a:br>
              <a:rPr lang="de-DE" dirty="0">
                <a:latin typeface="+mn-lt"/>
                <a:cs typeface="Arial" panose="020B0604020202020204" pitchFamily="34" charset="0"/>
              </a:rPr>
            </a:br>
            <a:r>
              <a:rPr lang="en-US" sz="1000" u="none" dirty="0">
                <a:solidFill>
                  <a:srgbClr val="000000"/>
                </a:solidFill>
                <a:latin typeface="+mn-lt"/>
                <a:cs typeface="Arial" panose="020B0604020202020204" pitchFamily="34" charset="0"/>
              </a:rPr>
              <a:t>Comparison of urban planning with the activities of the region and the </a:t>
            </a:r>
            <a:r>
              <a:rPr lang="en-US" sz="1000" u="none" dirty="0" smtClean="0">
                <a:solidFill>
                  <a:srgbClr val="000000"/>
                </a:solidFill>
                <a:latin typeface="+mn-lt"/>
                <a:cs typeface="Arial" panose="020B0604020202020204" pitchFamily="34" charset="0"/>
              </a:rPr>
              <a:t>federal state.</a:t>
            </a:r>
          </a:p>
          <a:p>
            <a:pPr algn="l"/>
            <a:endParaRPr lang="en-US" sz="1000" u="none" dirty="0" smtClean="0">
              <a:solidFill>
                <a:srgbClr val="000000"/>
              </a:solidFill>
              <a:latin typeface="+mn-lt"/>
              <a:cs typeface="Arial" panose="020B0604020202020204" pitchFamily="34" charset="0"/>
            </a:endParaRPr>
          </a:p>
          <a:p>
            <a:pPr marL="171450" indent="-171450" algn="l">
              <a:buFont typeface="Arial" panose="020B0604020202020204" pitchFamily="34" charset="0"/>
              <a:buChar char="•"/>
            </a:pPr>
            <a:r>
              <a:rPr lang="de-DE" sz="1000" b="0" u="none" dirty="0" err="1">
                <a:solidFill>
                  <a:srgbClr val="000000"/>
                </a:solidFill>
                <a:latin typeface="+mn-lt"/>
                <a:cs typeface="Arial" panose="020B0604020202020204" pitchFamily="34" charset="0"/>
              </a:rPr>
              <a:t>Neighboring</a:t>
            </a:r>
            <a:r>
              <a:rPr lang="de-DE" sz="1000" b="0" u="none" dirty="0">
                <a:solidFill>
                  <a:srgbClr val="000000"/>
                </a:solidFill>
                <a:latin typeface="+mn-lt"/>
                <a:cs typeface="Arial" panose="020B0604020202020204" pitchFamily="34" charset="0"/>
              </a:rPr>
              <a:t> </a:t>
            </a:r>
            <a:r>
              <a:rPr lang="de-DE" sz="1000" b="0" u="none" dirty="0" err="1" smtClean="0">
                <a:solidFill>
                  <a:srgbClr val="000000"/>
                </a:solidFill>
                <a:latin typeface="+mn-lt"/>
                <a:cs typeface="Arial" panose="020B0604020202020204" pitchFamily="34" charset="0"/>
              </a:rPr>
              <a:t>municipalities</a:t>
            </a:r>
            <a:endParaRPr lang="de-DE" sz="1000" b="0" u="none" dirty="0" smtClean="0">
              <a:solidFill>
                <a:srgbClr val="000000"/>
              </a:solidFill>
              <a:latin typeface="+mn-lt"/>
              <a:cs typeface="Arial" panose="020B0604020202020204" pitchFamily="34" charset="0"/>
            </a:endParaRPr>
          </a:p>
          <a:p>
            <a:pPr marL="171450" indent="-171450" algn="l">
              <a:buFont typeface="Arial" panose="020B0604020202020204" pitchFamily="34" charset="0"/>
              <a:buChar char="•"/>
            </a:pPr>
            <a:r>
              <a:rPr lang="de-DE" sz="1000" b="0" u="none" dirty="0" smtClean="0">
                <a:solidFill>
                  <a:srgbClr val="000000"/>
                </a:solidFill>
                <a:latin typeface="+mn-lt"/>
                <a:cs typeface="Arial" panose="020B0604020202020204" pitchFamily="34" charset="0"/>
              </a:rPr>
              <a:t>Metropolitan </a:t>
            </a:r>
            <a:r>
              <a:rPr lang="de-DE" sz="1000" b="0" u="none" dirty="0" err="1" smtClean="0">
                <a:solidFill>
                  <a:srgbClr val="000000"/>
                </a:solidFill>
                <a:latin typeface="+mn-lt"/>
                <a:cs typeface="Arial" panose="020B0604020202020204" pitchFamily="34" charset="0"/>
              </a:rPr>
              <a:t>region</a:t>
            </a:r>
            <a:r>
              <a:rPr lang="de-DE" sz="1000" b="0" u="none" dirty="0">
                <a:solidFill>
                  <a:srgbClr val="000000"/>
                </a:solidFill>
                <a:latin typeface="+mn-lt"/>
                <a:cs typeface="Arial" panose="020B0604020202020204" pitchFamily="34" charset="0"/>
              </a:rPr>
              <a:t>, </a:t>
            </a:r>
            <a:r>
              <a:rPr lang="de-DE" sz="1000" b="0" u="none" dirty="0" err="1" smtClean="0">
                <a:solidFill>
                  <a:srgbClr val="000000"/>
                </a:solidFill>
                <a:latin typeface="+mn-lt"/>
                <a:cs typeface="Arial" panose="020B0604020202020204" pitchFamily="34" charset="0"/>
              </a:rPr>
              <a:t>networks</a:t>
            </a:r>
            <a:endParaRPr lang="de-DE" sz="1000" b="0" u="none" dirty="0" smtClean="0">
              <a:solidFill>
                <a:srgbClr val="000000"/>
              </a:solidFill>
              <a:latin typeface="+mn-lt"/>
              <a:cs typeface="Arial" panose="020B0604020202020204" pitchFamily="34" charset="0"/>
            </a:endParaRPr>
          </a:p>
          <a:p>
            <a:pPr marL="171450" indent="-171450" algn="l">
              <a:buFont typeface="Arial" panose="020B0604020202020204" pitchFamily="34" charset="0"/>
              <a:buChar char="•"/>
            </a:pPr>
            <a:r>
              <a:rPr lang="de-DE" sz="1000" b="0" u="none" dirty="0">
                <a:solidFill>
                  <a:srgbClr val="000000"/>
                </a:solidFill>
                <a:latin typeface="+mn-lt"/>
                <a:cs typeface="Arial" panose="020B0604020202020204" pitchFamily="34" charset="0"/>
              </a:rPr>
              <a:t>Future Mobility Network </a:t>
            </a:r>
            <a:r>
              <a:rPr lang="de-DE" sz="1000" b="0" u="none" dirty="0" smtClean="0">
                <a:solidFill>
                  <a:srgbClr val="000000"/>
                </a:solidFill>
                <a:latin typeface="+mn-lt"/>
                <a:cs typeface="Arial" panose="020B0604020202020204" pitchFamily="34" charset="0"/>
              </a:rPr>
              <a:t>NRW</a:t>
            </a:r>
          </a:p>
          <a:p>
            <a:pPr marL="171450" indent="-171450" algn="l">
              <a:buFont typeface="Arial" panose="020B0604020202020204" pitchFamily="34" charset="0"/>
              <a:buChar char="•"/>
            </a:pPr>
            <a:r>
              <a:rPr lang="de-DE" sz="1000" b="0" u="none" dirty="0" err="1" smtClean="0">
                <a:solidFill>
                  <a:srgbClr val="000000"/>
                </a:solidFill>
                <a:latin typeface="+mn-lt"/>
                <a:cs typeface="Arial" panose="020B0604020202020204" pitchFamily="34" charset="0"/>
              </a:rPr>
              <a:t>Go.Rheinland</a:t>
            </a:r>
            <a:r>
              <a:rPr lang="de-DE" sz="1000" b="0" u="none" dirty="0">
                <a:solidFill>
                  <a:srgbClr val="000000"/>
                </a:solidFill>
                <a:latin typeface="+mn-lt"/>
                <a:cs typeface="Arial" panose="020B0604020202020204" pitchFamily="34" charset="0"/>
              </a:rPr>
              <a:t>, Straßen.NRW, Autobahn GmbH</a:t>
            </a:r>
          </a:p>
        </p:txBody>
      </p:sp>
      <p:sp>
        <p:nvSpPr>
          <p:cNvPr id="20" name="Titel 1">
            <a:extLst>
              <a:ext uri="{FF2B5EF4-FFF2-40B4-BE49-F238E27FC236}">
                <a16:creationId xmlns:a16="http://schemas.microsoft.com/office/drawing/2014/main" id="{BD93584F-27F5-F83B-856E-EACBC1895DDB}"/>
              </a:ext>
            </a:extLst>
          </p:cNvPr>
          <p:cNvSpPr txBox="1">
            <a:spLocks/>
          </p:cNvSpPr>
          <p:nvPr/>
        </p:nvSpPr>
        <p:spPr>
          <a:xfrm>
            <a:off x="9656644" y="2323990"/>
            <a:ext cx="2197213" cy="1894691"/>
          </a:xfrm>
          <a:prstGeom prst="rect">
            <a:avLst/>
          </a:prstGeom>
          <a:ln>
            <a:solidFill>
              <a:srgbClr val="8AB0C7"/>
            </a:solidFill>
          </a:ln>
        </p:spPr>
        <p:txBody>
          <a:bodyPr vert="horz" wrap="square" lIns="72000" tIns="0" rIns="72000" bIns="0" rtlCol="0" anchor="t">
            <a:noAutofit/>
          </a:bodyPr>
          <a:lstStyle>
            <a:defPPr>
              <a:defRPr lang="de-DE"/>
            </a:defPPr>
            <a:lvl1pPr algn="ctr">
              <a:lnSpc>
                <a:spcPct val="100000"/>
              </a:lnSpc>
              <a:spcBef>
                <a:spcPct val="0"/>
              </a:spcBef>
              <a:buNone/>
              <a:defRPr sz="1400" b="1" u="sng">
                <a:solidFill>
                  <a:schemeClr val="tx2"/>
                </a:solidFill>
                <a:latin typeface="+mj-lt"/>
                <a:ea typeface="+mj-ea"/>
                <a:cs typeface="+mj-cs"/>
              </a:defRPr>
            </a:lvl1pPr>
          </a:lstStyle>
          <a:p>
            <a:pPr algn="l"/>
            <a:r>
              <a:rPr lang="de-DE" u="none" dirty="0">
                <a:latin typeface="+mn-lt"/>
                <a:cs typeface="Arial" panose="020B0604020202020204" pitchFamily="34" charset="0"/>
              </a:rPr>
              <a:t>Scoping</a:t>
            </a:r>
          </a:p>
          <a:p>
            <a:pPr algn="l"/>
            <a:r>
              <a:rPr lang="de-DE" dirty="0">
                <a:latin typeface="+mn-lt"/>
                <a:cs typeface="Arial" panose="020B0604020202020204" pitchFamily="34" charset="0"/>
              </a:rPr>
              <a:t/>
            </a:r>
            <a:br>
              <a:rPr lang="de-DE" dirty="0">
                <a:latin typeface="+mn-lt"/>
                <a:cs typeface="Arial" panose="020B0604020202020204" pitchFamily="34" charset="0"/>
              </a:rPr>
            </a:br>
            <a:r>
              <a:rPr lang="en-US" sz="1000" u="none" dirty="0">
                <a:solidFill>
                  <a:srgbClr val="000000"/>
                </a:solidFill>
                <a:latin typeface="+mn-lt"/>
                <a:cs typeface="Arial" panose="020B0604020202020204" pitchFamily="34" charset="0"/>
              </a:rPr>
              <a:t>Interim evaluation of mobility planning &amp; </a:t>
            </a:r>
            <a:r>
              <a:rPr lang="en-US" sz="1000" u="none" dirty="0" smtClean="0">
                <a:solidFill>
                  <a:srgbClr val="000000"/>
                </a:solidFill>
                <a:latin typeface="+mn-lt"/>
                <a:cs typeface="Arial" panose="020B0604020202020204" pitchFamily="34" charset="0"/>
              </a:rPr>
              <a:t>process</a:t>
            </a:r>
          </a:p>
          <a:p>
            <a:pPr algn="l"/>
            <a:endParaRPr lang="de-DE" sz="1000" u="none" dirty="0">
              <a:solidFill>
                <a:srgbClr val="000000"/>
              </a:solidFill>
              <a:latin typeface="+mn-lt"/>
              <a:cs typeface="Arial" panose="020B0604020202020204" pitchFamily="34" charset="0"/>
            </a:endParaRPr>
          </a:p>
          <a:p>
            <a:pPr marL="171450" indent="-171450" algn="l">
              <a:buFont typeface="Arial" panose="020B0604020202020204" pitchFamily="34" charset="0"/>
              <a:buChar char="•"/>
            </a:pPr>
            <a:r>
              <a:rPr lang="en-US" sz="1000" b="0" u="none" dirty="0">
                <a:solidFill>
                  <a:srgbClr val="000000"/>
                </a:solidFill>
                <a:latin typeface="+mn-lt"/>
                <a:cs typeface="Arial" panose="020B0604020202020204" pitchFamily="34" charset="0"/>
              </a:rPr>
              <a:t>Stakeholders already </a:t>
            </a:r>
            <a:r>
              <a:rPr lang="en-US" sz="1000" b="0" u="none" dirty="0" smtClean="0">
                <a:solidFill>
                  <a:srgbClr val="000000"/>
                </a:solidFill>
                <a:latin typeface="+mn-lt"/>
                <a:cs typeface="Arial" panose="020B0604020202020204" pitchFamily="34" charset="0"/>
              </a:rPr>
              <a:t>involved</a:t>
            </a:r>
          </a:p>
          <a:p>
            <a:pPr marL="171450" indent="-171450" algn="l">
              <a:buFont typeface="Arial" panose="020B0604020202020204" pitchFamily="34" charset="0"/>
              <a:buChar char="•"/>
            </a:pPr>
            <a:r>
              <a:rPr lang="en-US" sz="1000" b="0" u="none" dirty="0" smtClean="0">
                <a:solidFill>
                  <a:srgbClr val="000000"/>
                </a:solidFill>
                <a:latin typeface="+mn-lt"/>
                <a:cs typeface="Arial" panose="020B0604020202020204" pitchFamily="34" charset="0"/>
              </a:rPr>
              <a:t>Other </a:t>
            </a:r>
            <a:r>
              <a:rPr lang="en-US" sz="1000" b="0" u="none" dirty="0">
                <a:solidFill>
                  <a:srgbClr val="000000"/>
                </a:solidFill>
                <a:latin typeface="+mn-lt"/>
                <a:cs typeface="Arial" panose="020B0604020202020204" pitchFamily="34" charset="0"/>
              </a:rPr>
              <a:t>stakeholders </a:t>
            </a:r>
            <a:r>
              <a:rPr lang="en-US" sz="1000" b="0" u="none" dirty="0" smtClean="0">
                <a:solidFill>
                  <a:srgbClr val="000000"/>
                </a:solidFill>
                <a:latin typeface="+mn-lt"/>
                <a:cs typeface="Arial" panose="020B0604020202020204" pitchFamily="34" charset="0"/>
              </a:rPr>
              <a:t>(</a:t>
            </a:r>
            <a:r>
              <a:rPr lang="en-US" sz="1000" b="0" u="none" dirty="0">
                <a:solidFill>
                  <a:srgbClr val="000000"/>
                </a:solidFill>
                <a:cs typeface="Arial" panose="020B0604020202020204" pitchFamily="34" charset="0"/>
              </a:rPr>
              <a:t>gastronomy and hotel industry association, integration advisory board</a:t>
            </a:r>
            <a:r>
              <a:rPr lang="en-US" sz="1000" b="0" u="none" dirty="0" smtClean="0">
                <a:solidFill>
                  <a:srgbClr val="000000"/>
                </a:solidFill>
                <a:latin typeface="+mn-lt"/>
                <a:cs typeface="Arial" panose="020B0604020202020204" pitchFamily="34" charset="0"/>
              </a:rPr>
              <a:t>)</a:t>
            </a:r>
            <a:endParaRPr lang="de-DE" dirty="0">
              <a:latin typeface="+mn-lt"/>
              <a:cs typeface="Arial" panose="020B0604020202020204" pitchFamily="34" charset="0"/>
            </a:endParaRPr>
          </a:p>
        </p:txBody>
      </p:sp>
      <p:sp>
        <p:nvSpPr>
          <p:cNvPr id="24" name="Titel 1">
            <a:extLst>
              <a:ext uri="{FF2B5EF4-FFF2-40B4-BE49-F238E27FC236}">
                <a16:creationId xmlns:a16="http://schemas.microsoft.com/office/drawing/2014/main" id="{FAD19D74-27CB-9783-9C21-DBBE6F758E98}"/>
              </a:ext>
            </a:extLst>
          </p:cNvPr>
          <p:cNvSpPr txBox="1">
            <a:spLocks/>
          </p:cNvSpPr>
          <p:nvPr/>
        </p:nvSpPr>
        <p:spPr>
          <a:xfrm>
            <a:off x="2746344" y="2277336"/>
            <a:ext cx="2197213" cy="1894693"/>
          </a:xfrm>
          <a:prstGeom prst="rect">
            <a:avLst/>
          </a:prstGeom>
          <a:ln>
            <a:solidFill>
              <a:srgbClr val="8EAADB"/>
            </a:solidFill>
          </a:ln>
        </p:spPr>
        <p:txBody>
          <a:bodyPr vert="horz" wrap="square" lIns="72000" tIns="0" rIns="7200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de-DE" sz="1400" dirty="0">
                <a:latin typeface="+mn-lt"/>
                <a:cs typeface="Arial" panose="020B0604020202020204" pitchFamily="34" charset="0"/>
              </a:rPr>
              <a:t>Round </a:t>
            </a:r>
            <a:r>
              <a:rPr lang="de-DE" sz="1400" dirty="0" err="1">
                <a:latin typeface="+mn-lt"/>
                <a:cs typeface="Arial" panose="020B0604020202020204" pitchFamily="34" charset="0"/>
              </a:rPr>
              <a:t>table</a:t>
            </a:r>
            <a:r>
              <a:rPr lang="de-DE" sz="1400" dirty="0">
                <a:latin typeface="+mn-lt"/>
                <a:cs typeface="Arial" panose="020B0604020202020204" pitchFamily="34" charset="0"/>
              </a:rPr>
              <a:t> </a:t>
            </a:r>
            <a:r>
              <a:rPr lang="de-DE" sz="1400" dirty="0" err="1" smtClean="0">
                <a:latin typeface="+mn-lt"/>
                <a:cs typeface="Arial" panose="020B0604020202020204" pitchFamily="34" charset="0"/>
              </a:rPr>
              <a:t>mobility</a:t>
            </a:r>
            <a:r>
              <a:rPr lang="de-DE" sz="1400" dirty="0" smtClean="0">
                <a:latin typeface="+mn-lt"/>
                <a:cs typeface="Arial" panose="020B0604020202020204" pitchFamily="34" charset="0"/>
              </a:rPr>
              <a:t> </a:t>
            </a:r>
            <a:r>
              <a:rPr lang="de-DE" sz="1400" dirty="0">
                <a:latin typeface="+mn-lt"/>
                <a:cs typeface="Arial" panose="020B0604020202020204" pitchFamily="34" charset="0"/>
              </a:rPr>
              <a:t>&amp; </a:t>
            </a:r>
            <a:r>
              <a:rPr lang="de-DE" sz="1400" dirty="0" smtClean="0">
                <a:latin typeface="+mn-lt"/>
                <a:cs typeface="Arial" panose="020B0604020202020204" pitchFamily="34" charset="0"/>
              </a:rPr>
              <a:t>Society</a:t>
            </a:r>
          </a:p>
          <a:p>
            <a:pPr>
              <a:lnSpc>
                <a:spcPct val="100000"/>
              </a:lnSpc>
            </a:pPr>
            <a:endParaRPr lang="de-DE" sz="1000" b="0" dirty="0">
              <a:solidFill>
                <a:srgbClr val="000000"/>
              </a:solidFill>
              <a:latin typeface="+mn-lt"/>
              <a:cs typeface="Arial" panose="020B0604020202020204" pitchFamily="34" charset="0"/>
            </a:endParaRPr>
          </a:p>
          <a:p>
            <a:pPr>
              <a:lnSpc>
                <a:spcPct val="100000"/>
              </a:lnSpc>
            </a:pPr>
            <a:r>
              <a:rPr lang="en-US" sz="1000" dirty="0">
                <a:solidFill>
                  <a:srgbClr val="000000"/>
                </a:solidFill>
                <a:latin typeface="+mn-lt"/>
                <a:cs typeface="Arial" panose="020B0604020202020204" pitchFamily="34" charset="0"/>
              </a:rPr>
              <a:t>Focus on socially responsible mobility and the diversity of Cologne</a:t>
            </a:r>
            <a:r>
              <a:rPr lang="en-US" sz="1000" dirty="0" smtClean="0">
                <a:solidFill>
                  <a:srgbClr val="000000"/>
                </a:solidFill>
                <a:latin typeface="+mn-lt"/>
                <a:cs typeface="Arial" panose="020B0604020202020204" pitchFamily="34" charset="0"/>
              </a:rPr>
              <a:t>.</a:t>
            </a:r>
          </a:p>
          <a:p>
            <a:pPr>
              <a:lnSpc>
                <a:spcPct val="100000"/>
              </a:lnSpc>
            </a:pPr>
            <a:endParaRPr lang="de-DE" sz="1000" b="0" dirty="0">
              <a:solidFill>
                <a:srgbClr val="000000"/>
              </a:solidFill>
              <a:latin typeface="+mn-lt"/>
              <a:cs typeface="Arial" panose="020B0604020202020204" pitchFamily="34" charset="0"/>
            </a:endParaRPr>
          </a:p>
          <a:p>
            <a:pPr marL="171450" indent="-171450">
              <a:lnSpc>
                <a:spcPct val="100000"/>
              </a:lnSpc>
              <a:buFont typeface="Arial" panose="020B0604020202020204" pitchFamily="34" charset="0"/>
              <a:buChar char="•"/>
            </a:pPr>
            <a:r>
              <a:rPr lang="de-DE" sz="1000" b="0" dirty="0">
                <a:solidFill>
                  <a:schemeClr val="tx1"/>
                </a:solidFill>
                <a:latin typeface="+mn-lt"/>
              </a:rPr>
              <a:t>25 </a:t>
            </a:r>
            <a:r>
              <a:rPr lang="de-DE" sz="1000" b="0" dirty="0" err="1">
                <a:solidFill>
                  <a:schemeClr val="tx1"/>
                </a:solidFill>
                <a:latin typeface="+mn-lt"/>
              </a:rPr>
              <a:t>citizens</a:t>
            </a:r>
            <a:r>
              <a:rPr lang="de-DE" sz="1000" b="0" dirty="0">
                <a:solidFill>
                  <a:schemeClr val="tx1"/>
                </a:solidFill>
                <a:latin typeface="+mn-lt"/>
              </a:rPr>
              <a:t> </a:t>
            </a:r>
            <a:r>
              <a:rPr lang="de-DE" sz="1000" b="0" dirty="0" err="1">
                <a:solidFill>
                  <a:schemeClr val="tx1"/>
                </a:solidFill>
                <a:latin typeface="+mn-lt"/>
              </a:rPr>
              <a:t>who</a:t>
            </a:r>
            <a:r>
              <a:rPr lang="de-DE" sz="1000" b="0" dirty="0">
                <a:solidFill>
                  <a:schemeClr val="tx1"/>
                </a:solidFill>
                <a:latin typeface="+mn-lt"/>
              </a:rPr>
              <a:t> </a:t>
            </a:r>
            <a:r>
              <a:rPr lang="de-DE" sz="1000" b="0" dirty="0" err="1">
                <a:solidFill>
                  <a:schemeClr val="tx1"/>
                </a:solidFill>
                <a:latin typeface="+mn-lt"/>
              </a:rPr>
              <a:t>are</a:t>
            </a:r>
            <a:r>
              <a:rPr lang="de-DE" sz="1000" b="0" dirty="0">
                <a:solidFill>
                  <a:schemeClr val="tx1"/>
                </a:solidFill>
                <a:latin typeface="+mn-lt"/>
              </a:rPr>
              <a:t> </a:t>
            </a:r>
            <a:r>
              <a:rPr lang="de-DE" sz="1000" b="0" dirty="0" err="1" smtClean="0">
                <a:solidFill>
                  <a:schemeClr val="tx1"/>
                </a:solidFill>
                <a:latin typeface="+mn-lt"/>
              </a:rPr>
              <a:t>invited</a:t>
            </a:r>
            <a:r>
              <a:rPr lang="de-DE" sz="1000" b="0" dirty="0" smtClean="0">
                <a:solidFill>
                  <a:schemeClr val="tx1"/>
                </a:solidFill>
                <a:latin typeface="+mn-lt"/>
              </a:rPr>
              <a:t> </a:t>
            </a:r>
            <a:r>
              <a:rPr lang="de-DE" sz="1000" b="0" dirty="0" err="1" smtClean="0">
                <a:solidFill>
                  <a:schemeClr val="tx1"/>
                </a:solidFill>
                <a:latin typeface="+mn-lt"/>
              </a:rPr>
              <a:t>based</a:t>
            </a:r>
            <a:r>
              <a:rPr lang="de-DE" sz="1000" b="0" dirty="0" smtClean="0">
                <a:solidFill>
                  <a:schemeClr val="tx1"/>
                </a:solidFill>
                <a:latin typeface="+mn-lt"/>
              </a:rPr>
              <a:t> on a </a:t>
            </a:r>
            <a:r>
              <a:rPr lang="de-DE" sz="1000" b="0" dirty="0" err="1">
                <a:solidFill>
                  <a:schemeClr val="tx1"/>
                </a:solidFill>
                <a:latin typeface="+mn-lt"/>
              </a:rPr>
              <a:t>random</a:t>
            </a:r>
            <a:r>
              <a:rPr lang="de-DE" sz="1000" b="0" dirty="0">
                <a:solidFill>
                  <a:schemeClr val="tx1"/>
                </a:solidFill>
                <a:latin typeface="+mn-lt"/>
              </a:rPr>
              <a:t> sample </a:t>
            </a:r>
            <a:endParaRPr lang="de-DE" sz="1000" b="0" dirty="0" smtClean="0">
              <a:solidFill>
                <a:schemeClr val="tx1"/>
              </a:solidFill>
              <a:latin typeface="+mn-lt"/>
            </a:endParaRPr>
          </a:p>
          <a:p>
            <a:pPr marL="171450" indent="-171450">
              <a:lnSpc>
                <a:spcPct val="100000"/>
              </a:lnSpc>
              <a:buFont typeface="Arial" panose="020B0604020202020204" pitchFamily="34" charset="0"/>
              <a:buChar char="•"/>
            </a:pPr>
            <a:r>
              <a:rPr lang="en-US" sz="1000" b="0" dirty="0" smtClean="0">
                <a:solidFill>
                  <a:schemeClr val="tx1"/>
                </a:solidFill>
                <a:latin typeface="+mn-lt"/>
                <a:cs typeface="Arial" panose="020B0604020202020204" pitchFamily="34" charset="0"/>
              </a:rPr>
              <a:t>Civil </a:t>
            </a:r>
            <a:r>
              <a:rPr lang="en-US" sz="1000" b="0" dirty="0">
                <a:solidFill>
                  <a:schemeClr val="tx1"/>
                </a:solidFill>
                <a:latin typeface="+mn-lt"/>
                <a:cs typeface="Arial" panose="020B0604020202020204" pitchFamily="34" charset="0"/>
              </a:rPr>
              <a:t>society organizations, companies, trade unions</a:t>
            </a:r>
            <a:endParaRPr lang="de-DE" sz="1000" b="0" dirty="0">
              <a:solidFill>
                <a:schemeClr val="tx1"/>
              </a:solidFill>
              <a:latin typeface="+mn-lt"/>
              <a:cs typeface="Arial" panose="020B0604020202020204" pitchFamily="34" charset="0"/>
            </a:endParaRPr>
          </a:p>
        </p:txBody>
      </p:sp>
      <p:sp>
        <p:nvSpPr>
          <p:cNvPr id="7" name="Titel 6"/>
          <p:cNvSpPr>
            <a:spLocks noGrp="1"/>
          </p:cNvSpPr>
          <p:nvPr>
            <p:ph type="title"/>
          </p:nvPr>
        </p:nvSpPr>
        <p:spPr>
          <a:xfrm>
            <a:off x="442913" y="441324"/>
            <a:ext cx="11306175" cy="1296110"/>
          </a:xfrm>
        </p:spPr>
        <p:txBody>
          <a:bodyPr/>
          <a:lstStyle/>
          <a:p>
            <a:r>
              <a:rPr lang="en-US" dirty="0">
                <a:latin typeface="+mn-lt"/>
              </a:rPr>
              <a:t>Participation is an essential part of </a:t>
            </a:r>
            <a:r>
              <a:rPr lang="en-US" dirty="0" smtClean="0">
                <a:latin typeface="+mn-lt"/>
              </a:rPr>
              <a:t>our sustainable </a:t>
            </a:r>
            <a:br>
              <a:rPr lang="en-US" dirty="0" smtClean="0">
                <a:latin typeface="+mn-lt"/>
              </a:rPr>
            </a:br>
            <a:r>
              <a:rPr lang="en-US" dirty="0" smtClean="0">
                <a:latin typeface="+mn-lt"/>
              </a:rPr>
              <a:t>urban mobility </a:t>
            </a:r>
            <a:r>
              <a:rPr lang="en-US" dirty="0">
                <a:latin typeface="+mn-lt"/>
              </a:rPr>
              <a:t>plan</a:t>
            </a:r>
            <a:r>
              <a:rPr lang="de-DE" dirty="0" smtClean="0">
                <a:latin typeface="+mn-lt"/>
              </a:rPr>
              <a:t/>
            </a:r>
            <a:br>
              <a:rPr lang="de-DE" dirty="0" smtClean="0">
                <a:latin typeface="+mn-lt"/>
              </a:rPr>
            </a:br>
            <a:r>
              <a:rPr lang="de-DE" sz="1800" dirty="0" err="1">
                <a:latin typeface="+mn-lt"/>
              </a:rPr>
              <a:t>Participation</a:t>
            </a:r>
            <a:r>
              <a:rPr lang="de-DE" sz="1800" dirty="0">
                <a:latin typeface="+mn-lt"/>
              </a:rPr>
              <a:t> of </a:t>
            </a:r>
            <a:r>
              <a:rPr lang="de-DE" sz="1800" dirty="0" err="1" smtClean="0">
                <a:latin typeface="+mn-lt"/>
              </a:rPr>
              <a:t>stakeholders</a:t>
            </a:r>
            <a:endParaRPr lang="de-DE" sz="1800" dirty="0">
              <a:latin typeface="+mn-lt"/>
            </a:endParaRPr>
          </a:p>
        </p:txBody>
      </p:sp>
      <p:pic>
        <p:nvPicPr>
          <p:cNvPr id="29" name="Grafik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913" y="4272757"/>
            <a:ext cx="2197214" cy="1647911"/>
          </a:xfrm>
          <a:prstGeom prst="rect">
            <a:avLst/>
          </a:prstGeom>
          <a:ln>
            <a:solidFill>
              <a:srgbClr val="8EAADB"/>
            </a:solidFill>
          </a:ln>
        </p:spPr>
      </p:pic>
      <p:pic>
        <p:nvPicPr>
          <p:cNvPr id="2" name="Grafik 1"/>
          <p:cNvPicPr>
            <a:picLocks noChangeAspect="1"/>
          </p:cNvPicPr>
          <p:nvPr/>
        </p:nvPicPr>
        <p:blipFill rotWithShape="1">
          <a:blip r:embed="rId4" cstate="screen">
            <a:extLst>
              <a:ext uri="{28A0092B-C50C-407E-A947-70E740481C1C}">
                <a14:useLocalDpi xmlns:a14="http://schemas.microsoft.com/office/drawing/2010/main"/>
              </a:ext>
            </a:extLst>
          </a:blip>
          <a:srcRect l="4444" r="21220"/>
          <a:stretch/>
        </p:blipFill>
        <p:spPr>
          <a:xfrm>
            <a:off x="2746344" y="4300746"/>
            <a:ext cx="2186991" cy="1647911"/>
          </a:xfrm>
          <a:prstGeom prst="rect">
            <a:avLst/>
          </a:prstGeom>
          <a:ln>
            <a:solidFill>
              <a:srgbClr val="8EAADB"/>
            </a:solidFill>
          </a:ln>
        </p:spPr>
      </p:pic>
      <p:pic>
        <p:nvPicPr>
          <p:cNvPr id="30" name="Grafik 29"/>
          <p:cNvPicPr>
            <a:picLocks noChangeAspect="1"/>
          </p:cNvPicPr>
          <p:nvPr/>
        </p:nvPicPr>
        <p:blipFill rotWithShape="1">
          <a:blip r:embed="rId5" cstate="screen">
            <a:extLst>
              <a:ext uri="{28A0092B-C50C-407E-A947-70E740481C1C}">
                <a14:useLocalDpi xmlns:a14="http://schemas.microsoft.com/office/drawing/2010/main"/>
              </a:ext>
            </a:extLst>
          </a:blip>
          <a:srcRect l="12087" t="27516" r="5420" b="12589"/>
          <a:stretch/>
        </p:blipFill>
        <p:spPr>
          <a:xfrm>
            <a:off x="5051322" y="4283616"/>
            <a:ext cx="2190135" cy="1700820"/>
          </a:xfrm>
          <a:prstGeom prst="rect">
            <a:avLst/>
          </a:prstGeom>
          <a:ln>
            <a:solidFill>
              <a:srgbClr val="8EAADB"/>
            </a:solidFill>
          </a:ln>
        </p:spPr>
      </p:pic>
      <p:pic>
        <p:nvPicPr>
          <p:cNvPr id="31" name="Grafik 30"/>
          <p:cNvPicPr>
            <a:picLocks noChangeAspect="1"/>
          </p:cNvPicPr>
          <p:nvPr/>
        </p:nvPicPr>
        <p:blipFill rotWithShape="1">
          <a:blip r:embed="rId6" cstate="screen">
            <a:extLst>
              <a:ext uri="{28A0092B-C50C-407E-A947-70E740481C1C}">
                <a14:useLocalDpi xmlns:a14="http://schemas.microsoft.com/office/drawing/2010/main"/>
              </a:ext>
            </a:extLst>
          </a:blip>
          <a:srcRect l="12474" t="14542" r="13201" b="7976"/>
          <a:stretch/>
        </p:blipFill>
        <p:spPr>
          <a:xfrm>
            <a:off x="7359445" y="4302282"/>
            <a:ext cx="2175387" cy="1700820"/>
          </a:xfrm>
          <a:prstGeom prst="rect">
            <a:avLst/>
          </a:prstGeom>
          <a:ln>
            <a:solidFill>
              <a:srgbClr val="8EAADB"/>
            </a:solidFill>
          </a:ln>
        </p:spPr>
      </p:pic>
      <p:pic>
        <p:nvPicPr>
          <p:cNvPr id="133122" name="Picture 2" descr="Foto von vielen Menschen auf einer Veranstaltung. Einige Menschen zeigen auf., Link auf Beteiligung von Fachleuten für den nachhaltigen Mobilitätsplan"/>
          <p:cNvPicPr>
            <a:picLocks noChangeAspect="1" noChangeArrowheads="1"/>
          </p:cNvPicPr>
          <p:nvPr/>
        </p:nvPicPr>
        <p:blipFill rotWithShape="1">
          <a:blip r:embed="rId7">
            <a:extLst>
              <a:ext uri="{28A0092B-C50C-407E-A947-70E740481C1C}">
                <a14:useLocalDpi xmlns:a14="http://schemas.microsoft.com/office/drawing/2010/main"/>
              </a:ext>
            </a:extLst>
          </a:blip>
          <a:srcRect l="28061"/>
          <a:stretch/>
        </p:blipFill>
        <p:spPr bwMode="auto">
          <a:xfrm>
            <a:off x="9660193" y="4305746"/>
            <a:ext cx="2192695" cy="1714500"/>
          </a:xfrm>
          <a:prstGeom prst="rect">
            <a:avLst/>
          </a:prstGeom>
          <a:noFill/>
          <a:ln>
            <a:solidFill>
              <a:srgbClr val="8EAADB"/>
            </a:solidFill>
          </a:ln>
          <a:extLst>
            <a:ext uri="{909E8E84-426E-40DD-AFC4-6F175D3DCCD1}">
              <a14:hiddenFill xmlns:a14="http://schemas.microsoft.com/office/drawing/2010/main">
                <a:solidFill>
                  <a:srgbClr val="FFFFFF"/>
                </a:solidFill>
              </a14:hiddenFill>
            </a:ext>
          </a:extLst>
        </p:spPr>
      </p:pic>
      <p:sp>
        <p:nvSpPr>
          <p:cNvPr id="13" name="Rechteck 12"/>
          <p:cNvSpPr/>
          <p:nvPr/>
        </p:nvSpPr>
        <p:spPr>
          <a:xfrm>
            <a:off x="440327" y="5712783"/>
            <a:ext cx="83388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Stadt Köln</a:t>
            </a:r>
            <a:endParaRPr lang="de-DE" sz="900" dirty="0"/>
          </a:p>
        </p:txBody>
      </p:sp>
      <p:sp>
        <p:nvSpPr>
          <p:cNvPr id="15" name="Rechteck 14"/>
          <p:cNvSpPr/>
          <p:nvPr/>
        </p:nvSpPr>
        <p:spPr>
          <a:xfrm>
            <a:off x="2706733" y="5740773"/>
            <a:ext cx="83388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Stadt Köln</a:t>
            </a:r>
            <a:endParaRPr lang="de-DE" sz="900" dirty="0"/>
          </a:p>
        </p:txBody>
      </p:sp>
      <p:sp>
        <p:nvSpPr>
          <p:cNvPr id="16" name="Rechteck 15"/>
          <p:cNvSpPr/>
          <p:nvPr/>
        </p:nvSpPr>
        <p:spPr>
          <a:xfrm>
            <a:off x="5033089" y="5763571"/>
            <a:ext cx="83388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Stadt Köln</a:t>
            </a:r>
            <a:endParaRPr lang="de-DE" sz="900" dirty="0"/>
          </a:p>
        </p:txBody>
      </p:sp>
      <p:sp>
        <p:nvSpPr>
          <p:cNvPr id="17" name="Rechteck 16"/>
          <p:cNvSpPr/>
          <p:nvPr/>
        </p:nvSpPr>
        <p:spPr>
          <a:xfrm>
            <a:off x="7352071" y="5777076"/>
            <a:ext cx="83388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Stadt Köln</a:t>
            </a:r>
            <a:endParaRPr lang="de-DE" sz="900" dirty="0"/>
          </a:p>
        </p:txBody>
      </p:sp>
      <p:sp>
        <p:nvSpPr>
          <p:cNvPr id="18" name="Rechteck 17"/>
          <p:cNvSpPr/>
          <p:nvPr/>
        </p:nvSpPr>
        <p:spPr>
          <a:xfrm>
            <a:off x="9650502" y="5800897"/>
            <a:ext cx="2084225"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Day </a:t>
            </a:r>
            <a:r>
              <a:rPr lang="de-DE" sz="900" dirty="0" err="1" smtClean="0">
                <a:solidFill>
                  <a:srgbClr val="555555"/>
                </a:solidFill>
              </a:rPr>
              <a:t>of</a:t>
            </a:r>
            <a:r>
              <a:rPr lang="de-DE" sz="900" dirty="0" smtClean="0">
                <a:solidFill>
                  <a:srgbClr val="555555"/>
                </a:solidFill>
              </a:rPr>
              <a:t> </a:t>
            </a:r>
            <a:r>
              <a:rPr lang="de-DE" sz="900" dirty="0" err="1" smtClean="0">
                <a:solidFill>
                  <a:srgbClr val="555555"/>
                </a:solidFill>
              </a:rPr>
              <a:t>Victory</a:t>
            </a:r>
            <a:r>
              <a:rPr lang="de-DE" sz="900" dirty="0" smtClean="0">
                <a:solidFill>
                  <a:srgbClr val="555555"/>
                </a:solidFill>
              </a:rPr>
              <a:t> Studio/ </a:t>
            </a:r>
            <a:r>
              <a:rPr lang="de-DE" sz="900" dirty="0" err="1" smtClean="0">
                <a:solidFill>
                  <a:srgbClr val="555555"/>
                </a:solidFill>
              </a:rPr>
              <a:t>Shutterstock</a:t>
            </a:r>
            <a:endParaRPr lang="de-DE" sz="900" dirty="0"/>
          </a:p>
        </p:txBody>
      </p:sp>
      <p:sp>
        <p:nvSpPr>
          <p:cNvPr id="8" name="Foliennummernplatzhalter 7"/>
          <p:cNvSpPr>
            <a:spLocks noGrp="1"/>
          </p:cNvSpPr>
          <p:nvPr>
            <p:ph type="sldNum" sz="quarter" idx="11"/>
          </p:nvPr>
        </p:nvSpPr>
        <p:spPr/>
        <p:txBody>
          <a:bodyPr/>
          <a:lstStyle/>
          <a:p>
            <a:fld id="{FA947B8A-AD72-4161-891A-C1083A8F20A5}" type="slidenum">
              <a:rPr lang="de-DE" smtClean="0"/>
              <a:pPr/>
              <a:t>7</a:t>
            </a:fld>
            <a:endParaRPr lang="de-DE" dirty="0"/>
          </a:p>
        </p:txBody>
      </p:sp>
    </p:spTree>
    <p:extLst>
      <p:ext uri="{BB962C8B-B14F-4D97-AF65-F5344CB8AC3E}">
        <p14:creationId xmlns:p14="http://schemas.microsoft.com/office/powerpoint/2010/main" val="6440634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EDA22F4F-46C2-FEF9-9C8A-B0999E8DDEF3}"/>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hteck 15">
            <a:extLst>
              <a:ext uri="{FF2B5EF4-FFF2-40B4-BE49-F238E27FC236}">
                <a16:creationId xmlns:a16="http://schemas.microsoft.com/office/drawing/2014/main" id="{23BFBD2C-2A92-D608-0211-955DC00287C6}"/>
              </a:ext>
            </a:extLst>
          </p:cNvPr>
          <p:cNvSpPr/>
          <p:nvPr/>
        </p:nvSpPr>
        <p:spPr>
          <a:xfrm>
            <a:off x="-76200" y="-1221"/>
            <a:ext cx="122682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hteck 17">
            <a:extLst>
              <a:ext uri="{FF2B5EF4-FFF2-40B4-BE49-F238E27FC236}">
                <a16:creationId xmlns:a16="http://schemas.microsoft.com/office/drawing/2014/main" id="{7F6B61A7-47C9-C321-9226-78BAE5F104F8}"/>
              </a:ext>
            </a:extLst>
          </p:cNvPr>
          <p:cNvSpPr/>
          <p:nvPr/>
        </p:nvSpPr>
        <p:spPr>
          <a:xfrm>
            <a:off x="-10048"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itel 1">
            <a:extLst>
              <a:ext uri="{FF2B5EF4-FFF2-40B4-BE49-F238E27FC236}">
                <a16:creationId xmlns:a16="http://schemas.microsoft.com/office/drawing/2014/main" id="{A65426EC-5DBD-1D6E-D274-21FC86FB3960}"/>
              </a:ext>
            </a:extLst>
          </p:cNvPr>
          <p:cNvSpPr txBox="1">
            <a:spLocks/>
          </p:cNvSpPr>
          <p:nvPr/>
        </p:nvSpPr>
        <p:spPr>
          <a:xfrm>
            <a:off x="881452" y="2111273"/>
            <a:ext cx="2197213" cy="1920252"/>
          </a:xfrm>
          <a:prstGeom prst="rect">
            <a:avLst/>
          </a:prstGeom>
          <a:ln>
            <a:solidFill>
              <a:schemeClr val="tx2"/>
            </a:solidFill>
          </a:ln>
        </p:spPr>
        <p:txBody>
          <a:bodyPr vert="horz" wrap="square" lIns="72000" tIns="0" rIns="7200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de-DE" sz="1400" dirty="0">
                <a:latin typeface="+mn-lt"/>
                <a:cs typeface="Arial" panose="020B0604020202020204" pitchFamily="34" charset="0"/>
              </a:rPr>
              <a:t>Online-</a:t>
            </a:r>
            <a:br>
              <a:rPr lang="de-DE" sz="1400" dirty="0">
                <a:latin typeface="+mn-lt"/>
                <a:cs typeface="Arial" panose="020B0604020202020204" pitchFamily="34" charset="0"/>
              </a:rPr>
            </a:br>
            <a:r>
              <a:rPr lang="de-DE" sz="1400" dirty="0" err="1" smtClean="0">
                <a:latin typeface="+mn-lt"/>
                <a:cs typeface="Arial" panose="020B0604020202020204" pitchFamily="34" charset="0"/>
              </a:rPr>
              <a:t>participation</a:t>
            </a:r>
            <a:endParaRPr lang="de-DE" sz="1400" dirty="0">
              <a:latin typeface="+mn-lt"/>
              <a:cs typeface="Arial" panose="020B0604020202020204" pitchFamily="34" charset="0"/>
            </a:endParaRPr>
          </a:p>
          <a:p>
            <a:pPr>
              <a:lnSpc>
                <a:spcPct val="100000"/>
              </a:lnSpc>
            </a:pPr>
            <a:endParaRPr lang="de-DE" sz="1400" u="sng" dirty="0">
              <a:latin typeface="+mn-lt"/>
              <a:cs typeface="Arial" panose="020B0604020202020204" pitchFamily="34" charset="0"/>
            </a:endParaRPr>
          </a:p>
          <a:p>
            <a:pPr>
              <a:lnSpc>
                <a:spcPct val="100000"/>
              </a:lnSpc>
            </a:pPr>
            <a:r>
              <a:rPr lang="en-US" sz="1000" dirty="0" smtClean="0">
                <a:solidFill>
                  <a:srgbClr val="000000"/>
                </a:solidFill>
                <a:latin typeface="+mn-lt"/>
                <a:cs typeface="Arial" panose="020B0604020202020204" pitchFamily="34" charset="0"/>
              </a:rPr>
              <a:t>Accessible offer </a:t>
            </a:r>
            <a:r>
              <a:rPr lang="en-US" sz="1000" dirty="0">
                <a:solidFill>
                  <a:srgbClr val="000000"/>
                </a:solidFill>
                <a:latin typeface="+mn-lt"/>
                <a:cs typeface="Arial" panose="020B0604020202020204" pitchFamily="34" charset="0"/>
              </a:rPr>
              <a:t>to include the perspectives of as many people as possible</a:t>
            </a:r>
            <a:r>
              <a:rPr lang="en-US" sz="1000" dirty="0" smtClean="0">
                <a:solidFill>
                  <a:srgbClr val="000000"/>
                </a:solidFill>
                <a:latin typeface="+mn-lt"/>
                <a:cs typeface="Arial" panose="020B0604020202020204" pitchFamily="34" charset="0"/>
              </a:rPr>
              <a:t>.</a:t>
            </a:r>
          </a:p>
          <a:p>
            <a:pPr>
              <a:lnSpc>
                <a:spcPct val="100000"/>
              </a:lnSpc>
            </a:pPr>
            <a:endParaRPr lang="de-DE" sz="1000" b="0" dirty="0">
              <a:solidFill>
                <a:srgbClr val="000000"/>
              </a:solidFill>
              <a:latin typeface="+mn-lt"/>
              <a:cs typeface="Arial" panose="020B0604020202020204" pitchFamily="34" charset="0"/>
            </a:endParaRPr>
          </a:p>
          <a:p>
            <a:pPr marL="171450" indent="-171450">
              <a:lnSpc>
                <a:spcPct val="100000"/>
              </a:lnSpc>
              <a:buFont typeface="Arial" panose="020B0604020202020204" pitchFamily="34" charset="0"/>
              <a:buChar char="•"/>
            </a:pPr>
            <a:r>
              <a:rPr lang="de-DE" sz="1000" b="0" i="0" dirty="0" smtClean="0">
                <a:solidFill>
                  <a:srgbClr val="000000"/>
                </a:solidFill>
                <a:effectLst/>
                <a:latin typeface="+mn-lt"/>
                <a:cs typeface="Arial" panose="020B0604020202020204" pitchFamily="34" charset="0"/>
              </a:rPr>
              <a:t>All </a:t>
            </a:r>
            <a:r>
              <a:rPr lang="de-DE" sz="1000" b="0" i="0" dirty="0" err="1" smtClean="0">
                <a:solidFill>
                  <a:srgbClr val="000000"/>
                </a:solidFill>
                <a:effectLst/>
                <a:latin typeface="+mn-lt"/>
                <a:cs typeface="Arial" panose="020B0604020202020204" pitchFamily="34" charset="0"/>
              </a:rPr>
              <a:t>interested</a:t>
            </a:r>
            <a:r>
              <a:rPr lang="de-DE" sz="1000" b="0" i="0" dirty="0" smtClean="0">
                <a:solidFill>
                  <a:srgbClr val="000000"/>
                </a:solidFill>
                <a:effectLst/>
                <a:latin typeface="+mn-lt"/>
                <a:cs typeface="Arial" panose="020B0604020202020204" pitchFamily="34" charset="0"/>
              </a:rPr>
              <a:t> </a:t>
            </a:r>
            <a:r>
              <a:rPr lang="de-DE" sz="1000" b="0" i="0" dirty="0" err="1" smtClean="0">
                <a:solidFill>
                  <a:srgbClr val="000000"/>
                </a:solidFill>
                <a:effectLst/>
                <a:latin typeface="+mn-lt"/>
                <a:cs typeface="Arial" panose="020B0604020202020204" pitchFamily="34" charset="0"/>
              </a:rPr>
              <a:t>citizens</a:t>
            </a:r>
            <a:r>
              <a:rPr lang="de-DE" sz="1000" b="0" i="0" dirty="0" smtClean="0">
                <a:solidFill>
                  <a:srgbClr val="000000"/>
                </a:solidFill>
                <a:effectLst/>
                <a:latin typeface="+mn-lt"/>
                <a:cs typeface="Arial" panose="020B0604020202020204" pitchFamily="34" charset="0"/>
              </a:rPr>
              <a:t> </a:t>
            </a:r>
            <a:r>
              <a:rPr lang="de-DE" sz="1000" b="0" i="0" dirty="0" err="1" smtClean="0">
                <a:solidFill>
                  <a:srgbClr val="000000"/>
                </a:solidFill>
                <a:effectLst/>
                <a:latin typeface="+mn-lt"/>
                <a:cs typeface="Arial" panose="020B0604020202020204" pitchFamily="34" charset="0"/>
              </a:rPr>
              <a:t>and</a:t>
            </a:r>
            <a:r>
              <a:rPr lang="de-DE" sz="1000" b="0" i="0" dirty="0" smtClean="0">
                <a:solidFill>
                  <a:srgbClr val="000000"/>
                </a:solidFill>
                <a:effectLst/>
                <a:latin typeface="+mn-lt"/>
                <a:cs typeface="Arial" panose="020B0604020202020204" pitchFamily="34" charset="0"/>
              </a:rPr>
              <a:t> </a:t>
            </a:r>
            <a:r>
              <a:rPr lang="de-DE" sz="1000" b="0" i="0" dirty="0" err="1" smtClean="0">
                <a:solidFill>
                  <a:srgbClr val="000000"/>
                </a:solidFill>
                <a:effectLst/>
                <a:latin typeface="+mn-lt"/>
                <a:cs typeface="Arial" panose="020B0604020202020204" pitchFamily="34" charset="0"/>
              </a:rPr>
              <a:t>specialists</a:t>
            </a:r>
            <a:endParaRPr lang="de-DE" sz="1000" b="0" i="0" dirty="0">
              <a:solidFill>
                <a:srgbClr val="000000"/>
              </a:solidFill>
              <a:effectLst/>
              <a:latin typeface="+mn-lt"/>
              <a:cs typeface="Arial" panose="020B0604020202020204" pitchFamily="34" charset="0"/>
            </a:endParaRPr>
          </a:p>
          <a:p>
            <a:pPr>
              <a:lnSpc>
                <a:spcPct val="100000"/>
              </a:lnSpc>
            </a:pPr>
            <a:endParaRPr lang="de-DE" sz="1600" b="0" u="sng" dirty="0">
              <a:latin typeface="+mn-lt"/>
              <a:cs typeface="Arial" panose="020B0604020202020204" pitchFamily="34" charset="0"/>
            </a:endParaRPr>
          </a:p>
        </p:txBody>
      </p:sp>
      <p:sp>
        <p:nvSpPr>
          <p:cNvPr id="26" name="Titel 1">
            <a:extLst>
              <a:ext uri="{FF2B5EF4-FFF2-40B4-BE49-F238E27FC236}">
                <a16:creationId xmlns:a16="http://schemas.microsoft.com/office/drawing/2014/main" id="{0B40F692-F3D7-A7CA-7543-25954419C729}"/>
              </a:ext>
            </a:extLst>
          </p:cNvPr>
          <p:cNvSpPr txBox="1">
            <a:spLocks/>
          </p:cNvSpPr>
          <p:nvPr/>
        </p:nvSpPr>
        <p:spPr>
          <a:xfrm>
            <a:off x="3619454" y="2111272"/>
            <a:ext cx="2197213" cy="1920252"/>
          </a:xfrm>
          <a:prstGeom prst="rect">
            <a:avLst/>
          </a:prstGeom>
          <a:ln>
            <a:solidFill>
              <a:schemeClr val="tx2"/>
            </a:solidFill>
          </a:ln>
        </p:spPr>
        <p:txBody>
          <a:bodyPr vert="horz" wrap="square" lIns="72000" tIns="0" rIns="7200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de-DE" sz="1400" dirty="0" smtClean="0">
                <a:latin typeface="+mn-lt"/>
                <a:cs typeface="Arial" panose="020B0604020202020204" pitchFamily="34" charset="0"/>
              </a:rPr>
              <a:t>Child </a:t>
            </a:r>
            <a:r>
              <a:rPr lang="de-DE" sz="1400" dirty="0" err="1" smtClean="0">
                <a:latin typeface="+mn-lt"/>
                <a:cs typeface="Arial" panose="020B0604020202020204" pitchFamily="34" charset="0"/>
              </a:rPr>
              <a:t>and</a:t>
            </a:r>
            <a:r>
              <a:rPr lang="de-DE" sz="1400" dirty="0" smtClean="0">
                <a:latin typeface="+mn-lt"/>
                <a:cs typeface="Arial" panose="020B0604020202020204" pitchFamily="34" charset="0"/>
              </a:rPr>
              <a:t> </a:t>
            </a:r>
            <a:r>
              <a:rPr lang="de-DE" sz="1400" dirty="0" err="1" smtClean="0">
                <a:latin typeface="+mn-lt"/>
                <a:cs typeface="Arial" panose="020B0604020202020204" pitchFamily="34" charset="0"/>
              </a:rPr>
              <a:t>youth</a:t>
            </a:r>
            <a:r>
              <a:rPr lang="de-DE" sz="1400" dirty="0" smtClean="0">
                <a:latin typeface="+mn-lt"/>
                <a:cs typeface="Arial" panose="020B0604020202020204" pitchFamily="34" charset="0"/>
              </a:rPr>
              <a:t> </a:t>
            </a:r>
            <a:r>
              <a:rPr lang="de-DE" sz="1400" dirty="0" err="1" smtClean="0">
                <a:latin typeface="+mn-lt"/>
                <a:cs typeface="Arial" panose="020B0604020202020204" pitchFamily="34" charset="0"/>
              </a:rPr>
              <a:t>participation</a:t>
            </a:r>
            <a:endParaRPr lang="de-DE" sz="1400" dirty="0" smtClean="0">
              <a:latin typeface="+mn-lt"/>
              <a:cs typeface="Arial" panose="020B0604020202020204" pitchFamily="34" charset="0"/>
            </a:endParaRPr>
          </a:p>
          <a:p>
            <a:pPr>
              <a:lnSpc>
                <a:spcPct val="100000"/>
              </a:lnSpc>
            </a:pPr>
            <a:endParaRPr lang="de-DE" sz="1400" u="sng" dirty="0">
              <a:latin typeface="+mn-lt"/>
              <a:cs typeface="Arial" panose="020B0604020202020204" pitchFamily="34" charset="0"/>
            </a:endParaRPr>
          </a:p>
          <a:p>
            <a:pPr>
              <a:lnSpc>
                <a:spcPct val="100000"/>
              </a:lnSpc>
            </a:pPr>
            <a:r>
              <a:rPr lang="en-US" sz="1000" dirty="0" smtClean="0">
                <a:solidFill>
                  <a:srgbClr val="000000"/>
                </a:solidFill>
                <a:latin typeface="+mn-lt"/>
                <a:cs typeface="Arial" panose="020B0604020202020204" pitchFamily="34" charset="0"/>
              </a:rPr>
              <a:t>Accessible offer </a:t>
            </a:r>
            <a:r>
              <a:rPr lang="en-US" sz="1000" dirty="0">
                <a:solidFill>
                  <a:srgbClr val="000000"/>
                </a:solidFill>
                <a:latin typeface="+mn-lt"/>
                <a:cs typeface="Arial" panose="020B0604020202020204" pitchFamily="34" charset="0"/>
              </a:rPr>
              <a:t>to include the perspectives </a:t>
            </a:r>
            <a:r>
              <a:rPr lang="en-US" sz="1000" dirty="0" smtClean="0">
                <a:solidFill>
                  <a:srgbClr val="000000"/>
                </a:solidFill>
                <a:latin typeface="+mn-lt"/>
                <a:cs typeface="Arial" panose="020B0604020202020204" pitchFamily="34" charset="0"/>
              </a:rPr>
              <a:t>of young people.</a:t>
            </a:r>
            <a:endParaRPr lang="de-DE" sz="1000" b="0" dirty="0">
              <a:solidFill>
                <a:srgbClr val="000000"/>
              </a:solidFill>
              <a:latin typeface="+mn-lt"/>
              <a:cs typeface="Arial" panose="020B0604020202020204" pitchFamily="34" charset="0"/>
            </a:endParaRPr>
          </a:p>
          <a:p>
            <a:pPr marL="171450" indent="-171450">
              <a:lnSpc>
                <a:spcPct val="100000"/>
              </a:lnSpc>
              <a:buFont typeface="Arial" panose="020B0604020202020204" pitchFamily="34" charset="0"/>
              <a:buChar char="•"/>
            </a:pPr>
            <a:r>
              <a:rPr lang="de-DE" sz="1000" b="0" dirty="0" err="1" smtClean="0">
                <a:solidFill>
                  <a:srgbClr val="000000"/>
                </a:solidFill>
                <a:latin typeface="+mn-lt"/>
                <a:cs typeface="Arial" panose="020B0604020202020204" pitchFamily="34" charset="0"/>
              </a:rPr>
              <a:t>Children</a:t>
            </a:r>
            <a:r>
              <a:rPr lang="de-DE" sz="1000" b="0" i="0" dirty="0" smtClean="0">
                <a:solidFill>
                  <a:srgbClr val="000000"/>
                </a:solidFill>
                <a:effectLst/>
                <a:latin typeface="+mn-lt"/>
                <a:cs typeface="Arial" panose="020B0604020202020204" pitchFamily="34" charset="0"/>
              </a:rPr>
              <a:t> </a:t>
            </a:r>
            <a:r>
              <a:rPr lang="de-DE" sz="1000" b="0" i="0" dirty="0">
                <a:solidFill>
                  <a:srgbClr val="000000"/>
                </a:solidFill>
                <a:effectLst/>
                <a:latin typeface="+mn-lt"/>
                <a:cs typeface="Arial" panose="020B0604020202020204" pitchFamily="34" charset="0"/>
              </a:rPr>
              <a:t>(+/-) 3.-4. </a:t>
            </a:r>
            <a:r>
              <a:rPr lang="de-DE" sz="1000" b="0" i="0" dirty="0" smtClean="0">
                <a:solidFill>
                  <a:srgbClr val="000000"/>
                </a:solidFill>
                <a:effectLst/>
                <a:latin typeface="+mn-lt"/>
                <a:cs typeface="Arial" panose="020B0604020202020204" pitchFamily="34" charset="0"/>
              </a:rPr>
              <a:t>grade </a:t>
            </a:r>
            <a:r>
              <a:rPr lang="de-DE" sz="1000" b="0" i="0" dirty="0" err="1" smtClean="0">
                <a:solidFill>
                  <a:srgbClr val="000000"/>
                </a:solidFill>
                <a:effectLst/>
                <a:latin typeface="+mn-lt"/>
                <a:cs typeface="Arial" panose="020B0604020202020204" pitchFamily="34" charset="0"/>
              </a:rPr>
              <a:t>level</a:t>
            </a:r>
            <a:endParaRPr lang="de-DE" sz="1000" b="0" i="0" dirty="0" smtClean="0">
              <a:solidFill>
                <a:srgbClr val="000000"/>
              </a:solidFill>
              <a:effectLst/>
              <a:latin typeface="+mn-lt"/>
              <a:cs typeface="Arial" panose="020B0604020202020204" pitchFamily="34" charset="0"/>
            </a:endParaRPr>
          </a:p>
          <a:p>
            <a:pPr marL="171450" indent="-171450">
              <a:lnSpc>
                <a:spcPct val="100000"/>
              </a:lnSpc>
              <a:buFont typeface="Arial" panose="020B0604020202020204" pitchFamily="34" charset="0"/>
              <a:buChar char="•"/>
            </a:pPr>
            <a:r>
              <a:rPr lang="de-DE" sz="1000" b="0" dirty="0" smtClean="0">
                <a:solidFill>
                  <a:srgbClr val="000000"/>
                </a:solidFill>
                <a:latin typeface="+mn-lt"/>
                <a:cs typeface="Arial" panose="020B0604020202020204" pitchFamily="34" charset="0"/>
              </a:rPr>
              <a:t>Youth (+/-) </a:t>
            </a:r>
            <a:r>
              <a:rPr lang="de-DE" sz="1000" b="0" dirty="0">
                <a:solidFill>
                  <a:srgbClr val="000000"/>
                </a:solidFill>
                <a:latin typeface="+mn-lt"/>
                <a:cs typeface="Arial" panose="020B0604020202020204" pitchFamily="34" charset="0"/>
              </a:rPr>
              <a:t>7.-8. </a:t>
            </a:r>
            <a:r>
              <a:rPr lang="de-DE" sz="1000" b="0" dirty="0" smtClean="0">
                <a:solidFill>
                  <a:srgbClr val="000000"/>
                </a:solidFill>
                <a:latin typeface="+mn-lt"/>
                <a:cs typeface="Arial" panose="020B0604020202020204" pitchFamily="34" charset="0"/>
              </a:rPr>
              <a:t>grade </a:t>
            </a:r>
            <a:r>
              <a:rPr lang="de-DE" sz="1000" b="0" dirty="0" err="1">
                <a:solidFill>
                  <a:srgbClr val="000000"/>
                </a:solidFill>
                <a:latin typeface="+mn-lt"/>
                <a:cs typeface="Arial" panose="020B0604020202020204" pitchFamily="34" charset="0"/>
              </a:rPr>
              <a:t>level</a:t>
            </a:r>
            <a:endParaRPr lang="de-DE" sz="1600" b="0" u="sng" dirty="0">
              <a:latin typeface="+mn-lt"/>
              <a:cs typeface="Arial" panose="020B0604020202020204" pitchFamily="34" charset="0"/>
            </a:endParaRPr>
          </a:p>
        </p:txBody>
      </p:sp>
      <p:sp>
        <p:nvSpPr>
          <p:cNvPr id="27" name="Titel 1">
            <a:extLst>
              <a:ext uri="{FF2B5EF4-FFF2-40B4-BE49-F238E27FC236}">
                <a16:creationId xmlns:a16="http://schemas.microsoft.com/office/drawing/2014/main" id="{746D9612-F3ED-CFC9-390B-AEF795E21EA0}"/>
              </a:ext>
            </a:extLst>
          </p:cNvPr>
          <p:cNvSpPr txBox="1">
            <a:spLocks/>
          </p:cNvSpPr>
          <p:nvPr/>
        </p:nvSpPr>
        <p:spPr>
          <a:xfrm>
            <a:off x="6265325" y="2111273"/>
            <a:ext cx="2197213" cy="1920250"/>
          </a:xfrm>
          <a:prstGeom prst="rect">
            <a:avLst/>
          </a:prstGeom>
          <a:ln>
            <a:solidFill>
              <a:schemeClr val="tx2"/>
            </a:solidFill>
          </a:ln>
        </p:spPr>
        <p:txBody>
          <a:bodyPr vert="horz" wrap="square" lIns="72000" tIns="0" rIns="7200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de-DE" sz="1400" dirty="0" err="1" smtClean="0">
                <a:latin typeface="+mn-lt"/>
                <a:cs typeface="Arial" panose="020B0604020202020204" pitchFamily="34" charset="0"/>
              </a:rPr>
              <a:t>Active</a:t>
            </a:r>
            <a:r>
              <a:rPr lang="de-DE" sz="1400" dirty="0" smtClean="0">
                <a:latin typeface="+mn-lt"/>
                <a:cs typeface="Arial" panose="020B0604020202020204" pitchFamily="34" charset="0"/>
              </a:rPr>
              <a:t> </a:t>
            </a:r>
            <a:r>
              <a:rPr lang="de-DE" sz="1400" dirty="0" err="1" smtClean="0">
                <a:latin typeface="+mn-lt"/>
                <a:cs typeface="Arial" panose="020B0604020202020204" pitchFamily="34" charset="0"/>
              </a:rPr>
              <a:t>participation</a:t>
            </a:r>
            <a:endParaRPr lang="de-DE" sz="1400" dirty="0">
              <a:latin typeface="+mn-lt"/>
              <a:cs typeface="Arial" panose="020B0604020202020204" pitchFamily="34" charset="0"/>
            </a:endParaRPr>
          </a:p>
          <a:p>
            <a:pPr>
              <a:lnSpc>
                <a:spcPct val="100000"/>
              </a:lnSpc>
            </a:pPr>
            <a:endParaRPr lang="de-DE" sz="1400" u="sng" dirty="0" smtClean="0">
              <a:latin typeface="+mn-lt"/>
              <a:cs typeface="Arial" panose="020B0604020202020204" pitchFamily="34" charset="0"/>
            </a:endParaRPr>
          </a:p>
          <a:p>
            <a:pPr>
              <a:lnSpc>
                <a:spcPct val="100000"/>
              </a:lnSpc>
            </a:pPr>
            <a:r>
              <a:rPr lang="en-US" sz="1000" dirty="0">
                <a:solidFill>
                  <a:srgbClr val="000000"/>
                </a:solidFill>
                <a:latin typeface="+mn-lt"/>
                <a:cs typeface="Arial" panose="020B0604020202020204" pitchFamily="34" charset="0"/>
              </a:rPr>
              <a:t>Inclusion of the perspectives of citizens who rarely use opportunities to </a:t>
            </a:r>
            <a:r>
              <a:rPr lang="en-US" sz="1000" dirty="0" smtClean="0">
                <a:solidFill>
                  <a:srgbClr val="000000"/>
                </a:solidFill>
                <a:latin typeface="+mn-lt"/>
                <a:cs typeface="Arial" panose="020B0604020202020204" pitchFamily="34" charset="0"/>
              </a:rPr>
              <a:t>participate</a:t>
            </a:r>
            <a:r>
              <a:rPr lang="de-DE" sz="1000" i="0" dirty="0" smtClean="0">
                <a:solidFill>
                  <a:srgbClr val="000000"/>
                </a:solidFill>
                <a:effectLst/>
                <a:latin typeface="+mn-lt"/>
                <a:cs typeface="Arial" panose="020B0604020202020204" pitchFamily="34" charset="0"/>
              </a:rPr>
              <a:t>.</a:t>
            </a:r>
          </a:p>
          <a:p>
            <a:pPr marL="171450" indent="-171450">
              <a:lnSpc>
                <a:spcPct val="100000"/>
              </a:lnSpc>
              <a:buFont typeface="Arial" panose="020B0604020202020204" pitchFamily="34" charset="0"/>
              <a:buChar char="•"/>
            </a:pPr>
            <a:endParaRPr lang="de-DE" sz="1000" b="0" i="0" dirty="0" smtClean="0">
              <a:solidFill>
                <a:srgbClr val="000000"/>
              </a:solidFill>
              <a:effectLst/>
              <a:latin typeface="+mn-lt"/>
              <a:cs typeface="Arial" panose="020B0604020202020204" pitchFamily="34" charset="0"/>
            </a:endParaRPr>
          </a:p>
          <a:p>
            <a:pPr marL="171450" indent="-171450">
              <a:lnSpc>
                <a:spcPct val="100000"/>
              </a:lnSpc>
              <a:buFont typeface="Arial" panose="020B0604020202020204" pitchFamily="34" charset="0"/>
              <a:buChar char="•"/>
            </a:pPr>
            <a:r>
              <a:rPr lang="de-DE" sz="1000" b="0" dirty="0" err="1">
                <a:solidFill>
                  <a:srgbClr val="000000"/>
                </a:solidFill>
                <a:cs typeface="Arial" panose="020B0604020202020204" pitchFamily="34" charset="0"/>
              </a:rPr>
              <a:t>Neighborhoods</a:t>
            </a:r>
            <a:r>
              <a:rPr lang="de-DE" sz="1000" b="0" dirty="0">
                <a:solidFill>
                  <a:srgbClr val="000000"/>
                </a:solidFill>
                <a:cs typeface="Arial" panose="020B0604020202020204" pitchFamily="34" charset="0"/>
              </a:rPr>
              <a:t> in </a:t>
            </a:r>
            <a:r>
              <a:rPr lang="de-DE" sz="1000" b="0" dirty="0" err="1">
                <a:solidFill>
                  <a:srgbClr val="000000"/>
                </a:solidFill>
                <a:cs typeface="Arial" panose="020B0604020202020204" pitchFamily="34" charset="0"/>
              </a:rPr>
              <a:t>need</a:t>
            </a:r>
            <a:r>
              <a:rPr lang="de-DE" sz="1000" b="0" dirty="0">
                <a:solidFill>
                  <a:srgbClr val="000000"/>
                </a:solidFill>
                <a:cs typeface="Arial" panose="020B0604020202020204" pitchFamily="34" charset="0"/>
              </a:rPr>
              <a:t> of </a:t>
            </a:r>
            <a:r>
              <a:rPr lang="de-DE" sz="1000" b="0" dirty="0" err="1">
                <a:solidFill>
                  <a:srgbClr val="000000"/>
                </a:solidFill>
                <a:cs typeface="Arial" panose="020B0604020202020204" pitchFamily="34" charset="0"/>
              </a:rPr>
              <a:t>development</a:t>
            </a:r>
            <a:endParaRPr lang="de-DE" sz="1000" b="0" dirty="0">
              <a:solidFill>
                <a:srgbClr val="000000"/>
              </a:solidFill>
              <a:cs typeface="Arial" panose="020B0604020202020204" pitchFamily="34" charset="0"/>
            </a:endParaRPr>
          </a:p>
          <a:p>
            <a:pPr marL="171450" indent="-171450">
              <a:lnSpc>
                <a:spcPct val="100000"/>
              </a:lnSpc>
              <a:buFont typeface="Arial" panose="020B0604020202020204" pitchFamily="34" charset="0"/>
              <a:buChar char="•"/>
            </a:pPr>
            <a:r>
              <a:rPr lang="de-DE" sz="1000" b="0" dirty="0" smtClean="0">
                <a:solidFill>
                  <a:srgbClr val="000000"/>
                </a:solidFill>
                <a:latin typeface="+mn-lt"/>
                <a:cs typeface="Arial" panose="020B0604020202020204" pitchFamily="34" charset="0"/>
              </a:rPr>
              <a:t>Other </a:t>
            </a:r>
            <a:r>
              <a:rPr lang="de-DE" sz="1000" b="0" dirty="0" err="1" smtClean="0">
                <a:solidFill>
                  <a:srgbClr val="000000"/>
                </a:solidFill>
                <a:latin typeface="+mn-lt"/>
                <a:cs typeface="Arial" panose="020B0604020202020204" pitchFamily="34" charset="0"/>
              </a:rPr>
              <a:t>districts</a:t>
            </a:r>
            <a:endParaRPr lang="de-DE" sz="1000" b="0" dirty="0" smtClean="0">
              <a:solidFill>
                <a:srgbClr val="000000"/>
              </a:solidFill>
              <a:latin typeface="+mn-lt"/>
              <a:cs typeface="Arial" panose="020B0604020202020204" pitchFamily="34" charset="0"/>
            </a:endParaRPr>
          </a:p>
          <a:p>
            <a:pPr marL="171450" indent="-171450">
              <a:lnSpc>
                <a:spcPct val="100000"/>
              </a:lnSpc>
              <a:buFont typeface="Arial" panose="020B0604020202020204" pitchFamily="34" charset="0"/>
              <a:buChar char="•"/>
            </a:pPr>
            <a:r>
              <a:rPr lang="de-DE" sz="1000" b="0" i="0" dirty="0" smtClean="0">
                <a:solidFill>
                  <a:srgbClr val="000000"/>
                </a:solidFill>
                <a:effectLst/>
                <a:latin typeface="+mn-lt"/>
                <a:cs typeface="Arial" panose="020B0604020202020204" pitchFamily="34" charset="0"/>
              </a:rPr>
              <a:t>Polis Mobility Camp </a:t>
            </a:r>
            <a:endParaRPr lang="de-DE" sz="1000" b="0" i="0" dirty="0">
              <a:solidFill>
                <a:srgbClr val="000000"/>
              </a:solidFill>
              <a:effectLst/>
              <a:latin typeface="+mn-lt"/>
              <a:cs typeface="Arial" panose="020B0604020202020204" pitchFamily="34" charset="0"/>
            </a:endParaRPr>
          </a:p>
          <a:p>
            <a:pPr>
              <a:lnSpc>
                <a:spcPct val="100000"/>
              </a:lnSpc>
            </a:pPr>
            <a:endParaRPr lang="de-DE" sz="1600" b="0" u="sng" dirty="0">
              <a:latin typeface="+mn-lt"/>
              <a:cs typeface="Arial" panose="020B0604020202020204" pitchFamily="34" charset="0"/>
            </a:endParaRPr>
          </a:p>
        </p:txBody>
      </p:sp>
      <p:sp>
        <p:nvSpPr>
          <p:cNvPr id="28" name="Titel 1">
            <a:extLst>
              <a:ext uri="{FF2B5EF4-FFF2-40B4-BE49-F238E27FC236}">
                <a16:creationId xmlns:a16="http://schemas.microsoft.com/office/drawing/2014/main" id="{61E45C20-8BC9-EF3F-1B20-D19B189C75F2}"/>
              </a:ext>
            </a:extLst>
          </p:cNvPr>
          <p:cNvSpPr txBox="1">
            <a:spLocks/>
          </p:cNvSpPr>
          <p:nvPr/>
        </p:nvSpPr>
        <p:spPr>
          <a:xfrm>
            <a:off x="9003327" y="2111273"/>
            <a:ext cx="2197213" cy="1920252"/>
          </a:xfrm>
          <a:prstGeom prst="rect">
            <a:avLst/>
          </a:prstGeom>
          <a:ln>
            <a:solidFill>
              <a:schemeClr val="tx2"/>
            </a:solidFill>
          </a:ln>
        </p:spPr>
        <p:txBody>
          <a:bodyPr vert="horz" wrap="square" lIns="72000" tIns="0" rIns="7200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de-DE" sz="1400" dirty="0" smtClean="0">
                <a:latin typeface="+mn-lt"/>
                <a:cs typeface="Arial" panose="020B0604020202020204" pitchFamily="34" charset="0"/>
              </a:rPr>
              <a:t>Public </a:t>
            </a:r>
            <a:r>
              <a:rPr lang="de-DE" sz="1400" dirty="0" err="1" smtClean="0">
                <a:latin typeface="+mn-lt"/>
                <a:cs typeface="Arial" panose="020B0604020202020204" pitchFamily="34" charset="0"/>
              </a:rPr>
              <a:t>mobility</a:t>
            </a:r>
            <a:r>
              <a:rPr lang="de-DE" sz="1400" dirty="0" smtClean="0">
                <a:latin typeface="+mn-lt"/>
                <a:cs typeface="Arial" panose="020B0604020202020204" pitchFamily="34" charset="0"/>
              </a:rPr>
              <a:t> </a:t>
            </a:r>
            <a:r>
              <a:rPr lang="de-DE" sz="1400" dirty="0" err="1" smtClean="0">
                <a:latin typeface="+mn-lt"/>
                <a:cs typeface="Arial" panose="020B0604020202020204" pitchFamily="34" charset="0"/>
              </a:rPr>
              <a:t>forum</a:t>
            </a:r>
            <a:endParaRPr lang="de-DE" sz="1400" dirty="0" smtClean="0">
              <a:latin typeface="+mn-lt"/>
              <a:cs typeface="Arial" panose="020B0604020202020204" pitchFamily="34" charset="0"/>
            </a:endParaRPr>
          </a:p>
          <a:p>
            <a:pPr>
              <a:lnSpc>
                <a:spcPct val="100000"/>
              </a:lnSpc>
            </a:pPr>
            <a:endParaRPr lang="de-DE" sz="1400" u="sng" dirty="0">
              <a:latin typeface="+mn-lt"/>
              <a:cs typeface="Arial" panose="020B0604020202020204" pitchFamily="34" charset="0"/>
            </a:endParaRPr>
          </a:p>
          <a:p>
            <a:pPr>
              <a:lnSpc>
                <a:spcPct val="100000"/>
              </a:lnSpc>
            </a:pPr>
            <a:r>
              <a:rPr lang="en-US" sz="1000" dirty="0" smtClean="0">
                <a:solidFill>
                  <a:srgbClr val="000000"/>
                </a:solidFill>
                <a:latin typeface="+mn-lt"/>
                <a:cs typeface="Arial" panose="020B0604020202020204" pitchFamily="34" charset="0"/>
              </a:rPr>
              <a:t>Public </a:t>
            </a:r>
            <a:r>
              <a:rPr lang="en-US" sz="1000" dirty="0">
                <a:solidFill>
                  <a:srgbClr val="000000"/>
                </a:solidFill>
                <a:latin typeface="+mn-lt"/>
                <a:cs typeface="Arial" panose="020B0604020202020204" pitchFamily="34" charset="0"/>
              </a:rPr>
              <a:t>debate room on the sustainable mobility plan</a:t>
            </a:r>
            <a:r>
              <a:rPr lang="en-US" sz="1000" dirty="0" smtClean="0">
                <a:solidFill>
                  <a:srgbClr val="000000"/>
                </a:solidFill>
                <a:latin typeface="+mn-lt"/>
                <a:cs typeface="Arial" panose="020B0604020202020204" pitchFamily="34" charset="0"/>
              </a:rPr>
              <a:t>.</a:t>
            </a:r>
          </a:p>
          <a:p>
            <a:pPr>
              <a:lnSpc>
                <a:spcPct val="100000"/>
              </a:lnSpc>
            </a:pPr>
            <a:endParaRPr lang="de-DE" sz="1000" b="0" dirty="0">
              <a:solidFill>
                <a:srgbClr val="000000"/>
              </a:solidFill>
              <a:latin typeface="+mn-lt"/>
              <a:cs typeface="Arial" panose="020B0604020202020204" pitchFamily="34" charset="0"/>
            </a:endParaRPr>
          </a:p>
          <a:p>
            <a:pPr marL="171450" indent="-171450">
              <a:lnSpc>
                <a:spcPct val="100000"/>
              </a:lnSpc>
              <a:buFont typeface="Arial" panose="020B0604020202020204" pitchFamily="34" charset="0"/>
              <a:buChar char="•"/>
            </a:pPr>
            <a:r>
              <a:rPr lang="de-DE" sz="1000" b="0" dirty="0">
                <a:solidFill>
                  <a:srgbClr val="000000"/>
                </a:solidFill>
                <a:latin typeface="+mn-lt"/>
                <a:cs typeface="Arial" panose="020B0604020202020204" pitchFamily="34" charset="0"/>
              </a:rPr>
              <a:t>All </a:t>
            </a:r>
            <a:r>
              <a:rPr lang="de-DE" sz="1000" b="0" dirty="0" err="1">
                <a:solidFill>
                  <a:srgbClr val="000000"/>
                </a:solidFill>
                <a:latin typeface="+mn-lt"/>
                <a:cs typeface="Arial" panose="020B0604020202020204" pitchFamily="34" charset="0"/>
              </a:rPr>
              <a:t>interested</a:t>
            </a:r>
            <a:r>
              <a:rPr lang="de-DE" sz="1000" b="0" dirty="0">
                <a:solidFill>
                  <a:srgbClr val="000000"/>
                </a:solidFill>
                <a:latin typeface="+mn-lt"/>
                <a:cs typeface="Arial" panose="020B0604020202020204" pitchFamily="34" charset="0"/>
              </a:rPr>
              <a:t> </a:t>
            </a:r>
            <a:r>
              <a:rPr lang="de-DE" sz="1000" b="0" dirty="0" err="1">
                <a:solidFill>
                  <a:srgbClr val="000000"/>
                </a:solidFill>
                <a:latin typeface="+mn-lt"/>
                <a:cs typeface="Arial" panose="020B0604020202020204" pitchFamily="34" charset="0"/>
              </a:rPr>
              <a:t>citizens</a:t>
            </a:r>
            <a:r>
              <a:rPr lang="de-DE" sz="1000" b="0" dirty="0">
                <a:solidFill>
                  <a:srgbClr val="000000"/>
                </a:solidFill>
                <a:latin typeface="+mn-lt"/>
                <a:cs typeface="Arial" panose="020B0604020202020204" pitchFamily="34" charset="0"/>
              </a:rPr>
              <a:t> </a:t>
            </a:r>
            <a:r>
              <a:rPr lang="de-DE" sz="1000" b="0" dirty="0" err="1">
                <a:solidFill>
                  <a:srgbClr val="000000"/>
                </a:solidFill>
                <a:latin typeface="+mn-lt"/>
                <a:cs typeface="Arial" panose="020B0604020202020204" pitchFamily="34" charset="0"/>
              </a:rPr>
              <a:t>and</a:t>
            </a:r>
            <a:r>
              <a:rPr lang="de-DE" sz="1000" b="0" dirty="0">
                <a:solidFill>
                  <a:srgbClr val="000000"/>
                </a:solidFill>
                <a:latin typeface="+mn-lt"/>
                <a:cs typeface="Arial" panose="020B0604020202020204" pitchFamily="34" charset="0"/>
              </a:rPr>
              <a:t> </a:t>
            </a:r>
            <a:r>
              <a:rPr lang="de-DE" sz="1000" b="0" dirty="0" err="1">
                <a:solidFill>
                  <a:srgbClr val="000000"/>
                </a:solidFill>
                <a:latin typeface="+mn-lt"/>
                <a:cs typeface="Arial" panose="020B0604020202020204" pitchFamily="34" charset="0"/>
              </a:rPr>
              <a:t>specialists</a:t>
            </a:r>
            <a:endParaRPr lang="de-DE" sz="1000" b="0" dirty="0">
              <a:solidFill>
                <a:srgbClr val="000000"/>
              </a:solidFill>
              <a:latin typeface="+mn-lt"/>
              <a:cs typeface="Arial" panose="020B0604020202020204" pitchFamily="34" charset="0"/>
            </a:endParaRPr>
          </a:p>
        </p:txBody>
      </p:sp>
      <p:sp>
        <p:nvSpPr>
          <p:cNvPr id="7" name="Titel 6"/>
          <p:cNvSpPr>
            <a:spLocks noGrp="1"/>
          </p:cNvSpPr>
          <p:nvPr>
            <p:ph type="title"/>
          </p:nvPr>
        </p:nvSpPr>
        <p:spPr>
          <a:xfrm>
            <a:off x="442913" y="441324"/>
            <a:ext cx="11306175" cy="976509"/>
          </a:xfrm>
        </p:spPr>
        <p:txBody>
          <a:bodyPr/>
          <a:lstStyle/>
          <a:p>
            <a:r>
              <a:rPr lang="en-US" dirty="0">
                <a:latin typeface="+mn-lt"/>
              </a:rPr>
              <a:t>Participation is an essential part of our sustainable </a:t>
            </a:r>
            <a:br>
              <a:rPr lang="en-US" dirty="0">
                <a:latin typeface="+mn-lt"/>
              </a:rPr>
            </a:br>
            <a:r>
              <a:rPr lang="en-US" dirty="0">
                <a:latin typeface="+mn-lt"/>
              </a:rPr>
              <a:t>urban mobility plan</a:t>
            </a:r>
            <a:r>
              <a:rPr lang="de-DE" dirty="0">
                <a:latin typeface="+mn-lt"/>
              </a:rPr>
              <a:t/>
            </a:r>
            <a:br>
              <a:rPr lang="de-DE" dirty="0">
                <a:latin typeface="+mn-lt"/>
              </a:rPr>
            </a:br>
            <a:r>
              <a:rPr lang="de-DE" sz="1800" dirty="0">
                <a:latin typeface="+mn-lt"/>
              </a:rPr>
              <a:t>Public </a:t>
            </a:r>
            <a:r>
              <a:rPr lang="de-DE" sz="1800" dirty="0" err="1">
                <a:latin typeface="+mn-lt"/>
              </a:rPr>
              <a:t>participation</a:t>
            </a:r>
            <a:r>
              <a:rPr lang="de-DE" sz="1800" dirty="0">
                <a:latin typeface="+mn-lt"/>
              </a:rPr>
              <a:t> </a:t>
            </a:r>
          </a:p>
        </p:txBody>
      </p:sp>
      <p:pic>
        <p:nvPicPr>
          <p:cNvPr id="17" name="Grafik 16" descr="Ein Bild vom Atrium im historischen Rathaus von oben. Zu sehen sind mehrere Personen, die um ein Catering und an Tischen stehen und sich teilweise unterhalten. Zu sehen ist auch das Meinungsmobil der Stadt Köln und das Pop-Up Lab der aufsuchenden Beteiligung. Einige Personen schauen sich die Zielbilder des nachhaltigen Mobilitätsplanes an.">
            <a:extLst>
              <a:ext uri="{FF2B5EF4-FFF2-40B4-BE49-F238E27FC236}">
                <a16:creationId xmlns:a16="http://schemas.microsoft.com/office/drawing/2014/main" id="{CF132E2E-81AE-AA13-287F-F6021EDF9D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173" t="17218" r="25215"/>
          <a:stretch/>
        </p:blipFill>
        <p:spPr>
          <a:xfrm>
            <a:off x="9003327" y="4444264"/>
            <a:ext cx="2197213" cy="1829839"/>
          </a:xfrm>
          <a:prstGeom prst="rect">
            <a:avLst/>
          </a:prstGeom>
          <a:ln>
            <a:solidFill>
              <a:srgbClr val="EF0000"/>
            </a:solidFill>
          </a:ln>
        </p:spPr>
      </p:pic>
      <p:pic>
        <p:nvPicPr>
          <p:cNvPr id="29" name="Grafik 28" descr="Foto von der aufsuchenden Beteiligung. Zu sehen ist der Aufbau des Stands mit Pavillon, Meinungsmobil und Pop-Up Lab, sowie ein paar Personen, die herumstehen.">
            <a:extLst>
              <a:ext uri="{FF2B5EF4-FFF2-40B4-BE49-F238E27FC236}">
                <a16:creationId xmlns:a16="http://schemas.microsoft.com/office/drawing/2014/main" id="{3625C6DF-4509-D3A4-D189-298AD7F7CF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376" r="10908" b="3768"/>
          <a:stretch/>
        </p:blipFill>
        <p:spPr>
          <a:xfrm>
            <a:off x="6265324" y="4422759"/>
            <a:ext cx="2197214" cy="1841299"/>
          </a:xfrm>
          <a:prstGeom prst="rect">
            <a:avLst/>
          </a:prstGeom>
          <a:ln>
            <a:solidFill>
              <a:srgbClr val="EF0000"/>
            </a:solidFill>
          </a:ln>
        </p:spPr>
      </p:pic>
      <p:pic>
        <p:nvPicPr>
          <p:cNvPr id="2" name="Grafik 1"/>
          <p:cNvPicPr>
            <a:picLocks noChangeAspect="1"/>
          </p:cNvPicPr>
          <p:nvPr/>
        </p:nvPicPr>
        <p:blipFill rotWithShape="1">
          <a:blip r:embed="rId5" cstate="screen">
            <a:extLst>
              <a:ext uri="{28A0092B-C50C-407E-A947-70E740481C1C}">
                <a14:useLocalDpi xmlns:a14="http://schemas.microsoft.com/office/drawing/2010/main"/>
              </a:ext>
            </a:extLst>
          </a:blip>
          <a:srcRect t="3917" b="12323"/>
          <a:stretch/>
        </p:blipFill>
        <p:spPr>
          <a:xfrm>
            <a:off x="3619453" y="4422759"/>
            <a:ext cx="2197213" cy="1851344"/>
          </a:xfrm>
          <a:prstGeom prst="rect">
            <a:avLst/>
          </a:prstGeom>
          <a:ln>
            <a:solidFill>
              <a:srgbClr val="EF0000"/>
            </a:solidFill>
          </a:ln>
        </p:spPr>
      </p:pic>
      <p:pic>
        <p:nvPicPr>
          <p:cNvPr id="3" name="Grafik 2"/>
          <p:cNvPicPr>
            <a:picLocks noChangeAspect="1"/>
          </p:cNvPicPr>
          <p:nvPr/>
        </p:nvPicPr>
        <p:blipFill rotWithShape="1">
          <a:blip r:embed="rId6" cstate="screen">
            <a:extLst>
              <a:ext uri="{28A0092B-C50C-407E-A947-70E740481C1C}">
                <a14:useLocalDpi xmlns:a14="http://schemas.microsoft.com/office/drawing/2010/main"/>
              </a:ext>
            </a:extLst>
          </a:blip>
          <a:srcRect t="19321" b="-1"/>
          <a:stretch/>
        </p:blipFill>
        <p:spPr>
          <a:xfrm>
            <a:off x="894585" y="4422759"/>
            <a:ext cx="2184079" cy="1897469"/>
          </a:xfrm>
          <a:prstGeom prst="rect">
            <a:avLst/>
          </a:prstGeom>
          <a:ln>
            <a:solidFill>
              <a:srgbClr val="EF0000"/>
            </a:solidFill>
          </a:ln>
        </p:spPr>
      </p:pic>
      <p:sp>
        <p:nvSpPr>
          <p:cNvPr id="15" name="Rechteck 14"/>
          <p:cNvSpPr/>
          <p:nvPr/>
        </p:nvSpPr>
        <p:spPr>
          <a:xfrm>
            <a:off x="904417" y="6062335"/>
            <a:ext cx="83388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Stadt Köln</a:t>
            </a:r>
            <a:endParaRPr lang="de-DE" sz="900" dirty="0"/>
          </a:p>
        </p:txBody>
      </p:sp>
      <p:sp>
        <p:nvSpPr>
          <p:cNvPr id="19" name="Rechteck 18"/>
          <p:cNvSpPr/>
          <p:nvPr/>
        </p:nvSpPr>
        <p:spPr>
          <a:xfrm>
            <a:off x="3631497" y="6015997"/>
            <a:ext cx="83388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Stadt Köln</a:t>
            </a:r>
            <a:endParaRPr lang="de-DE" sz="900" dirty="0"/>
          </a:p>
        </p:txBody>
      </p:sp>
      <p:sp>
        <p:nvSpPr>
          <p:cNvPr id="20" name="Rechteck 19"/>
          <p:cNvSpPr/>
          <p:nvPr/>
        </p:nvSpPr>
        <p:spPr>
          <a:xfrm>
            <a:off x="6259916" y="6021404"/>
            <a:ext cx="83388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Stadt Köln</a:t>
            </a:r>
            <a:endParaRPr lang="de-DE" sz="900" dirty="0"/>
          </a:p>
        </p:txBody>
      </p:sp>
      <p:sp>
        <p:nvSpPr>
          <p:cNvPr id="21" name="Rechteck 20"/>
          <p:cNvSpPr/>
          <p:nvPr/>
        </p:nvSpPr>
        <p:spPr>
          <a:xfrm>
            <a:off x="9005539" y="6029024"/>
            <a:ext cx="833883" cy="244682"/>
          </a:xfrm>
          <a:prstGeom prst="rect">
            <a:avLst/>
          </a:prstGeom>
          <a:solidFill>
            <a:srgbClr val="FFFFFF">
              <a:alpha val="80000"/>
            </a:srgbClr>
          </a:solidFill>
        </p:spPr>
        <p:txBody>
          <a:bodyPr wrap="none">
            <a:spAutoFit/>
          </a:bodyPr>
          <a:lstStyle/>
          <a:p>
            <a:r>
              <a:rPr lang="de-DE" sz="900" dirty="0">
                <a:solidFill>
                  <a:srgbClr val="555555"/>
                </a:solidFill>
              </a:rPr>
              <a:t>© </a:t>
            </a:r>
            <a:r>
              <a:rPr lang="de-DE" sz="900" dirty="0" smtClean="0">
                <a:solidFill>
                  <a:srgbClr val="555555"/>
                </a:solidFill>
              </a:rPr>
              <a:t>Stadt Köln</a:t>
            </a:r>
            <a:endParaRPr lang="de-DE" sz="900" dirty="0"/>
          </a:p>
        </p:txBody>
      </p:sp>
      <p:sp>
        <p:nvSpPr>
          <p:cNvPr id="4" name="Foliennummernplatzhalter 3"/>
          <p:cNvSpPr>
            <a:spLocks noGrp="1"/>
          </p:cNvSpPr>
          <p:nvPr>
            <p:ph type="sldNum" sz="quarter" idx="11"/>
          </p:nvPr>
        </p:nvSpPr>
        <p:spPr/>
        <p:txBody>
          <a:bodyPr/>
          <a:lstStyle/>
          <a:p>
            <a:fld id="{FA947B8A-AD72-4161-891A-C1083A8F20A5}" type="slidenum">
              <a:rPr lang="de-DE" smtClean="0"/>
              <a:pPr/>
              <a:t>8</a:t>
            </a:fld>
            <a:endParaRPr lang="de-DE" dirty="0"/>
          </a:p>
        </p:txBody>
      </p:sp>
    </p:spTree>
    <p:extLst>
      <p:ext uri="{BB962C8B-B14F-4D97-AF65-F5344CB8AC3E}">
        <p14:creationId xmlns:p14="http://schemas.microsoft.com/office/powerpoint/2010/main" val="3036269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mn-lt"/>
              </a:rPr>
              <a:t>Fields of </a:t>
            </a:r>
            <a:r>
              <a:rPr lang="de-DE" dirty="0" err="1" smtClean="0">
                <a:latin typeface="+mn-lt"/>
              </a:rPr>
              <a:t>action</a:t>
            </a:r>
            <a:r>
              <a:rPr lang="de-DE" dirty="0" smtClean="0">
                <a:latin typeface="+mn-lt"/>
              </a:rPr>
              <a:t> in </a:t>
            </a:r>
            <a:r>
              <a:rPr lang="de-DE" dirty="0" err="1" smtClean="0">
                <a:latin typeface="+mn-lt"/>
              </a:rPr>
              <a:t>the</a:t>
            </a:r>
            <a:r>
              <a:rPr lang="de-DE" dirty="0" smtClean="0">
                <a:latin typeface="+mn-lt"/>
              </a:rPr>
              <a:t> SUMP of Cologne</a:t>
            </a:r>
            <a:endParaRPr lang="de-DE" dirty="0">
              <a:latin typeface="+mn-lt"/>
            </a:endParaRPr>
          </a:p>
        </p:txBody>
      </p:sp>
      <p:sp>
        <p:nvSpPr>
          <p:cNvPr id="4" name="Foliennummernplatzhalter 3"/>
          <p:cNvSpPr>
            <a:spLocks noGrp="1"/>
          </p:cNvSpPr>
          <p:nvPr>
            <p:ph type="sldNum" sz="quarter" idx="11"/>
          </p:nvPr>
        </p:nvSpPr>
        <p:spPr/>
        <p:txBody>
          <a:bodyPr/>
          <a:lstStyle/>
          <a:p>
            <a:fld id="{FA947B8A-AD72-4161-891A-C1083A8F20A5}" type="slidenum">
              <a:rPr lang="de-DE" smtClean="0"/>
              <a:pPr/>
              <a:t>9</a:t>
            </a:fld>
            <a:endParaRPr lang="de-DE" dirty="0"/>
          </a:p>
        </p:txBody>
      </p:sp>
      <p:sp>
        <p:nvSpPr>
          <p:cNvPr id="5" name="Rechteck 4"/>
          <p:cNvSpPr/>
          <p:nvPr/>
        </p:nvSpPr>
        <p:spPr>
          <a:xfrm>
            <a:off x="869383" y="3719128"/>
            <a:ext cx="1191287" cy="326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r>
              <a:rPr lang="en-US" sz="1600" kern="100" dirty="0" smtClean="0">
                <a:solidFill>
                  <a:srgbClr val="000000"/>
                </a:solidFill>
                <a:ea typeface="Aptos"/>
                <a:cs typeface="Times New Roman" panose="02020603050405020304" pitchFamily="18" charset="0"/>
              </a:rPr>
              <a:t>Walking</a:t>
            </a:r>
            <a:endParaRPr lang="de-DE" sz="1600" kern="100" dirty="0">
              <a:ea typeface="Aptos"/>
              <a:cs typeface="Times New Roman" panose="02020603050405020304" pitchFamily="18" charset="0"/>
            </a:endParaRPr>
          </a:p>
        </p:txBody>
      </p:sp>
      <p:sp>
        <p:nvSpPr>
          <p:cNvPr id="7" name="Rechteck 6"/>
          <p:cNvSpPr/>
          <p:nvPr/>
        </p:nvSpPr>
        <p:spPr>
          <a:xfrm>
            <a:off x="2323419" y="3719128"/>
            <a:ext cx="1191287" cy="326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r>
              <a:rPr lang="de-DE" sz="1600" kern="100" dirty="0" err="1" smtClean="0">
                <a:solidFill>
                  <a:schemeClr val="tx1"/>
                </a:solidFill>
                <a:ea typeface="Aptos"/>
                <a:cs typeface="Times New Roman" panose="02020603050405020304" pitchFamily="18" charset="0"/>
              </a:rPr>
              <a:t>Cycling</a:t>
            </a:r>
            <a:endParaRPr lang="de-DE" sz="1600" kern="100" dirty="0">
              <a:solidFill>
                <a:schemeClr val="tx1"/>
              </a:solidFill>
              <a:ea typeface="Aptos"/>
              <a:cs typeface="Times New Roman" panose="02020603050405020304" pitchFamily="18" charset="0"/>
            </a:endParaRPr>
          </a:p>
        </p:txBody>
      </p:sp>
      <p:sp>
        <p:nvSpPr>
          <p:cNvPr id="8" name="Rechteck 7"/>
          <p:cNvSpPr/>
          <p:nvPr/>
        </p:nvSpPr>
        <p:spPr>
          <a:xfrm>
            <a:off x="3885309" y="3801285"/>
            <a:ext cx="1191287" cy="440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r>
              <a:rPr lang="de-DE" sz="1600" kern="100" dirty="0" smtClean="0">
                <a:solidFill>
                  <a:schemeClr val="tx1"/>
                </a:solidFill>
                <a:ea typeface="Aptos"/>
                <a:cs typeface="Times New Roman" panose="02020603050405020304" pitchFamily="18" charset="0"/>
              </a:rPr>
              <a:t>Public Transport</a:t>
            </a:r>
            <a:endParaRPr lang="de-DE" sz="1600" kern="100" dirty="0">
              <a:solidFill>
                <a:schemeClr val="tx1"/>
              </a:solidFill>
              <a:ea typeface="Aptos"/>
              <a:cs typeface="Times New Roman" panose="02020603050405020304" pitchFamily="18" charset="0"/>
            </a:endParaRPr>
          </a:p>
        </p:txBody>
      </p:sp>
      <p:sp>
        <p:nvSpPr>
          <p:cNvPr id="11" name="Rechteck 10"/>
          <p:cNvSpPr/>
          <p:nvPr/>
        </p:nvSpPr>
        <p:spPr>
          <a:xfrm>
            <a:off x="5455457" y="3794046"/>
            <a:ext cx="1191287" cy="464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r>
              <a:rPr lang="en-US" sz="1600" kern="100" dirty="0">
                <a:solidFill>
                  <a:srgbClr val="000000"/>
                </a:solidFill>
                <a:ea typeface="Aptos"/>
                <a:cs typeface="Times New Roman" panose="02020603050405020304" pitchFamily="18" charset="0"/>
              </a:rPr>
              <a:t>M</a:t>
            </a:r>
            <a:r>
              <a:rPr lang="en-US" sz="1600" kern="100" dirty="0" smtClean="0">
                <a:solidFill>
                  <a:srgbClr val="000000"/>
                </a:solidFill>
                <a:ea typeface="Aptos"/>
                <a:cs typeface="Times New Roman" panose="02020603050405020304" pitchFamily="18" charset="0"/>
              </a:rPr>
              <a:t>otorized </a:t>
            </a:r>
            <a:r>
              <a:rPr lang="en-US" sz="1600" kern="100" dirty="0">
                <a:solidFill>
                  <a:srgbClr val="000000"/>
                </a:solidFill>
                <a:ea typeface="Aptos"/>
                <a:cs typeface="Times New Roman" panose="02020603050405020304" pitchFamily="18" charset="0"/>
              </a:rPr>
              <a:t>individual </a:t>
            </a:r>
            <a:r>
              <a:rPr lang="en-US" sz="1600" kern="100" dirty="0" smtClean="0">
                <a:solidFill>
                  <a:srgbClr val="000000"/>
                </a:solidFill>
                <a:ea typeface="Aptos"/>
                <a:cs typeface="Times New Roman" panose="02020603050405020304" pitchFamily="18" charset="0"/>
              </a:rPr>
              <a:t>traffic</a:t>
            </a:r>
            <a:endParaRPr lang="de-DE" sz="1600" kern="100" dirty="0">
              <a:ea typeface="Aptos"/>
              <a:cs typeface="Times New Roman" panose="02020603050405020304" pitchFamily="18" charset="0"/>
            </a:endParaRPr>
          </a:p>
        </p:txBody>
      </p:sp>
      <p:sp>
        <p:nvSpPr>
          <p:cNvPr id="12" name="Rechteck 11"/>
          <p:cNvSpPr/>
          <p:nvPr/>
        </p:nvSpPr>
        <p:spPr>
          <a:xfrm>
            <a:off x="6888250" y="3812278"/>
            <a:ext cx="1362263" cy="446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r>
              <a:rPr lang="en-US" sz="1600" kern="100" dirty="0" smtClean="0">
                <a:solidFill>
                  <a:srgbClr val="000000"/>
                </a:solidFill>
                <a:ea typeface="Aptos"/>
                <a:cs typeface="Times New Roman" panose="02020603050405020304" pitchFamily="18" charset="0"/>
              </a:rPr>
              <a:t>Inter- and multimodality</a:t>
            </a:r>
            <a:endParaRPr lang="de-DE" sz="1600" kern="100" dirty="0">
              <a:ea typeface="Aptos"/>
              <a:cs typeface="Times New Roman" panose="02020603050405020304" pitchFamily="18" charset="0"/>
            </a:endParaRPr>
          </a:p>
        </p:txBody>
      </p:sp>
      <p:sp>
        <p:nvSpPr>
          <p:cNvPr id="13" name="Rechteck 12"/>
          <p:cNvSpPr/>
          <p:nvPr/>
        </p:nvSpPr>
        <p:spPr>
          <a:xfrm>
            <a:off x="8559775" y="3941219"/>
            <a:ext cx="1191286" cy="385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r>
              <a:rPr lang="en-US" sz="1600" kern="100" dirty="0">
                <a:solidFill>
                  <a:srgbClr val="000000"/>
                </a:solidFill>
                <a:ea typeface="Aptos"/>
                <a:cs typeface="Times New Roman" panose="02020603050405020304" pitchFamily="18" charset="0"/>
              </a:rPr>
              <a:t>Commercial and delivery traffic</a:t>
            </a:r>
            <a:endParaRPr lang="de-DE" sz="1600" kern="100" dirty="0">
              <a:ea typeface="Aptos"/>
              <a:cs typeface="Times New Roman" panose="02020603050405020304" pitchFamily="18" charset="0"/>
            </a:endParaRPr>
          </a:p>
        </p:txBody>
      </p:sp>
      <p:sp>
        <p:nvSpPr>
          <p:cNvPr id="14" name="Rechteck 13"/>
          <p:cNvSpPr/>
          <p:nvPr/>
        </p:nvSpPr>
        <p:spPr>
          <a:xfrm>
            <a:off x="9927912" y="3953042"/>
            <a:ext cx="1191288" cy="351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r>
              <a:rPr lang="en-US" sz="1600" kern="100" dirty="0">
                <a:solidFill>
                  <a:srgbClr val="000000"/>
                </a:solidFill>
                <a:ea typeface="Aptos"/>
                <a:cs typeface="Times New Roman" panose="02020603050405020304" pitchFamily="18" charset="0"/>
              </a:rPr>
              <a:t>Spatial planning and land use</a:t>
            </a:r>
            <a:endParaRPr lang="de-DE" sz="1600" kern="100" dirty="0">
              <a:ea typeface="Aptos"/>
              <a:cs typeface="Times New Roman" panose="02020603050405020304" pitchFamily="18" charset="0"/>
            </a:endParaRPr>
          </a:p>
        </p:txBody>
      </p:sp>
      <p:pic>
        <p:nvPicPr>
          <p:cNvPr id="6" name="Grafik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59775" y="2473650"/>
            <a:ext cx="1057790" cy="1057790"/>
          </a:xfrm>
          <a:prstGeom prst="rect">
            <a:avLst/>
          </a:prstGeom>
        </p:spPr>
      </p:pic>
      <p:pic>
        <p:nvPicPr>
          <p:cNvPr id="9" name="Grafik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40750" y="2461889"/>
            <a:ext cx="1069551" cy="1069551"/>
          </a:xfrm>
          <a:prstGeom prst="rect">
            <a:avLst/>
          </a:prstGeom>
        </p:spPr>
      </p:pic>
      <p:pic>
        <p:nvPicPr>
          <p:cNvPr id="15" name="Grafik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53349" y="2442018"/>
            <a:ext cx="1061357" cy="1061357"/>
          </a:xfrm>
          <a:prstGeom prst="rect">
            <a:avLst/>
          </a:prstGeom>
        </p:spPr>
      </p:pic>
      <p:pic>
        <p:nvPicPr>
          <p:cNvPr id="16" name="Grafik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44200" y="2447432"/>
            <a:ext cx="1084504" cy="1084504"/>
          </a:xfrm>
          <a:prstGeom prst="rect">
            <a:avLst/>
          </a:prstGeom>
        </p:spPr>
      </p:pic>
      <p:pic>
        <p:nvPicPr>
          <p:cNvPr id="17" name="Grafik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963738" y="2435379"/>
            <a:ext cx="1077830" cy="1077830"/>
          </a:xfrm>
          <a:prstGeom prst="rect">
            <a:avLst/>
          </a:prstGeom>
        </p:spPr>
      </p:pic>
      <p:pic>
        <p:nvPicPr>
          <p:cNvPr id="19" name="Grafik 1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012478" y="2457570"/>
            <a:ext cx="1087696" cy="1087696"/>
          </a:xfrm>
          <a:prstGeom prst="rect">
            <a:avLst/>
          </a:prstGeom>
        </p:spPr>
      </p:pic>
      <p:pic>
        <p:nvPicPr>
          <p:cNvPr id="20" name="Grafik 1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13205" y="2475715"/>
            <a:ext cx="1069551" cy="1069551"/>
          </a:xfrm>
          <a:prstGeom prst="rect">
            <a:avLst/>
          </a:prstGeom>
        </p:spPr>
      </p:pic>
    </p:spTree>
    <p:extLst>
      <p:ext uri="{BB962C8B-B14F-4D97-AF65-F5344CB8AC3E}">
        <p14:creationId xmlns:p14="http://schemas.microsoft.com/office/powerpoint/2010/main" val="2190144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THINKCELLPRESENTATIONDONOTDELETE" val="&lt;?xml version=&quot;1.0&quot; encoding=&quot;UTF-16&quot; standalone=&quot;yes&quot;?&gt;&lt;root reqver=&quot;28224&quot;&gt;&lt;version val=&quot;35270&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T_UBR1B.jMaR92xYX3pe7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u3entwX.lvfJIuPU4UMI0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RZDqZg84JQii_RfvFmZmv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tadt Köln PPT 16:9">
  <a:themeElements>
    <a:clrScheme name="Stadt Köln PPT">
      <a:dk1>
        <a:srgbClr val="2D2D2D"/>
      </a:dk1>
      <a:lt1>
        <a:sysClr val="window" lastClr="FFFFFF"/>
      </a:lt1>
      <a:dk2>
        <a:srgbClr val="EF0000"/>
      </a:dk2>
      <a:lt2>
        <a:srgbClr val="F3F2F1"/>
      </a:lt2>
      <a:accent1>
        <a:srgbClr val="EF0000"/>
      </a:accent1>
      <a:accent2>
        <a:srgbClr val="552D73"/>
      </a:accent2>
      <a:accent3>
        <a:srgbClr val="873CC3"/>
      </a:accent3>
      <a:accent4>
        <a:srgbClr val="A55023"/>
      </a:accent4>
      <a:accent5>
        <a:srgbClr val="FF6E19"/>
      </a:accent5>
      <a:accent6>
        <a:srgbClr val="00D282"/>
      </a:accent6>
      <a:hlink>
        <a:srgbClr val="2D2D2D"/>
      </a:hlink>
      <a:folHlink>
        <a:srgbClr val="2D2D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Rot">
      <a:srgbClr val="EF0000"/>
    </a:custClr>
    <a:custClr name="Weiß">
      <a:srgbClr val="FFFFFF"/>
    </a:custClr>
    <a:custClr name="Schwarz">
      <a:srgbClr val="000000"/>
    </a:custClr>
    <a:custClr name="Warmgrau">
      <a:srgbClr val="827D73"/>
    </a:custClr>
    <a:custClr name="Warmgrau 10%">
      <a:srgbClr val="F3F2F1"/>
    </a:custClr>
    <a:custClr>
      <a:srgbClr val="FFFFFF"/>
    </a:custClr>
    <a:custClr>
      <a:srgbClr val="FFFFFF"/>
    </a:custClr>
    <a:custClr>
      <a:srgbClr val="FFFFFF"/>
    </a:custClr>
    <a:custClr>
      <a:srgbClr val="FFFFFF"/>
    </a:custClr>
    <a:custClr>
      <a:srgbClr val="FFFFFF"/>
    </a:custClr>
    <a:custClr>
      <a:srgbClr val="FFFFFF"/>
    </a:custClr>
    <a:custClr name="Violett">
      <a:srgbClr val="873CC3"/>
    </a:custClr>
    <a:custClr name="Blau">
      <a:srgbClr val="008CEB"/>
    </a:custClr>
    <a:custClr name="Grün">
      <a:srgbClr val="00D282"/>
    </a:custClr>
    <a:custClr name="Gelb">
      <a:srgbClr val="FFD200"/>
    </a:custClr>
    <a:custClr name="Orange">
      <a:srgbClr val="FF6E19"/>
    </a:custClr>
    <a:custClr>
      <a:srgbClr val="FFFFFF"/>
    </a:custClr>
    <a:custClr>
      <a:srgbClr val="FFFFFF"/>
    </a:custClr>
    <a:custClr>
      <a:srgbClr val="FFFFFF"/>
    </a:custClr>
    <a:custClr>
      <a:srgbClr val="FFFFFF"/>
    </a:custClr>
    <a:custClr name="Rot gedeckt">
      <a:srgbClr val="A01E28"/>
    </a:custClr>
    <a:custClr name="Violett gedeckt">
      <a:srgbClr val="552D73"/>
    </a:custClr>
    <a:custClr name="Blau gedeckt">
      <a:srgbClr val="285F8C"/>
    </a:custClr>
    <a:custClr name="Grün gedeckt">
      <a:srgbClr val="3C914B"/>
    </a:custClr>
    <a:custClr name="Gelb gedeckt">
      <a:srgbClr val="AF912D"/>
    </a:custClr>
    <a:custClr name="Orange gedeckt">
      <a:srgbClr val="A55023"/>
    </a:custClr>
    <a:custClr>
      <a:srgbClr val="FFFFFF"/>
    </a:custClr>
    <a:custClr>
      <a:srgbClr val="FFFFFF"/>
    </a:custClr>
    <a:custClr>
      <a:srgbClr val="FFFFFF"/>
    </a:custClr>
    <a:custClr>
      <a:srgbClr val="FFFFFF"/>
    </a:custClr>
    <a:custClr name="Rot gedeckt 10%">
      <a:srgbClr val="F3E9EA"/>
    </a:custClr>
    <a:custClr name="Violett gedeckt 10%">
      <a:srgbClr val="EEEAF1"/>
    </a:custClr>
    <a:custClr name="Blau gedeckt 10%">
      <a:srgbClr val="EAEFF4"/>
    </a:custClr>
    <a:custClr name="Grün gedeckt 10%">
      <a:srgbClr val="ECF4ED"/>
    </a:custClr>
    <a:custClr name="Gelb gedeckt 10%">
      <a:srgbClr val="F7F4EA"/>
    </a:custClr>
    <a:custClr name="Orange gedeckt 10%">
      <a:srgbClr val="F6EDE9"/>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Master_Stadt_Köln.potx" id="{BCADBC42-3AA0-43DE-B6E2-BF803796B483}" vid="{C1DEAE88-A7AB-4443-9224-28A939660C77}"/>
    </a:ext>
  </a:extLst>
</a:theme>
</file>

<file path=ppt/theme/theme2.xml><?xml version="1.0" encoding="utf-8"?>
<a:theme xmlns:a="http://schemas.openxmlformats.org/drawingml/2006/main" name="Stadt Köln PPT 16:9">
  <a:themeElements>
    <a:clrScheme name="Stadt Köln PPT">
      <a:dk1>
        <a:srgbClr val="2D2D2D"/>
      </a:dk1>
      <a:lt1>
        <a:sysClr val="window" lastClr="FFFFFF"/>
      </a:lt1>
      <a:dk2>
        <a:srgbClr val="EF0000"/>
      </a:dk2>
      <a:lt2>
        <a:srgbClr val="F3F2F1"/>
      </a:lt2>
      <a:accent1>
        <a:srgbClr val="EF0000"/>
      </a:accent1>
      <a:accent2>
        <a:srgbClr val="552D73"/>
      </a:accent2>
      <a:accent3>
        <a:srgbClr val="873CC3"/>
      </a:accent3>
      <a:accent4>
        <a:srgbClr val="A55023"/>
      </a:accent4>
      <a:accent5>
        <a:srgbClr val="FF6E19"/>
      </a:accent5>
      <a:accent6>
        <a:srgbClr val="00D282"/>
      </a:accent6>
      <a:hlink>
        <a:srgbClr val="2D2D2D"/>
      </a:hlink>
      <a:folHlink>
        <a:srgbClr val="2D2D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err="1" smtClean="0"/>
        </a:defPPr>
      </a:lstStyle>
    </a:txDef>
  </a:objectDefaults>
  <a:extraClrSchemeLst/>
  <a:custClrLst>
    <a:custClr name="Rot">
      <a:srgbClr val="EF0000"/>
    </a:custClr>
    <a:custClr name="Weiß">
      <a:srgbClr val="FFFFFF"/>
    </a:custClr>
    <a:custClr name="Schwarz">
      <a:srgbClr val="000000"/>
    </a:custClr>
    <a:custClr name="Warmgrau">
      <a:srgbClr val="827D73"/>
    </a:custClr>
    <a:custClr name="Warmgrau 10%">
      <a:srgbClr val="F3F2F1"/>
    </a:custClr>
    <a:custClr>
      <a:srgbClr val="FFFFFF"/>
    </a:custClr>
    <a:custClr>
      <a:srgbClr val="FFFFFF"/>
    </a:custClr>
    <a:custClr>
      <a:srgbClr val="FFFFFF"/>
    </a:custClr>
    <a:custClr>
      <a:srgbClr val="FFFFFF"/>
    </a:custClr>
    <a:custClr>
      <a:srgbClr val="FFFFFF"/>
    </a:custClr>
    <a:custClr>
      <a:srgbClr val="FFFFFF"/>
    </a:custClr>
    <a:custClr name="Violett">
      <a:srgbClr val="873CC3"/>
    </a:custClr>
    <a:custClr name="Blau">
      <a:srgbClr val="008CEB"/>
    </a:custClr>
    <a:custClr name="Grün">
      <a:srgbClr val="00D282"/>
    </a:custClr>
    <a:custClr name="Gelb">
      <a:srgbClr val="FFD200"/>
    </a:custClr>
    <a:custClr name="Orange">
      <a:srgbClr val="FF6E19"/>
    </a:custClr>
    <a:custClr>
      <a:srgbClr val="FFFFFF"/>
    </a:custClr>
    <a:custClr>
      <a:srgbClr val="FFFFFF"/>
    </a:custClr>
    <a:custClr>
      <a:srgbClr val="FFFFFF"/>
    </a:custClr>
    <a:custClr>
      <a:srgbClr val="FFFFFF"/>
    </a:custClr>
    <a:custClr name="Rot gedeckt">
      <a:srgbClr val="A01E28"/>
    </a:custClr>
    <a:custClr name="Violett gedeckt">
      <a:srgbClr val="552D73"/>
    </a:custClr>
    <a:custClr name="Blau gedeckt">
      <a:srgbClr val="285F8C"/>
    </a:custClr>
    <a:custClr name="Grün gedeckt">
      <a:srgbClr val="3C914B"/>
    </a:custClr>
    <a:custClr name="Gelb gedeckt">
      <a:srgbClr val="AF912D"/>
    </a:custClr>
    <a:custClr name="Orange gedeckt">
      <a:srgbClr val="A55023"/>
    </a:custClr>
    <a:custClr>
      <a:srgbClr val="FFFFFF"/>
    </a:custClr>
    <a:custClr>
      <a:srgbClr val="FFFFFF"/>
    </a:custClr>
    <a:custClr>
      <a:srgbClr val="FFFFFF"/>
    </a:custClr>
    <a:custClr>
      <a:srgbClr val="FFFFFF"/>
    </a:custClr>
    <a:custClr name="Rot gedeckt 10%">
      <a:srgbClr val="F3E9EA"/>
    </a:custClr>
    <a:custClr name="Violett gedeckt 10%">
      <a:srgbClr val="EEEAF1"/>
    </a:custClr>
    <a:custClr name="Blau gedeckt 10%">
      <a:srgbClr val="EAEFF4"/>
    </a:custClr>
    <a:custClr name="Grün gedeckt 10%">
      <a:srgbClr val="ECF4ED"/>
    </a:custClr>
    <a:custClr name="Gelb gedeckt 10%">
      <a:srgbClr val="F7F4EA"/>
    </a:custClr>
    <a:custClr name="Orange gedeckt 10%">
      <a:srgbClr val="F6EDE9"/>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Master_Stadt_Köln.potx" id="{BCADBC42-3AA0-43DE-B6E2-BF803796B483}" vid="{C1DEAE88-A7AB-4443-9224-28A939660C77}"/>
    </a:ext>
  </a:extLst>
</a:theme>
</file>

<file path=ppt/theme/theme3.xml><?xml version="1.0" encoding="utf-8"?>
<a:theme xmlns:a="http://schemas.openxmlformats.org/drawingml/2006/main" name="Stadt Köln PPT 16:9">
  <a:themeElements>
    <a:clrScheme name="Stadt Köln PPT">
      <a:dk1>
        <a:srgbClr val="2D2D2D"/>
      </a:dk1>
      <a:lt1>
        <a:sysClr val="window" lastClr="FFFFFF"/>
      </a:lt1>
      <a:dk2>
        <a:srgbClr val="EF0000"/>
      </a:dk2>
      <a:lt2>
        <a:srgbClr val="F3F2F1"/>
      </a:lt2>
      <a:accent1>
        <a:srgbClr val="EF0000"/>
      </a:accent1>
      <a:accent2>
        <a:srgbClr val="552D73"/>
      </a:accent2>
      <a:accent3>
        <a:srgbClr val="873CC3"/>
      </a:accent3>
      <a:accent4>
        <a:srgbClr val="A55023"/>
      </a:accent4>
      <a:accent5>
        <a:srgbClr val="FF6E19"/>
      </a:accent5>
      <a:accent6>
        <a:srgbClr val="00D282"/>
      </a:accent6>
      <a:hlink>
        <a:srgbClr val="2D2D2D"/>
      </a:hlink>
      <a:folHlink>
        <a:srgbClr val="2D2D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err="1" smtClean="0"/>
        </a:defPPr>
      </a:lstStyle>
    </a:txDef>
  </a:objectDefaults>
  <a:extraClrSchemeLst/>
  <a:custClrLst>
    <a:custClr name="Rot">
      <a:srgbClr val="EF0000"/>
    </a:custClr>
    <a:custClr name="Weiß">
      <a:srgbClr val="FFFFFF"/>
    </a:custClr>
    <a:custClr name="Schwarz">
      <a:srgbClr val="000000"/>
    </a:custClr>
    <a:custClr name="Warmgrau">
      <a:srgbClr val="827D73"/>
    </a:custClr>
    <a:custClr name="Warmgrau 10%">
      <a:srgbClr val="F3F2F1"/>
    </a:custClr>
    <a:custClr>
      <a:srgbClr val="FFFFFF"/>
    </a:custClr>
    <a:custClr>
      <a:srgbClr val="FFFFFF"/>
    </a:custClr>
    <a:custClr>
      <a:srgbClr val="FFFFFF"/>
    </a:custClr>
    <a:custClr>
      <a:srgbClr val="FFFFFF"/>
    </a:custClr>
    <a:custClr>
      <a:srgbClr val="FFFFFF"/>
    </a:custClr>
    <a:custClr>
      <a:srgbClr val="FFFFFF"/>
    </a:custClr>
    <a:custClr name="Violett">
      <a:srgbClr val="873CC3"/>
    </a:custClr>
    <a:custClr name="Blau">
      <a:srgbClr val="008CEB"/>
    </a:custClr>
    <a:custClr name="Grün">
      <a:srgbClr val="00D282"/>
    </a:custClr>
    <a:custClr name="Gelb">
      <a:srgbClr val="FFD200"/>
    </a:custClr>
    <a:custClr name="Orange">
      <a:srgbClr val="FF6E19"/>
    </a:custClr>
    <a:custClr>
      <a:srgbClr val="FFFFFF"/>
    </a:custClr>
    <a:custClr>
      <a:srgbClr val="FFFFFF"/>
    </a:custClr>
    <a:custClr>
      <a:srgbClr val="FFFFFF"/>
    </a:custClr>
    <a:custClr>
      <a:srgbClr val="FFFFFF"/>
    </a:custClr>
    <a:custClr name="Rot gedeckt">
      <a:srgbClr val="A01E28"/>
    </a:custClr>
    <a:custClr name="Violett gedeckt">
      <a:srgbClr val="552D73"/>
    </a:custClr>
    <a:custClr name="Blau gedeckt">
      <a:srgbClr val="285F8C"/>
    </a:custClr>
    <a:custClr name="Grün gedeckt">
      <a:srgbClr val="3C914B"/>
    </a:custClr>
    <a:custClr name="Gelb gedeckt">
      <a:srgbClr val="AF912D"/>
    </a:custClr>
    <a:custClr name="Orange gedeckt">
      <a:srgbClr val="A55023"/>
    </a:custClr>
    <a:custClr>
      <a:srgbClr val="FFFFFF"/>
    </a:custClr>
    <a:custClr>
      <a:srgbClr val="FFFFFF"/>
    </a:custClr>
    <a:custClr>
      <a:srgbClr val="FFFFFF"/>
    </a:custClr>
    <a:custClr>
      <a:srgbClr val="FFFFFF"/>
    </a:custClr>
    <a:custClr name="Rot gedeckt 10%">
      <a:srgbClr val="F3E9EA"/>
    </a:custClr>
    <a:custClr name="Violett gedeckt 10%">
      <a:srgbClr val="EEEAF1"/>
    </a:custClr>
    <a:custClr name="Blau gedeckt 10%">
      <a:srgbClr val="EAEFF4"/>
    </a:custClr>
    <a:custClr name="Grün gedeckt 10%">
      <a:srgbClr val="ECF4ED"/>
    </a:custClr>
    <a:custClr name="Gelb gedeckt 10%">
      <a:srgbClr val="F7F4EA"/>
    </a:custClr>
    <a:custClr name="Orange gedeckt 10%">
      <a:srgbClr val="F6EDE9"/>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Master_Stadt_Köln.potx" id="{BCADBC42-3AA0-43DE-B6E2-BF803796B483}" vid="{C1DEAE88-A7AB-4443-9224-28A939660C77}"/>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1CB2D5EDFCFD64EB618C875080C1EFC" ma:contentTypeVersion="15" ma:contentTypeDescription="Ein neues Dokument erstellen." ma:contentTypeScope="" ma:versionID="e49d5c5b67fd60449a4d1af2a42a8cc3">
  <xsd:schema xmlns:xsd="http://www.w3.org/2001/XMLSchema" xmlns:xs="http://www.w3.org/2001/XMLSchema" xmlns:p="http://schemas.microsoft.com/office/2006/metadata/properties" xmlns:ns2="b053a905-31a4-407d-80c0-d9e41f7e8265" xmlns:ns3="62fe0c3f-44bc-4c81-81e8-00701fd96d82" targetNamespace="http://schemas.microsoft.com/office/2006/metadata/properties" ma:root="true" ma:fieldsID="a28a8e69b0b1493f0f02961cf8d4ea1d" ns2:_="" ns3:_="">
    <xsd:import namespace="b053a905-31a4-407d-80c0-d9e41f7e8265"/>
    <xsd:import namespace="62fe0c3f-44bc-4c81-81e8-00701fd96d8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53a905-31a4-407d-80c0-d9e41f7e82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ierungen" ma:readOnly="false" ma:fieldId="{5cf76f15-5ced-4ddc-b409-7134ff3c332f}" ma:taxonomyMulti="true" ma:sspId="1ab6ebc9-122d-4865-b4f5-42919499a1b5"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fe0c3f-44bc-4c81-81e8-00701fd96d8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e1bf87f-2045-4428-bb4f-caf2f2730ea5}" ma:internalName="TaxCatchAll" ma:showField="CatchAllData" ma:web="62fe0c3f-44bc-4c81-81e8-00701fd96d8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2fe0c3f-44bc-4c81-81e8-00701fd96d82" xsi:nil="true"/>
    <lcf76f155ced4ddcb4097134ff3c332f xmlns="b053a905-31a4-407d-80c0-d9e41f7e8265">
      <Terms xmlns="http://schemas.microsoft.com/office/infopath/2007/PartnerControls"/>
    </lcf76f155ced4ddcb4097134ff3c332f>
    <SharedWithUsers xmlns="62fe0c3f-44bc-4c81-81e8-00701fd96d82">
      <UserInfo>
        <DisplayName>Maren Mayer de Groot</DisplayName>
        <AccountId>225</AccountId>
        <AccountType/>
      </UserInfo>
      <UserInfo>
        <DisplayName>Christian Klasen</DisplayName>
        <AccountId>9</AccountId>
        <AccountType/>
      </UserInfo>
    </SharedWithUsers>
  </documentManagement>
</p:properties>
</file>

<file path=customXml/itemProps1.xml><?xml version="1.0" encoding="utf-8"?>
<ds:datastoreItem xmlns:ds="http://schemas.openxmlformats.org/officeDocument/2006/customXml" ds:itemID="{902164B4-56C8-4A79-B09E-50A40988E4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53a905-31a4-407d-80c0-d9e41f7e8265"/>
    <ds:schemaRef ds:uri="62fe0c3f-44bc-4c81-81e8-00701fd96d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911585-8CFD-4423-8B72-2DE2DA509E7A}">
  <ds:schemaRefs>
    <ds:schemaRef ds:uri="http://schemas.microsoft.com/sharepoint/v3/contenttype/forms"/>
  </ds:schemaRefs>
</ds:datastoreItem>
</file>

<file path=customXml/itemProps3.xml><?xml version="1.0" encoding="utf-8"?>
<ds:datastoreItem xmlns:ds="http://schemas.openxmlformats.org/officeDocument/2006/customXml" ds:itemID="{9356CC63-5C62-46E2-8B6F-428D7A8976E2}">
  <ds:schemaRefs>
    <ds:schemaRef ds:uri="http://schemas.microsoft.com/office/2006/metadata/properties"/>
    <ds:schemaRef ds:uri="62fe0c3f-44bc-4c81-81e8-00701fd96d82"/>
    <ds:schemaRef ds:uri="http://purl.org/dc/terms/"/>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b053a905-31a4-407d-80c0-d9e41f7e826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Master_Stadt_Köln_allgemein</Template>
  <TotalTime>0</TotalTime>
  <Words>1417</Words>
  <Application>Microsoft Office PowerPoint</Application>
  <PresentationFormat>Širokozaslonsko</PresentationFormat>
  <Paragraphs>255</Paragraphs>
  <Slides>16</Slides>
  <Notes>15</Notes>
  <HiddenSlides>0</HiddenSlides>
  <MMClips>0</MMClips>
  <ScaleCrop>false</ScaleCrop>
  <HeadingPairs>
    <vt:vector size="8" baseType="variant">
      <vt:variant>
        <vt:lpstr>Uporabljene pisave</vt:lpstr>
      </vt:variant>
      <vt:variant>
        <vt:i4>7</vt:i4>
      </vt:variant>
      <vt:variant>
        <vt:lpstr>Tema</vt:lpstr>
      </vt:variant>
      <vt:variant>
        <vt:i4>3</vt:i4>
      </vt:variant>
      <vt:variant>
        <vt:lpstr>Vdelani OLE strežniki</vt:lpstr>
      </vt:variant>
      <vt:variant>
        <vt:i4>2</vt:i4>
      </vt:variant>
      <vt:variant>
        <vt:lpstr>Naslovi diapozitivov</vt:lpstr>
      </vt:variant>
      <vt:variant>
        <vt:i4>16</vt:i4>
      </vt:variant>
    </vt:vector>
  </HeadingPairs>
  <TitlesOfParts>
    <vt:vector size="28" baseType="lpstr">
      <vt:lpstr>ApproachKoelnRegular</vt:lpstr>
      <vt:lpstr>Aptos</vt:lpstr>
      <vt:lpstr>Arial</vt:lpstr>
      <vt:lpstr>Calibri</vt:lpstr>
      <vt:lpstr>Lato Medium</vt:lpstr>
      <vt:lpstr>Times New Roman</vt:lpstr>
      <vt:lpstr>Wingdings</vt:lpstr>
      <vt:lpstr>Stadt Köln PPT 16:9</vt:lpstr>
      <vt:lpstr>Stadt Köln PPT 16:9</vt:lpstr>
      <vt:lpstr>Stadt Köln PPT 16:9</vt:lpstr>
      <vt:lpstr>think-cell Folie</vt:lpstr>
      <vt:lpstr>think-cell Slide</vt:lpstr>
      <vt:lpstr> Titelseite</vt:lpstr>
      <vt:lpstr>Geographical location and history of Cologne</vt:lpstr>
      <vt:lpstr>Geographical location and history of Cologne</vt:lpstr>
      <vt:lpstr>Sustainable Urban Mobility Plans (SUMPs)</vt:lpstr>
      <vt:lpstr>„Better through Cologne“ –  The Sustainable Urban Mobility Plan – Step 1</vt:lpstr>
      <vt:lpstr>PowerPointova predstavitev</vt:lpstr>
      <vt:lpstr>Participation is an essential part of our sustainable  urban mobility plan Participation of stakeholders</vt:lpstr>
      <vt:lpstr>Participation is an essential part of our sustainable  urban mobility plan Public participation </vt:lpstr>
      <vt:lpstr>Fields of action in the SUMP of Cologne</vt:lpstr>
      <vt:lpstr>Walkability in Cologne</vt:lpstr>
      <vt:lpstr>Examples from the old town of Cologne Redistribution of traffic areas - Cologne sets new standards for active mobility     </vt:lpstr>
      <vt:lpstr>Examples from the old town of Cologne </vt:lpstr>
      <vt:lpstr>Examples from the old town of Cologne </vt:lpstr>
      <vt:lpstr>Examples from the inner city of Cologne </vt:lpstr>
      <vt:lpstr>Conclusion and next steps </vt:lpstr>
      <vt:lpstr>PowerPointova predstavitev</vt:lpstr>
    </vt:vector>
  </TitlesOfParts>
  <Company>Stadt Köln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Mobibeirat Rahmenpräsi</dc:title>
  <dc:creator>christianf</dc:creator>
  <cp:lastModifiedBy>Urška Pleše</cp:lastModifiedBy>
  <cp:revision>412</cp:revision>
  <cp:lastPrinted>2024-02-01T09:15:14Z</cp:lastPrinted>
  <dcterms:created xsi:type="dcterms:W3CDTF">2022-11-15T15:07:11Z</dcterms:created>
  <dcterms:modified xsi:type="dcterms:W3CDTF">2024-11-04T07:15:15Z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92ec0663-810f-4e1d-b4fd-0af5f0797a18</vt:lpwstr>
  </property>
  <property fmtid="{D5CDD505-2E9C-101B-9397-08002B2CF9AE}" pid="3" name="MediaServiceImageTags">
    <vt:lpwstr/>
  </property>
  <property fmtid="{D5CDD505-2E9C-101B-9397-08002B2CF9AE}" pid="4" name="ContentTypeId">
    <vt:lpwstr>0x01010091CB2D5EDFCFD64EB618C875080C1EFC</vt:lpwstr>
  </property>
</Properties>
</file>