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31"/>
  </p:notesMasterIdLst>
  <p:sldIdLst>
    <p:sldId id="278" r:id="rId2"/>
    <p:sldId id="2595" r:id="rId3"/>
    <p:sldId id="418" r:id="rId4"/>
    <p:sldId id="258" r:id="rId5"/>
    <p:sldId id="259" r:id="rId6"/>
    <p:sldId id="2672" r:id="rId7"/>
    <p:sldId id="2673" r:id="rId8"/>
    <p:sldId id="2613" r:id="rId9"/>
    <p:sldId id="2662" r:id="rId10"/>
    <p:sldId id="2663" r:id="rId11"/>
    <p:sldId id="276" r:id="rId12"/>
    <p:sldId id="2664" r:id="rId13"/>
    <p:sldId id="2608" r:id="rId14"/>
    <p:sldId id="256" r:id="rId15"/>
    <p:sldId id="2665" r:id="rId16"/>
    <p:sldId id="2609" r:id="rId17"/>
    <p:sldId id="2674" r:id="rId18"/>
    <p:sldId id="2675" r:id="rId19"/>
    <p:sldId id="2676" r:id="rId20"/>
    <p:sldId id="1433" r:id="rId21"/>
    <p:sldId id="2661" r:id="rId22"/>
    <p:sldId id="1435" r:id="rId23"/>
    <p:sldId id="1436" r:id="rId24"/>
    <p:sldId id="2666" r:id="rId25"/>
    <p:sldId id="2669" r:id="rId26"/>
    <p:sldId id="2668" r:id="rId27"/>
    <p:sldId id="2670" r:id="rId28"/>
    <p:sldId id="2667" r:id="rId29"/>
    <p:sldId id="2671" r:id="rId30"/>
  </p:sldIdLst>
  <p:sldSz cx="10691813" cy="7559675"/>
  <p:notesSz cx="6735763" cy="9866313"/>
  <p:embeddedFontLst>
    <p:embeddedFont>
      <p:font typeface="HiraMaruPro-W4" panose="020F0400000000000000" charset="-128"/>
      <p:regular r:id="rId32"/>
    </p:embeddedFont>
    <p:embeddedFont>
      <p:font typeface="Arial Narrow" panose="020B060602020203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alisto MT" panose="02040603050505030304" pitchFamily="18" charset="0"/>
      <p:regular r:id="rId41"/>
      <p:bold r:id="rId42"/>
      <p:italic r:id="rId43"/>
      <p:boldItalic r:id="rId44"/>
    </p:embeddedFont>
    <p:embeddedFont>
      <p:font typeface="Century" panose="02040604050505020304" pitchFamily="18" charset="0"/>
      <p:regular r:id="rId45"/>
    </p:embeddedFont>
    <p:embeddedFont>
      <p:font typeface="Century Gothic" panose="020B0502020202020204" pitchFamily="34" charset="0"/>
      <p:regular r:id="rId46"/>
      <p:bold r:id="rId47"/>
      <p:italic r:id="rId48"/>
      <p:boldItalic r:id="rId49"/>
    </p:embeddedFont>
    <p:embeddedFont>
      <p:font typeface="Helvetica" panose="020B0604020202020204" pitchFamily="34" charset="0"/>
      <p:regular r:id="rId50"/>
      <p:bold r:id="rId51"/>
      <p:italic r:id="rId52"/>
      <p:boldItalic r:id="rId53"/>
    </p:embeddedFont>
    <p:embeddedFont>
      <p:font typeface="Helvetica Neue" panose="020B0600070205080204" charset="0"/>
      <p:regular r:id="rId54"/>
      <p:bold r:id="rId55"/>
      <p:italic r:id="rId56"/>
      <p:boldItalic r:id="rId57"/>
    </p:embeddedFont>
    <p:embeddedFont>
      <p:font typeface="HGP創英角ｺﾞｼｯｸUB" panose="020B0900000000000000" pitchFamily="50" charset="-128"/>
      <p:regular r:id="rId58"/>
    </p:embeddedFont>
    <p:embeddedFont>
      <p:font typeface="Meiryo UI" panose="020B0604030504040204" pitchFamily="50" charset="-128"/>
      <p:regular r:id="rId59"/>
      <p:bold r:id="rId60"/>
      <p:italic r:id="rId61"/>
      <p:boldItalic r:id="rId62"/>
    </p:embeddedFont>
    <p:embeddedFont>
      <p:font typeface="Wingdings 2" panose="05020102010507070707" pitchFamily="18" charset="2"/>
      <p:regular r:id="rId63"/>
    </p:embeddedFont>
    <p:embeddedFont>
      <p:font typeface="メイリオ" panose="020B0604030504040204" pitchFamily="50" charset="-128"/>
      <p:regular r:id="rId64"/>
      <p:bold r:id="rId65"/>
      <p:italic r:id="rId66"/>
      <p:boldItalic r:id="rId67"/>
    </p:embeddedFont>
    <p:embeddedFont>
      <p:font typeface="メイリオ" panose="020B0604030504040204" pitchFamily="50" charset="-128"/>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既定のセクション" id="{4CB89174-91D4-4122-9C48-D6543DE17858}">
          <p14:sldIdLst>
            <p14:sldId id="278"/>
            <p14:sldId id="2595"/>
            <p14:sldId id="418"/>
            <p14:sldId id="258"/>
            <p14:sldId id="259"/>
            <p14:sldId id="2672"/>
            <p14:sldId id="2673"/>
          </p14:sldIdLst>
        </p14:section>
        <p14:section name="タイトルなしのセクション" id="{FDE8B91D-A134-435E-B7CA-A6DF4D60E9FE}">
          <p14:sldIdLst>
            <p14:sldId id="2613"/>
            <p14:sldId id="2662"/>
            <p14:sldId id="2663"/>
            <p14:sldId id="276"/>
            <p14:sldId id="2664"/>
            <p14:sldId id="2608"/>
            <p14:sldId id="256"/>
            <p14:sldId id="2665"/>
            <p14:sldId id="2609"/>
            <p14:sldId id="2674"/>
            <p14:sldId id="2675"/>
            <p14:sldId id="2676"/>
            <p14:sldId id="1433"/>
            <p14:sldId id="2661"/>
            <p14:sldId id="1435"/>
            <p14:sldId id="1436"/>
            <p14:sldId id="2666"/>
            <p14:sldId id="2669"/>
            <p14:sldId id="2668"/>
            <p14:sldId id="2670"/>
            <p14:sldId id="2667"/>
            <p14:sldId id="2671"/>
          </p14:sldIdLst>
        </p14:section>
      </p14:sectionLst>
    </p:ext>
    <p:ext uri="{EFAFB233-063F-42B5-8137-9DF3F51BA10A}">
      <p15:sldGuideLst xmlns:p15="http://schemas.microsoft.com/office/powerpoint/2012/main">
        <p15:guide id="1" orient="horz" pos="2404"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D8B577-2128-3FE9-25E0-0C6008FC7B6C}" name="Kyoto" initials="K" userId="Kyot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124"/>
    <a:srgbClr val="B17F4D"/>
    <a:srgbClr val="BB7C59"/>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85" autoAdjust="0"/>
    <p:restoredTop sz="94343" autoAdjust="0"/>
  </p:normalViewPr>
  <p:slideViewPr>
    <p:cSldViewPr snapToGrid="0">
      <p:cViewPr>
        <p:scale>
          <a:sx n="220" d="100"/>
          <a:sy n="220" d="100"/>
        </p:scale>
        <p:origin x="156" y="156"/>
      </p:cViewPr>
      <p:guideLst>
        <p:guide orient="horz" pos="2404"/>
        <p:guide pos="3368"/>
      </p:guideLst>
    </p:cSldViewPr>
  </p:slideViewPr>
  <p:notesTextViewPr>
    <p:cViewPr>
      <p:scale>
        <a:sx n="100" d="100"/>
        <a:sy n="100" d="100"/>
      </p:scale>
      <p:origin x="0" y="0"/>
    </p:cViewPr>
  </p:notesTextViewPr>
  <p:notesViewPr>
    <p:cSldViewPr snapToGrid="0">
      <p:cViewPr varScale="1">
        <p:scale>
          <a:sx n="52" d="100"/>
          <a:sy n="52" d="100"/>
        </p:scale>
        <p:origin x="296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font" Target="fonts/font32.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schemas.openxmlformats.org/officeDocument/2006/relationships/font" Target="fonts/font3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61" Type="http://schemas.openxmlformats.org/officeDocument/2006/relationships/font" Target="fonts/font3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font" Target="fonts/font3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font" Target="fonts/font33.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0.fntdata"/><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openxmlformats.org/officeDocument/2006/relationships/font" Target="fonts/font36.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font" Target="fonts/font31.fntdata"/><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3403610180477289E-2"/>
          <c:y val="0.14530997304582208"/>
          <c:w val="0.87290984227574808"/>
          <c:h val="0.68547721629135983"/>
        </c:manualLayout>
      </c:layout>
      <c:barChart>
        <c:barDir val="col"/>
        <c:grouping val="clustered"/>
        <c:varyColors val="0"/>
        <c:ser>
          <c:idx val="0"/>
          <c:order val="0"/>
          <c:tx>
            <c:strRef>
              <c:f>Sheet1!$B$1</c:f>
              <c:strCache>
                <c:ptCount val="1"/>
                <c:pt idx="0">
                  <c:v>大学生・大学院生人口比率</c:v>
                </c:pt>
              </c:strCache>
            </c:strRef>
          </c:tx>
          <c:spPr>
            <a:solidFill>
              <a:schemeClr val="accent1">
                <a:shade val="65000"/>
              </a:schemeClr>
            </a:solidFill>
            <a:ln>
              <a:noFill/>
            </a:ln>
            <a:effectLst/>
          </c:spPr>
          <c:invertIfNegative val="0"/>
          <c:cat>
            <c:strRef>
              <c:f>Sheet1!$A$2:$A$8</c:f>
              <c:strCache>
                <c:ptCount val="4"/>
                <c:pt idx="1">
                  <c:v>東京都区部</c:v>
                </c:pt>
                <c:pt idx="2">
                  <c:v>福岡市</c:v>
                </c:pt>
                <c:pt idx="3">
                  <c:v>神戸市</c:v>
                </c:pt>
              </c:strCache>
            </c:strRef>
          </c:cat>
          <c:val>
            <c:numRef>
              <c:f>Sheet1!$B$2:$B$8</c:f>
              <c:numCache>
                <c:formatCode>0.00%</c:formatCode>
                <c:ptCount val="4"/>
                <c:pt idx="0">
                  <c:v>0.106</c:v>
                </c:pt>
                <c:pt idx="1">
                  <c:v>5.8999999999999997E-2</c:v>
                </c:pt>
                <c:pt idx="2">
                  <c:v>4.7E-2</c:v>
                </c:pt>
                <c:pt idx="3">
                  <c:v>4.3450585518741709E-2</c:v>
                </c:pt>
              </c:numCache>
            </c:numRef>
          </c:val>
          <c:extLst>
            <c:ext xmlns:c16="http://schemas.microsoft.com/office/drawing/2014/chart" uri="{C3380CC4-5D6E-409C-BE32-E72D297353CC}">
              <c16:uniqueId val="{00000000-B612-447E-BA02-5A15AEFF784A}"/>
            </c:ext>
          </c:extLst>
        </c:ser>
        <c:ser>
          <c:idx val="1"/>
          <c:order val="1"/>
          <c:tx>
            <c:strRef>
              <c:f>Sheet1!$C$1</c:f>
              <c:strCache>
                <c:ptCount val="1"/>
                <c:pt idx="0">
                  <c:v>あ</c:v>
                </c:pt>
              </c:strCache>
            </c:strRef>
          </c:tx>
          <c:spPr>
            <a:solidFill>
              <a:schemeClr val="accent1"/>
            </a:solidFill>
            <a:ln>
              <a:noFill/>
            </a:ln>
            <a:effectLst/>
          </c:spPr>
          <c:invertIfNegative val="0"/>
          <c:cat>
            <c:strRef>
              <c:f>Sheet1!$A$2:$A$8</c:f>
              <c:strCache>
                <c:ptCount val="4"/>
                <c:pt idx="1">
                  <c:v>東京都区部</c:v>
                </c:pt>
                <c:pt idx="2">
                  <c:v>福岡市</c:v>
                </c:pt>
                <c:pt idx="3">
                  <c:v>神戸市</c:v>
                </c:pt>
              </c:strCache>
            </c:strRef>
          </c:cat>
          <c:val>
            <c:numRef>
              <c:f>Sheet1!$C$2:$C$8</c:f>
              <c:numCache>
                <c:formatCode>General</c:formatCode>
                <c:ptCount val="4"/>
              </c:numCache>
            </c:numRef>
          </c:val>
          <c:extLst>
            <c:ext xmlns:c16="http://schemas.microsoft.com/office/drawing/2014/chart" uri="{C3380CC4-5D6E-409C-BE32-E72D297353CC}">
              <c16:uniqueId val="{00000001-B612-447E-BA02-5A15AEFF784A}"/>
            </c:ext>
          </c:extLst>
        </c:ser>
        <c:dLbls>
          <c:showLegendKey val="0"/>
          <c:showVal val="0"/>
          <c:showCatName val="0"/>
          <c:showSerName val="0"/>
          <c:showPercent val="0"/>
          <c:showBubbleSize val="0"/>
        </c:dLbls>
        <c:gapWidth val="100"/>
        <c:axId val="388640224"/>
        <c:axId val="388645144"/>
      </c:barChart>
      <c:barChart>
        <c:barDir val="col"/>
        <c:grouping val="clustered"/>
        <c:varyColors val="0"/>
        <c:ser>
          <c:idx val="2"/>
          <c:order val="2"/>
          <c:tx>
            <c:strRef>
              <c:f>Sheet1!$D$1</c:f>
              <c:strCache>
                <c:ptCount val="1"/>
                <c:pt idx="0">
                  <c:v>い</c:v>
                </c:pt>
              </c:strCache>
            </c:strRef>
          </c:tx>
          <c:spPr>
            <a:noFill/>
            <a:ln>
              <a:noFill/>
            </a:ln>
            <a:effectLst/>
          </c:spPr>
          <c:invertIfNegative val="0"/>
          <c:cat>
            <c:strRef>
              <c:f>Sheet1!$A$2:$A$8</c:f>
              <c:strCache>
                <c:ptCount val="4"/>
                <c:pt idx="1">
                  <c:v>東京都区部</c:v>
                </c:pt>
                <c:pt idx="2">
                  <c:v>福岡市</c:v>
                </c:pt>
                <c:pt idx="3">
                  <c:v>神戸市</c:v>
                </c:pt>
              </c:strCache>
            </c:strRef>
          </c:cat>
          <c:val>
            <c:numRef>
              <c:f>Sheet1!$D$2:$D$8</c:f>
              <c:numCache>
                <c:formatCode>0%</c:formatCode>
                <c:ptCount val="4"/>
                <c:pt idx="0">
                  <c:v>2.0493509067485878</c:v>
                </c:pt>
                <c:pt idx="1">
                  <c:v>1.0971402100186716</c:v>
                </c:pt>
                <c:pt idx="2">
                  <c:v>1.0063914559238558</c:v>
                </c:pt>
                <c:pt idx="3">
                  <c:v>0.99204569241350438</c:v>
                </c:pt>
              </c:numCache>
            </c:numRef>
          </c:val>
          <c:extLst>
            <c:ext xmlns:c16="http://schemas.microsoft.com/office/drawing/2014/chart" uri="{C3380CC4-5D6E-409C-BE32-E72D297353CC}">
              <c16:uniqueId val="{00000002-B612-447E-BA02-5A15AEFF784A}"/>
            </c:ext>
          </c:extLst>
        </c:ser>
        <c:dLbls>
          <c:showLegendKey val="0"/>
          <c:showVal val="0"/>
          <c:showCatName val="0"/>
          <c:showSerName val="0"/>
          <c:showPercent val="0"/>
          <c:showBubbleSize val="0"/>
        </c:dLbls>
        <c:gapWidth val="0"/>
        <c:axId val="436447488"/>
        <c:axId val="436451752"/>
      </c:barChart>
      <c:catAx>
        <c:axId val="388640224"/>
        <c:scaling>
          <c:orientation val="minMax"/>
        </c:scaling>
        <c:delete val="1"/>
        <c:axPos val="b"/>
        <c:numFmt formatCode="General" sourceLinked="1"/>
        <c:majorTickMark val="none"/>
        <c:minorTickMark val="none"/>
        <c:tickLblPos val="nextTo"/>
        <c:crossAx val="388645144"/>
        <c:crosses val="autoZero"/>
        <c:auto val="1"/>
        <c:lblAlgn val="ctr"/>
        <c:lblOffset val="100"/>
        <c:noMultiLvlLbl val="0"/>
      </c:catAx>
      <c:valAx>
        <c:axId val="388645144"/>
        <c:scaling>
          <c:orientation val="minMax"/>
          <c:max val="0.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88640224"/>
        <c:crosses val="autoZero"/>
        <c:crossBetween val="between"/>
        <c:majorUnit val="2.5000000000000005E-2"/>
      </c:valAx>
      <c:valAx>
        <c:axId val="436451752"/>
        <c:scaling>
          <c:orientation val="minMax"/>
          <c:max val="2"/>
        </c:scaling>
        <c:delete val="1"/>
        <c:axPos val="r"/>
        <c:numFmt formatCode="0%" sourceLinked="1"/>
        <c:majorTickMark val="out"/>
        <c:minorTickMark val="none"/>
        <c:tickLblPos val="nextTo"/>
        <c:crossAx val="436447488"/>
        <c:crosses val="max"/>
        <c:crossBetween val="between"/>
        <c:majorUnit val="0.5"/>
      </c:valAx>
      <c:catAx>
        <c:axId val="436447488"/>
        <c:scaling>
          <c:orientation val="minMax"/>
        </c:scaling>
        <c:delete val="1"/>
        <c:axPos val="b"/>
        <c:numFmt formatCode="General" sourceLinked="1"/>
        <c:majorTickMark val="out"/>
        <c:minorTickMark val="none"/>
        <c:tickLblPos val="nextTo"/>
        <c:crossAx val="43645175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C17FE9-9C8C-4AC3-8E4E-2EEDD0BACCB6}"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kumimoji="1" lang="ja-JP" altLang="en-US"/>
        </a:p>
      </dgm:t>
    </dgm:pt>
    <dgm:pt modelId="{0A182272-CCAB-4162-897B-2DD156A4368F}">
      <dgm:prSet phldrT="[テキスト]"/>
      <dgm:spPr/>
      <dgm:t>
        <a:bodyPr/>
        <a:lstStyle/>
        <a:p>
          <a:r>
            <a:rPr kumimoji="1" lang="en-US" altLang="ja-JP" dirty="0"/>
            <a:t>1994</a:t>
          </a:r>
        </a:p>
      </dgm:t>
    </dgm:pt>
    <dgm:pt modelId="{E99113E7-8D97-4931-97EB-CE521A64ECBE}" type="parTrans" cxnId="{C65BD252-78FA-420E-B58A-8A4DAC3704A2}">
      <dgm:prSet/>
      <dgm:spPr/>
      <dgm:t>
        <a:bodyPr/>
        <a:lstStyle/>
        <a:p>
          <a:endParaRPr kumimoji="1" lang="ja-JP" altLang="en-US"/>
        </a:p>
      </dgm:t>
    </dgm:pt>
    <dgm:pt modelId="{39CD27B0-0732-4F8B-B217-615AE0594C92}" type="sibTrans" cxnId="{C65BD252-78FA-420E-B58A-8A4DAC3704A2}">
      <dgm:prSet/>
      <dgm:spPr/>
      <dgm:t>
        <a:bodyPr/>
        <a:lstStyle/>
        <a:p>
          <a:endParaRPr kumimoji="1" lang="ja-JP" altLang="en-US"/>
        </a:p>
      </dgm:t>
    </dgm:pt>
    <dgm:pt modelId="{D0D6F438-90A4-46B9-BB4F-9007FD15785F}">
      <dgm:prSet phldrT="[テキスト]"/>
      <dgm:spPr/>
      <dgm:t>
        <a:bodyPr/>
        <a:lstStyle/>
        <a:p>
          <a:r>
            <a:rPr kumimoji="1" lang="en-US" altLang="ja-JP" dirty="0"/>
            <a:t>2010</a:t>
          </a:r>
          <a:endParaRPr kumimoji="1" lang="ja-JP" altLang="en-US" dirty="0"/>
        </a:p>
      </dgm:t>
    </dgm:pt>
    <dgm:pt modelId="{FF4CA202-C55A-41B9-8277-4F219D23DB9B}" type="parTrans" cxnId="{3FE33B2C-C5B2-450E-8D06-18E312F44D9E}">
      <dgm:prSet/>
      <dgm:spPr/>
      <dgm:t>
        <a:bodyPr/>
        <a:lstStyle/>
        <a:p>
          <a:endParaRPr kumimoji="1" lang="ja-JP" altLang="en-US"/>
        </a:p>
      </dgm:t>
    </dgm:pt>
    <dgm:pt modelId="{A09C6C61-0197-4F5B-B140-BBA5185D229E}" type="sibTrans" cxnId="{3FE33B2C-C5B2-450E-8D06-18E312F44D9E}">
      <dgm:prSet/>
      <dgm:spPr/>
      <dgm:t>
        <a:bodyPr/>
        <a:lstStyle/>
        <a:p>
          <a:endParaRPr kumimoji="1" lang="ja-JP" altLang="en-US"/>
        </a:p>
      </dgm:t>
    </dgm:pt>
    <dgm:pt modelId="{074CE5D6-47AA-445F-BAF9-F7EA9B7FA9F1}">
      <dgm:prSet phldrT="[テキスト]"/>
      <dgm:spPr/>
      <dgm:t>
        <a:bodyPr/>
        <a:lstStyle/>
        <a:p>
          <a:r>
            <a:rPr kumimoji="1" lang="en-US" altLang="ja-JP" dirty="0"/>
            <a:t>2023</a:t>
          </a:r>
          <a:endParaRPr kumimoji="1" lang="ja-JP" altLang="en-US" dirty="0"/>
        </a:p>
      </dgm:t>
    </dgm:pt>
    <dgm:pt modelId="{DB78D132-C4D0-4645-8DD6-99E63DFA213E}" type="parTrans" cxnId="{732B16B5-9A82-4977-A81B-60478D0F9D05}">
      <dgm:prSet/>
      <dgm:spPr/>
      <dgm:t>
        <a:bodyPr/>
        <a:lstStyle/>
        <a:p>
          <a:endParaRPr kumimoji="1" lang="ja-JP" altLang="en-US"/>
        </a:p>
      </dgm:t>
    </dgm:pt>
    <dgm:pt modelId="{A7E6B74A-D6B8-48B9-BE89-5F78664C8906}" type="sibTrans" cxnId="{732B16B5-9A82-4977-A81B-60478D0F9D05}">
      <dgm:prSet/>
      <dgm:spPr/>
      <dgm:t>
        <a:bodyPr/>
        <a:lstStyle/>
        <a:p>
          <a:endParaRPr kumimoji="1" lang="ja-JP" altLang="en-US"/>
        </a:p>
      </dgm:t>
    </dgm:pt>
    <dgm:pt modelId="{6C5D601F-B670-4C8F-AC5D-745B12FD7000}" type="pres">
      <dgm:prSet presAssocID="{88C17FE9-9C8C-4AC3-8E4E-2EEDD0BACCB6}" presName="Name0" presStyleCnt="0">
        <dgm:presLayoutVars>
          <dgm:chMax val="7"/>
          <dgm:chPref val="5"/>
        </dgm:presLayoutVars>
      </dgm:prSet>
      <dgm:spPr/>
    </dgm:pt>
    <dgm:pt modelId="{519817FF-F9BA-4151-A572-18ED55CD70CE}" type="pres">
      <dgm:prSet presAssocID="{88C17FE9-9C8C-4AC3-8E4E-2EEDD0BACCB6}" presName="arrowNode" presStyleLbl="node1" presStyleIdx="0" presStyleCnt="1" custAng="19901822" custScaleX="86053" custLinFactNeighborX="7333" custLinFactNeighborY="4582"/>
      <dgm:spPr>
        <a:solidFill>
          <a:schemeClr val="accent6">
            <a:lumMod val="60000"/>
            <a:lumOff val="40000"/>
          </a:schemeClr>
        </a:solidFill>
      </dgm:spPr>
    </dgm:pt>
    <dgm:pt modelId="{542B7C6D-6652-4672-9438-1E64CDB75665}" type="pres">
      <dgm:prSet presAssocID="{0A182272-CCAB-4162-897B-2DD156A4368F}" presName="txNode1" presStyleLbl="revTx" presStyleIdx="0" presStyleCnt="3" custLinFactNeighborX="-40134" custLinFactNeighborY="68422">
        <dgm:presLayoutVars>
          <dgm:bulletEnabled val="1"/>
        </dgm:presLayoutVars>
      </dgm:prSet>
      <dgm:spPr/>
    </dgm:pt>
    <dgm:pt modelId="{ABA8C2AB-F772-4345-96C3-6233749A7C50}" type="pres">
      <dgm:prSet presAssocID="{D0D6F438-90A4-46B9-BB4F-9007FD15785F}" presName="txNode2" presStyleLbl="revTx" presStyleIdx="1" presStyleCnt="3" custLinFactNeighborX="-19468" custLinFactNeighborY="-20576">
        <dgm:presLayoutVars>
          <dgm:bulletEnabled val="1"/>
        </dgm:presLayoutVars>
      </dgm:prSet>
      <dgm:spPr/>
    </dgm:pt>
    <dgm:pt modelId="{DC8AE26F-D640-41D3-B28D-30320EA3104F}" type="pres">
      <dgm:prSet presAssocID="{A09C6C61-0197-4F5B-B140-BBA5185D229E}" presName="dotNode2" presStyleCnt="0"/>
      <dgm:spPr/>
    </dgm:pt>
    <dgm:pt modelId="{814D5B26-DA0C-4452-ABE2-7649D2E97F4D}" type="pres">
      <dgm:prSet presAssocID="{A09C6C61-0197-4F5B-B140-BBA5185D229E}" presName="dotRepeatNode" presStyleLbl="fgShp" presStyleIdx="0" presStyleCnt="1"/>
      <dgm:spPr/>
    </dgm:pt>
    <dgm:pt modelId="{858CFBB7-0BF2-40FB-8809-F21E63AE032E}" type="pres">
      <dgm:prSet presAssocID="{074CE5D6-47AA-445F-BAF9-F7EA9B7FA9F1}" presName="txNode3" presStyleLbl="revTx" presStyleIdx="2" presStyleCnt="3" custLinFactY="-19656" custLinFactNeighborX="80759" custLinFactNeighborY="-100000">
        <dgm:presLayoutVars>
          <dgm:bulletEnabled val="1"/>
        </dgm:presLayoutVars>
      </dgm:prSet>
      <dgm:spPr/>
    </dgm:pt>
  </dgm:ptLst>
  <dgm:cxnLst>
    <dgm:cxn modelId="{10F38D0A-3520-464E-92BC-CFD9C8021E49}" type="presOf" srcId="{0A182272-CCAB-4162-897B-2DD156A4368F}" destId="{542B7C6D-6652-4672-9438-1E64CDB75665}" srcOrd="0" destOrd="0" presId="urn:microsoft.com/office/officeart/2009/3/layout/DescendingProcess"/>
    <dgm:cxn modelId="{3FE33B2C-C5B2-450E-8D06-18E312F44D9E}" srcId="{88C17FE9-9C8C-4AC3-8E4E-2EEDD0BACCB6}" destId="{D0D6F438-90A4-46B9-BB4F-9007FD15785F}" srcOrd="1" destOrd="0" parTransId="{FF4CA202-C55A-41B9-8277-4F219D23DB9B}" sibTransId="{A09C6C61-0197-4F5B-B140-BBA5185D229E}"/>
    <dgm:cxn modelId="{C65BD252-78FA-420E-B58A-8A4DAC3704A2}" srcId="{88C17FE9-9C8C-4AC3-8E4E-2EEDD0BACCB6}" destId="{0A182272-CCAB-4162-897B-2DD156A4368F}" srcOrd="0" destOrd="0" parTransId="{E99113E7-8D97-4931-97EB-CE521A64ECBE}" sibTransId="{39CD27B0-0732-4F8B-B217-615AE0594C92}"/>
    <dgm:cxn modelId="{0C0FF65A-BADF-4922-93C5-A221DB91187B}" type="presOf" srcId="{074CE5D6-47AA-445F-BAF9-F7EA9B7FA9F1}" destId="{858CFBB7-0BF2-40FB-8809-F21E63AE032E}" srcOrd="0" destOrd="0" presId="urn:microsoft.com/office/officeart/2009/3/layout/DescendingProcess"/>
    <dgm:cxn modelId="{16B91E9A-EC17-48FF-8C8B-E9C5CF6E082F}" type="presOf" srcId="{88C17FE9-9C8C-4AC3-8E4E-2EEDD0BACCB6}" destId="{6C5D601F-B670-4C8F-AC5D-745B12FD7000}" srcOrd="0" destOrd="0" presId="urn:microsoft.com/office/officeart/2009/3/layout/DescendingProcess"/>
    <dgm:cxn modelId="{DEED9FB4-3770-443E-AE95-29015690F722}" type="presOf" srcId="{D0D6F438-90A4-46B9-BB4F-9007FD15785F}" destId="{ABA8C2AB-F772-4345-96C3-6233749A7C50}" srcOrd="0" destOrd="0" presId="urn:microsoft.com/office/officeart/2009/3/layout/DescendingProcess"/>
    <dgm:cxn modelId="{732B16B5-9A82-4977-A81B-60478D0F9D05}" srcId="{88C17FE9-9C8C-4AC3-8E4E-2EEDD0BACCB6}" destId="{074CE5D6-47AA-445F-BAF9-F7EA9B7FA9F1}" srcOrd="2" destOrd="0" parTransId="{DB78D132-C4D0-4645-8DD6-99E63DFA213E}" sibTransId="{A7E6B74A-D6B8-48B9-BE89-5F78664C8906}"/>
    <dgm:cxn modelId="{269CC2CF-0A63-459E-80A2-8C6A3C4C9941}" type="presOf" srcId="{A09C6C61-0197-4F5B-B140-BBA5185D229E}" destId="{814D5B26-DA0C-4452-ABE2-7649D2E97F4D}" srcOrd="0" destOrd="0" presId="urn:microsoft.com/office/officeart/2009/3/layout/DescendingProcess"/>
    <dgm:cxn modelId="{C5D9FB85-63F7-4C1A-9087-3C005A82B483}" type="presParOf" srcId="{6C5D601F-B670-4C8F-AC5D-745B12FD7000}" destId="{519817FF-F9BA-4151-A572-18ED55CD70CE}" srcOrd="0" destOrd="0" presId="urn:microsoft.com/office/officeart/2009/3/layout/DescendingProcess"/>
    <dgm:cxn modelId="{953FDC6D-AAC4-4B43-A325-F4AE7F4AE459}" type="presParOf" srcId="{6C5D601F-B670-4C8F-AC5D-745B12FD7000}" destId="{542B7C6D-6652-4672-9438-1E64CDB75665}" srcOrd="1" destOrd="0" presId="urn:microsoft.com/office/officeart/2009/3/layout/DescendingProcess"/>
    <dgm:cxn modelId="{3E24C4BA-748D-41E2-AD5F-EE927C44AABA}" type="presParOf" srcId="{6C5D601F-B670-4C8F-AC5D-745B12FD7000}" destId="{ABA8C2AB-F772-4345-96C3-6233749A7C50}" srcOrd="2" destOrd="0" presId="urn:microsoft.com/office/officeart/2009/3/layout/DescendingProcess"/>
    <dgm:cxn modelId="{43B2E11B-8B14-4872-A191-6AACF6202E24}" type="presParOf" srcId="{6C5D601F-B670-4C8F-AC5D-745B12FD7000}" destId="{DC8AE26F-D640-41D3-B28D-30320EA3104F}" srcOrd="3" destOrd="0" presId="urn:microsoft.com/office/officeart/2009/3/layout/DescendingProcess"/>
    <dgm:cxn modelId="{404F0F7A-5296-4590-BBDE-DC7A29C364D9}" type="presParOf" srcId="{DC8AE26F-D640-41D3-B28D-30320EA3104F}" destId="{814D5B26-DA0C-4452-ABE2-7649D2E97F4D}" srcOrd="0" destOrd="0" presId="urn:microsoft.com/office/officeart/2009/3/layout/DescendingProcess"/>
    <dgm:cxn modelId="{22274773-8982-4465-905A-D3BFB4D128F2}" type="presParOf" srcId="{6C5D601F-B670-4C8F-AC5D-745B12FD7000}" destId="{858CFBB7-0BF2-40FB-8809-F21E63AE032E}" srcOrd="4" destOrd="0" presId="urn:microsoft.com/office/officeart/2009/3/layout/Descending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817FF-F9BA-4151-A572-18ED55CD70CE}">
      <dsp:nvSpPr>
        <dsp:cNvPr id="0" name=""/>
        <dsp:cNvSpPr/>
      </dsp:nvSpPr>
      <dsp:spPr>
        <a:xfrm rot="2698196">
          <a:off x="4546928" y="1644538"/>
          <a:ext cx="4777030" cy="2486199"/>
        </a:xfrm>
        <a:prstGeom prst="swooshArrow">
          <a:avLst>
            <a:gd name="adj1" fmla="val 16310"/>
            <a:gd name="adj2" fmla="val 3137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4D5B26-DA0C-4452-ABE2-7649D2E97F4D}">
      <dsp:nvSpPr>
        <dsp:cNvPr id="0" name=""/>
        <dsp:cNvSpPr/>
      </dsp:nvSpPr>
      <dsp:spPr>
        <a:xfrm>
          <a:off x="6750926" y="2054285"/>
          <a:ext cx="115332" cy="115332"/>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2B7C6D-6652-4672-9438-1E64CDB75665}">
      <dsp:nvSpPr>
        <dsp:cNvPr id="0" name=""/>
        <dsp:cNvSpPr/>
      </dsp:nvSpPr>
      <dsp:spPr>
        <a:xfrm>
          <a:off x="3161533" y="579174"/>
          <a:ext cx="2153216" cy="84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0" tIns="67310" rIns="67310" bIns="67310" numCol="1" spcCol="1270" anchor="b" anchorCtr="0">
          <a:noAutofit/>
        </a:bodyPr>
        <a:lstStyle/>
        <a:p>
          <a:pPr marL="0" lvl="0" indent="0" algn="ctr" defTabSz="2355850">
            <a:lnSpc>
              <a:spcPct val="90000"/>
            </a:lnSpc>
            <a:spcBef>
              <a:spcPct val="0"/>
            </a:spcBef>
            <a:spcAft>
              <a:spcPct val="35000"/>
            </a:spcAft>
            <a:buNone/>
          </a:pPr>
          <a:r>
            <a:rPr kumimoji="1" lang="en-US" altLang="ja-JP" sz="5300" kern="1200" dirty="0"/>
            <a:t>1994</a:t>
          </a:r>
        </a:p>
      </dsp:txBody>
      <dsp:txXfrm>
        <a:off x="3161533" y="579174"/>
        <a:ext cx="2153216" cy="846473"/>
      </dsp:txXfrm>
    </dsp:sp>
    <dsp:sp modelId="{ABA8C2AB-F772-4345-96C3-6233749A7C50}">
      <dsp:nvSpPr>
        <dsp:cNvPr id="0" name=""/>
        <dsp:cNvSpPr/>
      </dsp:nvSpPr>
      <dsp:spPr>
        <a:xfrm>
          <a:off x="6786134" y="1514544"/>
          <a:ext cx="2560582" cy="84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0" tIns="67310" rIns="67310" bIns="67310" numCol="1" spcCol="1270" anchor="ctr" anchorCtr="0">
          <a:noAutofit/>
        </a:bodyPr>
        <a:lstStyle/>
        <a:p>
          <a:pPr marL="0" lvl="0" indent="0" algn="l" defTabSz="2355850">
            <a:lnSpc>
              <a:spcPct val="90000"/>
            </a:lnSpc>
            <a:spcBef>
              <a:spcPct val="0"/>
            </a:spcBef>
            <a:spcAft>
              <a:spcPct val="35000"/>
            </a:spcAft>
            <a:buNone/>
          </a:pPr>
          <a:r>
            <a:rPr kumimoji="1" lang="en-US" altLang="ja-JP" sz="5300" kern="1200" dirty="0"/>
            <a:t>2010</a:t>
          </a:r>
          <a:endParaRPr kumimoji="1" lang="ja-JP" altLang="en-US" sz="5300" kern="1200" dirty="0"/>
        </a:p>
      </dsp:txBody>
      <dsp:txXfrm>
        <a:off x="6786134" y="1514544"/>
        <a:ext cx="2560582" cy="846473"/>
      </dsp:txXfrm>
    </dsp:sp>
    <dsp:sp modelId="{858CFBB7-0BF2-40FB-8809-F21E63AE032E}">
      <dsp:nvSpPr>
        <dsp:cNvPr id="0" name=""/>
        <dsp:cNvSpPr/>
      </dsp:nvSpPr>
      <dsp:spPr>
        <a:xfrm>
          <a:off x="9285344" y="3431129"/>
          <a:ext cx="2909752" cy="84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0" tIns="67310" rIns="67310" bIns="67310" numCol="1" spcCol="1270" anchor="t" anchorCtr="0">
          <a:noAutofit/>
        </a:bodyPr>
        <a:lstStyle/>
        <a:p>
          <a:pPr marL="0" lvl="0" indent="0" algn="ctr" defTabSz="2355850">
            <a:lnSpc>
              <a:spcPct val="90000"/>
            </a:lnSpc>
            <a:spcBef>
              <a:spcPct val="0"/>
            </a:spcBef>
            <a:spcAft>
              <a:spcPct val="35000"/>
            </a:spcAft>
            <a:buNone/>
          </a:pPr>
          <a:r>
            <a:rPr kumimoji="1" lang="en-US" altLang="ja-JP" sz="5300" kern="1200" dirty="0"/>
            <a:t>2023</a:t>
          </a:r>
          <a:endParaRPr kumimoji="1" lang="ja-JP" altLang="en-US" sz="5300" kern="1200" dirty="0"/>
        </a:p>
      </dsp:txBody>
      <dsp:txXfrm>
        <a:off x="9285344" y="3431129"/>
        <a:ext cx="2909752" cy="846473"/>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819150" y="633413"/>
            <a:ext cx="4473575" cy="31638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11056" y="4008052"/>
            <a:ext cx="4888450" cy="3797102"/>
          </a:xfrm>
          <a:prstGeom prst="rect">
            <a:avLst/>
          </a:prstGeom>
          <a:noFill/>
          <a:ln>
            <a:noFill/>
          </a:ln>
        </p:spPr>
        <p:txBody>
          <a:bodyPr spcFirstLastPara="1" wrap="square" lIns="83160" tIns="83160" rIns="83160" bIns="8316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05E99C8C-1106-250F-9A89-9303D23AF89D}"/>
              </a:ext>
            </a:extLst>
          </p:cNvPr>
          <p:cNvSpPr>
            <a:spLocks noGrp="1"/>
          </p:cNvSpPr>
          <p:nvPr>
            <p:ph type="dt" idx="1"/>
          </p:nvPr>
        </p:nvSpPr>
        <p:spPr/>
        <p:txBody>
          <a:bodyPr/>
          <a:lstStyle/>
          <a:p>
            <a:r>
              <a:rPr kumimoji="1" lang="en-US" altLang="ja-JP" dirty="0"/>
              <a:t>2024/8/30</a:t>
            </a:r>
            <a:endParaRPr kumimoji="1" lang="ja-JP" altLang="en-US"/>
          </a:p>
        </p:txBody>
      </p:sp>
    </p:spTree>
    <p:extLst>
      <p:ext uri="{BB962C8B-B14F-4D97-AF65-F5344CB8AC3E}">
        <p14:creationId xmlns:p14="http://schemas.microsoft.com/office/powerpoint/2010/main" val="2459464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15cc43144c_0_31:notes"/>
          <p:cNvSpPr>
            <a:spLocks noGrp="1" noRot="1" noChangeAspect="1"/>
          </p:cNvSpPr>
          <p:nvPr>
            <p:ph type="sldImg" idx="2"/>
          </p:nvPr>
        </p:nvSpPr>
        <p:spPr>
          <a:xfrm>
            <a:off x="784225" y="628650"/>
            <a:ext cx="4435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15cc43144c_0_31:notes"/>
          <p:cNvSpPr txBox="1">
            <a:spLocks noGrp="1"/>
          </p:cNvSpPr>
          <p:nvPr>
            <p:ph type="body" idx="1"/>
          </p:nvPr>
        </p:nvSpPr>
        <p:spPr>
          <a:xfrm>
            <a:off x="600165" y="3976065"/>
            <a:ext cx="4801318" cy="3766798"/>
          </a:xfrm>
          <a:prstGeom prst="rect">
            <a:avLst/>
          </a:prstGeom>
        </p:spPr>
        <p:txBody>
          <a:bodyPr spcFirstLastPara="1" wrap="square" lIns="82187" tIns="82187" rIns="82187" bIns="82187" anchor="t" anchorCtr="0">
            <a:noAutofit/>
          </a:bodyPr>
          <a:lstStyle/>
          <a:p>
            <a:pPr marL="0" indent="0" defTabSz="903702">
              <a:buNone/>
              <a:defRPr/>
            </a:pPr>
            <a:endParaRPr lang="ja-JP" altLang="en-US" sz="12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796915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8329BA06-AB5F-4747-92D2-CC07114088E0}"/>
              </a:ext>
            </a:extLst>
          </p:cNvPr>
          <p:cNvSpPr txBox="1">
            <a:spLocks noGrp="1" noChangeArrowheads="1"/>
          </p:cNvSpPr>
          <p:nvPr/>
        </p:nvSpPr>
        <p:spPr bwMode="auto">
          <a:xfrm>
            <a:off x="4024126" y="9719649"/>
            <a:ext cx="3078353" cy="51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65" tIns="47482" rIns="94965" bIns="47482" anchor="b"/>
          <a:lstStyle>
            <a:lvl1pPr defTabSz="930275">
              <a:defRPr kumimoji="1" sz="2800">
                <a:solidFill>
                  <a:srgbClr val="1C1C1C"/>
                </a:solidFill>
                <a:latin typeface="Times New Roman" panose="02020603050405020304" pitchFamily="18" charset="0"/>
                <a:ea typeface="ＭＳ Ｐゴシック" panose="020B0600070205080204" pitchFamily="50" charset="-128"/>
              </a:defRPr>
            </a:lvl1pPr>
            <a:lvl2pPr marL="742950" indent="-285750" defTabSz="930275">
              <a:defRPr kumimoji="1" sz="2800">
                <a:solidFill>
                  <a:srgbClr val="1C1C1C"/>
                </a:solidFill>
                <a:latin typeface="Times New Roman" panose="02020603050405020304" pitchFamily="18" charset="0"/>
                <a:ea typeface="ＭＳ Ｐゴシック" panose="020B0600070205080204" pitchFamily="50" charset="-128"/>
              </a:defRPr>
            </a:lvl2pPr>
            <a:lvl3pPr marL="1143000" indent="-228600" defTabSz="930275">
              <a:defRPr kumimoji="1" sz="2800">
                <a:solidFill>
                  <a:srgbClr val="1C1C1C"/>
                </a:solidFill>
                <a:latin typeface="Times New Roman" panose="02020603050405020304" pitchFamily="18" charset="0"/>
                <a:ea typeface="ＭＳ Ｐゴシック" panose="020B0600070205080204" pitchFamily="50" charset="-128"/>
              </a:defRPr>
            </a:lvl3pPr>
            <a:lvl4pPr marL="1600200" indent="-228600" defTabSz="930275">
              <a:defRPr kumimoji="1" sz="2800">
                <a:solidFill>
                  <a:srgbClr val="1C1C1C"/>
                </a:solidFill>
                <a:latin typeface="Times New Roman" panose="02020603050405020304" pitchFamily="18" charset="0"/>
                <a:ea typeface="ＭＳ Ｐゴシック" panose="020B0600070205080204" pitchFamily="50" charset="-128"/>
              </a:defRPr>
            </a:lvl4pPr>
            <a:lvl5pPr marL="2057400" indent="-228600" defTabSz="930275">
              <a:defRPr kumimoji="1" sz="2800">
                <a:solidFill>
                  <a:srgbClr val="1C1C1C"/>
                </a:solidFill>
                <a:latin typeface="Times New Roman" panose="02020603050405020304" pitchFamily="18" charset="0"/>
                <a:ea typeface="ＭＳ Ｐゴシック" panose="020B0600070205080204" pitchFamily="50" charset="-128"/>
              </a:defRPr>
            </a:lvl5pPr>
            <a:lvl6pPr marL="2514600" indent="-228600" defTabSz="930275" eaLnBrk="0" fontAlgn="base" hangingPunct="0">
              <a:spcBef>
                <a:spcPct val="0"/>
              </a:spcBef>
              <a:spcAft>
                <a:spcPct val="0"/>
              </a:spcAft>
              <a:defRPr kumimoji="1" sz="2800">
                <a:solidFill>
                  <a:srgbClr val="1C1C1C"/>
                </a:solidFill>
                <a:latin typeface="Times New Roman" panose="02020603050405020304" pitchFamily="18" charset="0"/>
                <a:ea typeface="ＭＳ Ｐゴシック" panose="020B0600070205080204" pitchFamily="50" charset="-128"/>
              </a:defRPr>
            </a:lvl6pPr>
            <a:lvl7pPr marL="2971800" indent="-228600" defTabSz="930275" eaLnBrk="0" fontAlgn="base" hangingPunct="0">
              <a:spcBef>
                <a:spcPct val="0"/>
              </a:spcBef>
              <a:spcAft>
                <a:spcPct val="0"/>
              </a:spcAft>
              <a:defRPr kumimoji="1" sz="2800">
                <a:solidFill>
                  <a:srgbClr val="1C1C1C"/>
                </a:solidFill>
                <a:latin typeface="Times New Roman" panose="02020603050405020304" pitchFamily="18" charset="0"/>
                <a:ea typeface="ＭＳ Ｐゴシック" panose="020B0600070205080204" pitchFamily="50" charset="-128"/>
              </a:defRPr>
            </a:lvl7pPr>
            <a:lvl8pPr marL="3429000" indent="-228600" defTabSz="930275" eaLnBrk="0" fontAlgn="base" hangingPunct="0">
              <a:spcBef>
                <a:spcPct val="0"/>
              </a:spcBef>
              <a:spcAft>
                <a:spcPct val="0"/>
              </a:spcAft>
              <a:defRPr kumimoji="1" sz="2800">
                <a:solidFill>
                  <a:srgbClr val="1C1C1C"/>
                </a:solidFill>
                <a:latin typeface="Times New Roman" panose="02020603050405020304" pitchFamily="18" charset="0"/>
                <a:ea typeface="ＭＳ Ｐゴシック" panose="020B0600070205080204" pitchFamily="50" charset="-128"/>
              </a:defRPr>
            </a:lvl8pPr>
            <a:lvl9pPr marL="3886200" indent="-228600" defTabSz="930275" eaLnBrk="0" fontAlgn="base" hangingPunct="0">
              <a:spcBef>
                <a:spcPct val="0"/>
              </a:spcBef>
              <a:spcAft>
                <a:spcPct val="0"/>
              </a:spcAft>
              <a:defRPr kumimoji="1" sz="2800">
                <a:solidFill>
                  <a:srgbClr val="1C1C1C"/>
                </a:solidFill>
                <a:latin typeface="Times New Roman" panose="02020603050405020304" pitchFamily="18" charset="0"/>
                <a:ea typeface="ＭＳ Ｐゴシック" panose="020B0600070205080204" pitchFamily="50" charset="-128"/>
              </a:defRPr>
            </a:lvl9pPr>
          </a:lstStyle>
          <a:p>
            <a:pPr algn="r" eaLnBrk="1" hangingPunct="1"/>
            <a:fld id="{769A786C-B946-43AF-9E71-86F27C2F3B8A}" type="slidenum">
              <a:rPr lang="en-US" altLang="ja-JP" sz="1100">
                <a:solidFill>
                  <a:srgbClr val="000000"/>
                </a:solidFill>
                <a:ea typeface="HGP創英角ｺﾞｼｯｸUB" panose="020B0900000000000000" pitchFamily="50" charset="-128"/>
              </a:rPr>
              <a:pPr algn="r" eaLnBrk="1" hangingPunct="1"/>
              <a:t>20</a:t>
            </a:fld>
            <a:endParaRPr lang="en-US" altLang="ja-JP" sz="1100" dirty="0">
              <a:solidFill>
                <a:srgbClr val="000000"/>
              </a:solidFill>
              <a:ea typeface="HGP創英角ｺﾞｼｯｸUB" panose="020B0900000000000000" pitchFamily="50" charset="-128"/>
            </a:endParaRPr>
          </a:p>
        </p:txBody>
      </p:sp>
      <p:sp>
        <p:nvSpPr>
          <p:cNvPr id="190467" name="Rectangle 2">
            <a:extLst>
              <a:ext uri="{FF2B5EF4-FFF2-40B4-BE49-F238E27FC236}">
                <a16:creationId xmlns:a16="http://schemas.microsoft.com/office/drawing/2014/main" id="{5D7F95DF-7FA6-4574-BD6F-CCF2B80ED08D}"/>
              </a:ext>
            </a:extLst>
          </p:cNvPr>
          <p:cNvSpPr>
            <a:spLocks noGrp="1" noRot="1" noChangeAspect="1" noChangeArrowheads="1" noTextEdit="1"/>
          </p:cNvSpPr>
          <p:nvPr>
            <p:ph type="sldImg"/>
          </p:nvPr>
        </p:nvSpPr>
        <p:spPr>
          <a:xfrm>
            <a:off x="836613" y="763588"/>
            <a:ext cx="5434012" cy="3841750"/>
          </a:xfrm>
          <a:ln/>
        </p:spPr>
      </p:sp>
      <p:sp>
        <p:nvSpPr>
          <p:cNvPr id="190468" name="Rectangle 3">
            <a:extLst>
              <a:ext uri="{FF2B5EF4-FFF2-40B4-BE49-F238E27FC236}">
                <a16:creationId xmlns:a16="http://schemas.microsoft.com/office/drawing/2014/main" id="{6E758211-3FE8-426D-A451-0F4FFAF0D55A}"/>
              </a:ext>
            </a:extLst>
          </p:cNvPr>
          <p:cNvSpPr>
            <a:spLocks noGrp="1" noChangeArrowheads="1"/>
          </p:cNvSpPr>
          <p:nvPr>
            <p:ph type="body" idx="1"/>
          </p:nvPr>
        </p:nvSpPr>
        <p:spPr>
          <a:xfrm>
            <a:off x="945771" y="4859002"/>
            <a:ext cx="5210936" cy="4610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65" tIns="47482" rIns="94965" bIns="47482"/>
          <a:lstStyle/>
          <a:p>
            <a:endParaRPr lang="ja-JP" altLang="ja-JP" dirty="0"/>
          </a:p>
        </p:txBody>
      </p:sp>
    </p:spTree>
    <p:extLst>
      <p:ext uri="{BB962C8B-B14F-4D97-AF65-F5344CB8AC3E}">
        <p14:creationId xmlns:p14="http://schemas.microsoft.com/office/powerpoint/2010/main" val="3643271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0364DB34-8164-4C65-A686-E95731716091}"/>
              </a:ext>
            </a:extLst>
          </p:cNvPr>
          <p:cNvSpPr txBox="1">
            <a:spLocks noGrp="1" noChangeArrowheads="1"/>
          </p:cNvSpPr>
          <p:nvPr/>
        </p:nvSpPr>
        <p:spPr bwMode="auto">
          <a:xfrm>
            <a:off x="3950474" y="9607757"/>
            <a:ext cx="3019765" cy="50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940" rIns="93879" bIns="46940" anchor="b"/>
          <a:lstStyle>
            <a:lvl1pPr defTabSz="898525">
              <a:defRPr kumimoji="1" sz="2800">
                <a:solidFill>
                  <a:srgbClr val="1C1C1C"/>
                </a:solidFill>
                <a:latin typeface="Times New Roman" panose="02020603050405020304" pitchFamily="18" charset="0"/>
                <a:ea typeface="ＭＳ Ｐゴシック" panose="020B0600070205080204" pitchFamily="50" charset="-128"/>
              </a:defRPr>
            </a:lvl1pPr>
            <a:lvl2pPr marL="742950" indent="-285750" defTabSz="898525">
              <a:defRPr kumimoji="1" sz="2800">
                <a:solidFill>
                  <a:srgbClr val="1C1C1C"/>
                </a:solidFill>
                <a:latin typeface="Times New Roman" panose="02020603050405020304" pitchFamily="18" charset="0"/>
                <a:ea typeface="ＭＳ Ｐゴシック" panose="020B0600070205080204" pitchFamily="50" charset="-128"/>
              </a:defRPr>
            </a:lvl2pPr>
            <a:lvl3pPr marL="1143000" indent="-228600" defTabSz="898525">
              <a:defRPr kumimoji="1" sz="2800">
                <a:solidFill>
                  <a:srgbClr val="1C1C1C"/>
                </a:solidFill>
                <a:latin typeface="Times New Roman" panose="02020603050405020304" pitchFamily="18" charset="0"/>
                <a:ea typeface="ＭＳ Ｐゴシック" panose="020B0600070205080204" pitchFamily="50" charset="-128"/>
              </a:defRPr>
            </a:lvl3pPr>
            <a:lvl4pPr marL="1600200" indent="-228600" defTabSz="898525">
              <a:defRPr kumimoji="1" sz="2800">
                <a:solidFill>
                  <a:srgbClr val="1C1C1C"/>
                </a:solidFill>
                <a:latin typeface="Times New Roman" panose="02020603050405020304" pitchFamily="18" charset="0"/>
                <a:ea typeface="ＭＳ Ｐゴシック" panose="020B0600070205080204" pitchFamily="50" charset="-128"/>
              </a:defRPr>
            </a:lvl4pPr>
            <a:lvl5pPr marL="2057400" indent="-228600" defTabSz="898525">
              <a:defRPr kumimoji="1" sz="2800">
                <a:solidFill>
                  <a:srgbClr val="1C1C1C"/>
                </a:solidFill>
                <a:latin typeface="Times New Roman" panose="02020603050405020304" pitchFamily="18" charset="0"/>
                <a:ea typeface="ＭＳ Ｐゴシック" panose="020B0600070205080204" pitchFamily="50" charset="-128"/>
              </a:defRPr>
            </a:lvl5pPr>
            <a:lvl6pPr marL="2514600" indent="-228600" defTabSz="898525" eaLnBrk="0" fontAlgn="base" hangingPunct="0">
              <a:spcBef>
                <a:spcPct val="0"/>
              </a:spcBef>
              <a:spcAft>
                <a:spcPct val="0"/>
              </a:spcAft>
              <a:defRPr kumimoji="1" sz="2800">
                <a:solidFill>
                  <a:srgbClr val="1C1C1C"/>
                </a:solidFill>
                <a:latin typeface="Times New Roman" panose="02020603050405020304" pitchFamily="18" charset="0"/>
                <a:ea typeface="ＭＳ Ｐゴシック" panose="020B0600070205080204" pitchFamily="50" charset="-128"/>
              </a:defRPr>
            </a:lvl6pPr>
            <a:lvl7pPr marL="2971800" indent="-228600" defTabSz="898525" eaLnBrk="0" fontAlgn="base" hangingPunct="0">
              <a:spcBef>
                <a:spcPct val="0"/>
              </a:spcBef>
              <a:spcAft>
                <a:spcPct val="0"/>
              </a:spcAft>
              <a:defRPr kumimoji="1" sz="2800">
                <a:solidFill>
                  <a:srgbClr val="1C1C1C"/>
                </a:solidFill>
                <a:latin typeface="Times New Roman" panose="02020603050405020304" pitchFamily="18" charset="0"/>
                <a:ea typeface="ＭＳ Ｐゴシック" panose="020B0600070205080204" pitchFamily="50" charset="-128"/>
              </a:defRPr>
            </a:lvl7pPr>
            <a:lvl8pPr marL="3429000" indent="-228600" defTabSz="898525" eaLnBrk="0" fontAlgn="base" hangingPunct="0">
              <a:spcBef>
                <a:spcPct val="0"/>
              </a:spcBef>
              <a:spcAft>
                <a:spcPct val="0"/>
              </a:spcAft>
              <a:defRPr kumimoji="1" sz="2800">
                <a:solidFill>
                  <a:srgbClr val="1C1C1C"/>
                </a:solidFill>
                <a:latin typeface="Times New Roman" panose="02020603050405020304" pitchFamily="18" charset="0"/>
                <a:ea typeface="ＭＳ Ｐゴシック" panose="020B0600070205080204" pitchFamily="50" charset="-128"/>
              </a:defRPr>
            </a:lvl8pPr>
            <a:lvl9pPr marL="3886200" indent="-228600" defTabSz="898525" eaLnBrk="0" fontAlgn="base" hangingPunct="0">
              <a:spcBef>
                <a:spcPct val="0"/>
              </a:spcBef>
              <a:spcAft>
                <a:spcPct val="0"/>
              </a:spcAft>
              <a:defRPr kumimoji="1" sz="2800">
                <a:solidFill>
                  <a:srgbClr val="1C1C1C"/>
                </a:solidFill>
                <a:latin typeface="Times New Roman" panose="02020603050405020304" pitchFamily="18" charset="0"/>
                <a:ea typeface="ＭＳ Ｐゴシック" panose="020B0600070205080204" pitchFamily="50" charset="-128"/>
              </a:defRPr>
            </a:lvl9pPr>
          </a:lstStyle>
          <a:p>
            <a:pPr algn="r" eaLnBrk="1" hangingPunct="1"/>
            <a:fld id="{2D63C649-2F16-41DC-98C6-EBAFC11FD3DE}" type="slidenum">
              <a:rPr lang="en-US" altLang="ja-JP" sz="1200">
                <a:solidFill>
                  <a:srgbClr val="000000"/>
                </a:solidFill>
                <a:latin typeface="Arial" panose="020B0604020202020204" pitchFamily="34" charset="0"/>
              </a:rPr>
              <a:pPr algn="r" eaLnBrk="1" hangingPunct="1"/>
              <a:t>22</a:t>
            </a:fld>
            <a:endParaRPr lang="en-US" altLang="ja-JP" sz="1200" dirty="0">
              <a:solidFill>
                <a:srgbClr val="000000"/>
              </a:solidFill>
              <a:latin typeface="Arial" panose="020B0604020202020204" pitchFamily="34" charset="0"/>
            </a:endParaRPr>
          </a:p>
        </p:txBody>
      </p:sp>
      <p:sp>
        <p:nvSpPr>
          <p:cNvPr id="194563" name="Rectangle 2">
            <a:extLst>
              <a:ext uri="{FF2B5EF4-FFF2-40B4-BE49-F238E27FC236}">
                <a16:creationId xmlns:a16="http://schemas.microsoft.com/office/drawing/2014/main" id="{AD67EE1B-BE24-4A1B-8C33-EC94D1A91107}"/>
              </a:ext>
            </a:extLst>
          </p:cNvPr>
          <p:cNvSpPr>
            <a:spLocks noGrp="1" noRot="1" noChangeAspect="1" noChangeArrowheads="1" noTextEdit="1"/>
          </p:cNvSpPr>
          <p:nvPr>
            <p:ph type="sldImg"/>
          </p:nvPr>
        </p:nvSpPr>
        <p:spPr>
          <a:xfrm>
            <a:off x="819150" y="633413"/>
            <a:ext cx="4473575" cy="3163887"/>
          </a:xfrm>
          <a:ln/>
        </p:spPr>
      </p:sp>
      <p:sp>
        <p:nvSpPr>
          <p:cNvPr id="194564" name="Rectangle 3">
            <a:extLst>
              <a:ext uri="{FF2B5EF4-FFF2-40B4-BE49-F238E27FC236}">
                <a16:creationId xmlns:a16="http://schemas.microsoft.com/office/drawing/2014/main" id="{5FFB7E50-0158-4744-82A4-C0D88E3135A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p>
        </p:txBody>
      </p:sp>
    </p:spTree>
    <p:extLst>
      <p:ext uri="{BB962C8B-B14F-4D97-AF65-F5344CB8AC3E}">
        <p14:creationId xmlns:p14="http://schemas.microsoft.com/office/powerpoint/2010/main" val="292172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19150" y="633413"/>
            <a:ext cx="4473575" cy="3163887"/>
          </a:xfrm>
        </p:spPr>
      </p:sp>
      <p:sp>
        <p:nvSpPr>
          <p:cNvPr id="3" name="ノート プレースホルダー 2"/>
          <p:cNvSpPr>
            <a:spLocks noGrp="1"/>
          </p:cNvSpPr>
          <p:nvPr>
            <p:ph type="body" idx="1"/>
          </p:nvPr>
        </p:nvSpPr>
        <p:spPr/>
        <p:txBody>
          <a:bodyPr/>
          <a:lstStyle/>
          <a:p>
            <a:pPr marL="158750" indent="0">
              <a:buNone/>
            </a:pPr>
            <a:endParaRPr kumimoji="1" lang="en-US" altLang="ja-JP" sz="1200" b="0" i="0" u="none" strike="noStrike" cap="none" dirty="0">
              <a:solidFill>
                <a:srgbClr val="000000"/>
              </a:solidFill>
              <a:latin typeface="ＭＳ Ｐ明朝" panose="02020600040205080304" pitchFamily="18" charset="-128"/>
              <a:ea typeface="ＭＳ Ｐ明朝" panose="02020600040205080304" pitchFamily="18" charset="-128"/>
              <a:cs typeface="Arial"/>
              <a:sym typeface="Arial"/>
            </a:endParaRPr>
          </a:p>
        </p:txBody>
      </p:sp>
      <p:sp>
        <p:nvSpPr>
          <p:cNvPr id="4" name="スライド番号プレースホルダー 3"/>
          <p:cNvSpPr>
            <a:spLocks noGrp="1"/>
          </p:cNvSpPr>
          <p:nvPr>
            <p:ph type="sldNum" sz="quarter" idx="5"/>
          </p:nvPr>
        </p:nvSpPr>
        <p:spPr/>
        <p:txBody>
          <a:bodyPr/>
          <a:lstStyle/>
          <a:p>
            <a:pPr>
              <a:defRPr/>
            </a:pPr>
            <a:fld id="{0A305CCE-A269-4319-A31F-21B205E42A7F}" type="slidenum">
              <a:rPr lang="en-US" altLang="ja-JP" smtClean="0"/>
              <a:pPr>
                <a:defRPr/>
              </a:pPr>
              <a:t>23</a:t>
            </a:fld>
            <a:endParaRPr lang="en-US" altLang="ja-JP" dirty="0"/>
          </a:p>
        </p:txBody>
      </p:sp>
    </p:spTree>
    <p:extLst>
      <p:ext uri="{BB962C8B-B14F-4D97-AF65-F5344CB8AC3E}">
        <p14:creationId xmlns:p14="http://schemas.microsoft.com/office/powerpoint/2010/main" val="123379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462549" indent="-301942"/>
            <a:endParaRPr kumimoji="1" lang="ja-JP" altLang="en-US" dirty="0"/>
          </a:p>
        </p:txBody>
      </p:sp>
      <p:sp>
        <p:nvSpPr>
          <p:cNvPr id="4" name="日付プレースホルダー 3">
            <a:extLst>
              <a:ext uri="{FF2B5EF4-FFF2-40B4-BE49-F238E27FC236}">
                <a16:creationId xmlns:a16="http://schemas.microsoft.com/office/drawing/2014/main" id="{2A76B7E4-237A-FE72-13A5-B71704925930}"/>
              </a:ext>
            </a:extLst>
          </p:cNvPr>
          <p:cNvSpPr>
            <a:spLocks noGrp="1"/>
          </p:cNvSpPr>
          <p:nvPr>
            <p:ph type="dt" idx="1"/>
          </p:nvPr>
        </p:nvSpPr>
        <p:spPr/>
        <p:txBody>
          <a:bodyPr lIns="92510" tIns="46255" rIns="92510" bIns="46255"/>
          <a:lstStyle/>
          <a:p>
            <a:r>
              <a:rPr kumimoji="1" lang="en-US" altLang="ja-JP" dirty="0"/>
              <a:t>2024/8/30</a:t>
            </a:r>
            <a:endParaRPr kumimoji="1" lang="ja-JP" altLang="en-US"/>
          </a:p>
        </p:txBody>
      </p:sp>
    </p:spTree>
    <p:extLst>
      <p:ext uri="{BB962C8B-B14F-4D97-AF65-F5344CB8AC3E}">
        <p14:creationId xmlns:p14="http://schemas.microsoft.com/office/powerpoint/2010/main" val="1797218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90565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100" dirty="0">
              <a:latin typeface="+mn-lt"/>
            </a:endParaRPr>
          </a:p>
        </p:txBody>
      </p:sp>
      <p:sp>
        <p:nvSpPr>
          <p:cNvPr id="4" name="日付プレースホルダー 3">
            <a:extLst>
              <a:ext uri="{FF2B5EF4-FFF2-40B4-BE49-F238E27FC236}">
                <a16:creationId xmlns:a16="http://schemas.microsoft.com/office/drawing/2014/main" id="{E6FFC525-16E8-96C8-26E4-515ED2633A15}"/>
              </a:ext>
            </a:extLst>
          </p:cNvPr>
          <p:cNvSpPr>
            <a:spLocks noGrp="1"/>
          </p:cNvSpPr>
          <p:nvPr>
            <p:ph type="dt" idx="1"/>
          </p:nvPr>
        </p:nvSpPr>
        <p:spPr/>
        <p:txBody>
          <a:bodyPr/>
          <a:lstStyle/>
          <a:p>
            <a:r>
              <a:rPr kumimoji="1" lang="en-US" altLang="ja-JP" dirty="0"/>
              <a:t>2024/8/30</a:t>
            </a:r>
            <a:endParaRPr kumimoji="1" lang="ja-JP" altLang="en-US"/>
          </a:p>
        </p:txBody>
      </p:sp>
    </p:spTree>
    <p:extLst>
      <p:ext uri="{BB962C8B-B14F-4D97-AF65-F5344CB8AC3E}">
        <p14:creationId xmlns:p14="http://schemas.microsoft.com/office/powerpoint/2010/main" val="156644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291bba7f5e5_0_149:notes"/>
          <p:cNvSpPr>
            <a:spLocks noGrp="1" noRot="1" noChangeAspect="1"/>
          </p:cNvSpPr>
          <p:nvPr>
            <p:ph type="sldImg" idx="2"/>
          </p:nvPr>
        </p:nvSpPr>
        <p:spPr>
          <a:xfrm>
            <a:off x="819150" y="633413"/>
            <a:ext cx="4473575" cy="31638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291bba7f5e5_0_149:notes"/>
          <p:cNvSpPr txBox="1">
            <a:spLocks noGrp="1"/>
          </p:cNvSpPr>
          <p:nvPr>
            <p:ph type="body" idx="1"/>
          </p:nvPr>
        </p:nvSpPr>
        <p:spPr>
          <a:xfrm>
            <a:off x="611056" y="4008052"/>
            <a:ext cx="4888450" cy="3797102"/>
          </a:xfrm>
          <a:prstGeom prst="rect">
            <a:avLst/>
          </a:prstGeom>
        </p:spPr>
        <p:txBody>
          <a:bodyPr spcFirstLastPara="1" wrap="square" lIns="83160" tIns="83160" rIns="83160" bIns="83160" anchor="t" anchorCtr="0">
            <a:noAutofit/>
          </a:bodyPr>
          <a:lstStyle/>
          <a:p>
            <a:pPr marL="0" indent="0">
              <a:buNone/>
            </a:pPr>
            <a:endParaRPr sz="1200" b="0" i="0" u="none" strike="noStrike" cap="none" dirty="0">
              <a:solidFill>
                <a:srgbClr val="000000"/>
              </a:solidFill>
              <a:effectLst/>
              <a:latin typeface="ＭＳ Ｐ明朝" panose="02020600040205080304" pitchFamily="18" charset="-128"/>
              <a:ea typeface="ＭＳ Ｐ明朝" panose="02020600040205080304" pitchFamily="18" charset="-128"/>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91bba7f5e5_0_273:notes"/>
          <p:cNvSpPr>
            <a:spLocks noGrp="1" noRot="1" noChangeAspect="1"/>
          </p:cNvSpPr>
          <p:nvPr>
            <p:ph type="sldImg" idx="2"/>
          </p:nvPr>
        </p:nvSpPr>
        <p:spPr>
          <a:xfrm>
            <a:off x="819150" y="633413"/>
            <a:ext cx="4473575" cy="31638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91bba7f5e5_0_273:notes"/>
          <p:cNvSpPr txBox="1">
            <a:spLocks noGrp="1"/>
          </p:cNvSpPr>
          <p:nvPr>
            <p:ph type="body" idx="1"/>
          </p:nvPr>
        </p:nvSpPr>
        <p:spPr>
          <a:xfrm>
            <a:off x="611056" y="4008052"/>
            <a:ext cx="4888450" cy="3797102"/>
          </a:xfrm>
          <a:prstGeom prst="rect">
            <a:avLst/>
          </a:prstGeom>
        </p:spPr>
        <p:txBody>
          <a:bodyPr spcFirstLastPara="1" wrap="square" lIns="83160" tIns="83160" rIns="83160" bIns="83160" anchor="t" anchorCtr="0">
            <a:noAutofit/>
          </a:bodyPr>
          <a:lstStyle/>
          <a:p>
            <a:pPr marL="0" indent="0">
              <a:buNone/>
            </a:pPr>
            <a:endParaRPr sz="1200" b="0" dirty="0">
              <a:latin typeface="ＭＳ Ｐ明朝" panose="02020600040205080304" pitchFamily="18" charset="-128"/>
              <a:ea typeface="ＭＳ Ｐ明朝" panose="02020600040205080304" pitchFamily="1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19150" y="633413"/>
            <a:ext cx="4473575" cy="3163887"/>
          </a:xfrm>
        </p:spPr>
      </p:sp>
      <p:sp>
        <p:nvSpPr>
          <p:cNvPr id="3" name="ノート プレースホルダー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ja-JP" sz="1200" b="0" i="0" u="none" strike="noStrike" cap="none" dirty="0">
              <a:solidFill>
                <a:srgbClr val="000000"/>
              </a:solidFill>
              <a:effectLst/>
              <a:latin typeface="ＭＳ Ｐ明朝" panose="02020600040205080304" pitchFamily="18" charset="-128"/>
              <a:ea typeface="ＭＳ Ｐ明朝" panose="02020600040205080304" pitchFamily="18" charset="-128"/>
              <a:cs typeface="Arial"/>
              <a:sym typeface="Arial"/>
            </a:endParaRPr>
          </a:p>
        </p:txBody>
      </p:sp>
    </p:spTree>
    <p:extLst>
      <p:ext uri="{BB962C8B-B14F-4D97-AF65-F5344CB8AC3E}">
        <p14:creationId xmlns:p14="http://schemas.microsoft.com/office/powerpoint/2010/main" val="2976418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15cc43144c_0_31:notes"/>
          <p:cNvSpPr>
            <a:spLocks noGrp="1" noRot="1" noChangeAspect="1"/>
          </p:cNvSpPr>
          <p:nvPr>
            <p:ph type="sldImg" idx="2"/>
          </p:nvPr>
        </p:nvSpPr>
        <p:spPr>
          <a:xfrm>
            <a:off x="590550" y="684213"/>
            <a:ext cx="4822825" cy="3409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15cc43144c_0_31:notes"/>
          <p:cNvSpPr txBox="1">
            <a:spLocks noGrp="1"/>
          </p:cNvSpPr>
          <p:nvPr>
            <p:ph type="body" idx="1"/>
          </p:nvPr>
        </p:nvSpPr>
        <p:spPr>
          <a:xfrm>
            <a:off x="600165" y="4321880"/>
            <a:ext cx="4801318" cy="4094412"/>
          </a:xfrm>
          <a:prstGeom prst="rect">
            <a:avLst/>
          </a:prstGeom>
        </p:spPr>
        <p:txBody>
          <a:bodyPr spcFirstLastPara="1" wrap="square" lIns="83149" tIns="83149" rIns="83149" bIns="83149" anchor="t" anchorCtr="0">
            <a:noAutofit/>
          </a:bodyPr>
          <a:lstStyle/>
          <a:p>
            <a:pPr marL="0" indent="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91bba7f5e5_0_59:notes"/>
          <p:cNvSpPr>
            <a:spLocks noGrp="1" noRot="1" noChangeAspect="1"/>
          </p:cNvSpPr>
          <p:nvPr>
            <p:ph type="sldImg" idx="2"/>
          </p:nvPr>
        </p:nvSpPr>
        <p:spPr>
          <a:xfrm>
            <a:off x="590550" y="684213"/>
            <a:ext cx="4821238" cy="3409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91bba7f5e5_0_59:notes"/>
          <p:cNvSpPr txBox="1">
            <a:spLocks noGrp="1"/>
          </p:cNvSpPr>
          <p:nvPr>
            <p:ph type="body" idx="1"/>
          </p:nvPr>
        </p:nvSpPr>
        <p:spPr>
          <a:xfrm>
            <a:off x="600165" y="4321880"/>
            <a:ext cx="4801318" cy="4094412"/>
          </a:xfrm>
          <a:prstGeom prst="rect">
            <a:avLst/>
          </a:prstGeom>
        </p:spPr>
        <p:txBody>
          <a:bodyPr spcFirstLastPara="1" wrap="square" lIns="83149" tIns="83149" rIns="83149" bIns="83149" anchor="t" anchorCtr="0">
            <a:noAutofit/>
          </a:bodyPr>
          <a:lstStyle/>
          <a:p>
            <a:pPr marL="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87FD8852-2B46-D5CE-820C-636B3D810EC7}"/>
              </a:ext>
            </a:extLst>
          </p:cNvPr>
          <p:cNvSpPr>
            <a:spLocks noGrp="1"/>
          </p:cNvSpPr>
          <p:nvPr>
            <p:ph type="dt" idx="1"/>
          </p:nvPr>
        </p:nvSpPr>
        <p:spPr/>
        <p:txBody>
          <a:bodyPr lIns="91428" tIns="45714" rIns="91428" bIns="45714"/>
          <a:lstStyle/>
          <a:p>
            <a:r>
              <a:rPr kumimoji="1" lang="en-US" altLang="ja-JP" dirty="0"/>
              <a:t>2024/8/30</a:t>
            </a:r>
            <a:endParaRPr kumimoji="1" lang="ja-JP" altLang="en-US"/>
          </a:p>
        </p:txBody>
      </p:sp>
    </p:spTree>
    <p:extLst>
      <p:ext uri="{BB962C8B-B14F-4D97-AF65-F5344CB8AC3E}">
        <p14:creationId xmlns:p14="http://schemas.microsoft.com/office/powerpoint/2010/main" val="1307059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6"/>
        <p:cNvGrpSpPr/>
        <p:nvPr/>
      </p:nvGrpSpPr>
      <p:grpSpPr>
        <a:xfrm>
          <a:off x="0" y="0"/>
          <a:ext cx="0" cy="0"/>
          <a:chOff x="0" y="0"/>
          <a:chExt cx="0" cy="0"/>
        </a:xfrm>
      </p:grpSpPr>
      <p:sp>
        <p:nvSpPr>
          <p:cNvPr id="18" name="Google Shape;18;p3"/>
          <p:cNvSpPr txBox="1">
            <a:spLocks noGrp="1"/>
          </p:cNvSpPr>
          <p:nvPr>
            <p:ph type="body" idx="1"/>
          </p:nvPr>
        </p:nvSpPr>
        <p:spPr>
          <a:xfrm>
            <a:off x="212568" y="936450"/>
            <a:ext cx="9963000" cy="5687100"/>
          </a:xfrm>
          <a:prstGeom prst="rect">
            <a:avLst/>
          </a:prstGeom>
        </p:spPr>
        <p:txBody>
          <a:bodyPr spcFirstLastPara="1" wrap="square" lIns="116050" tIns="116050" rIns="116050" bIns="116050" anchor="t" anchorCtr="0">
            <a:noAutofit/>
          </a:bodyPr>
          <a:lstStyle>
            <a:lvl1pPr marL="457200" lvl="0" indent="-355600">
              <a:spcBef>
                <a:spcPts val="0"/>
              </a:spcBef>
              <a:spcAft>
                <a:spcPts val="0"/>
              </a:spcAft>
              <a:buClr>
                <a:srgbClr val="000000"/>
              </a:buClr>
              <a:buSzPts val="2000"/>
              <a:buChar char="●"/>
              <a:defRPr>
                <a:solidFill>
                  <a:srgbClr val="000000"/>
                </a:solidFill>
              </a:defRPr>
            </a:lvl1pPr>
            <a:lvl2pPr marL="914400" lvl="1" indent="-323850">
              <a:spcBef>
                <a:spcPts val="2000"/>
              </a:spcBef>
              <a:spcAft>
                <a:spcPts val="0"/>
              </a:spcAft>
              <a:buClr>
                <a:srgbClr val="000000"/>
              </a:buClr>
              <a:buSzPts val="1500"/>
              <a:buChar char="○"/>
              <a:defRPr>
                <a:solidFill>
                  <a:srgbClr val="000000"/>
                </a:solidFill>
              </a:defRPr>
            </a:lvl2pPr>
            <a:lvl3pPr marL="1371600" lvl="2" indent="-323850">
              <a:spcBef>
                <a:spcPts val="2000"/>
              </a:spcBef>
              <a:spcAft>
                <a:spcPts val="0"/>
              </a:spcAft>
              <a:buClr>
                <a:srgbClr val="000000"/>
              </a:buClr>
              <a:buSzPts val="1500"/>
              <a:buChar char="■"/>
              <a:defRPr>
                <a:solidFill>
                  <a:srgbClr val="000000"/>
                </a:solidFill>
              </a:defRPr>
            </a:lvl3pPr>
            <a:lvl4pPr marL="1828800" lvl="3" indent="-323850">
              <a:spcBef>
                <a:spcPts val="2000"/>
              </a:spcBef>
              <a:spcAft>
                <a:spcPts val="0"/>
              </a:spcAft>
              <a:buClr>
                <a:srgbClr val="000000"/>
              </a:buClr>
              <a:buSzPts val="1500"/>
              <a:buChar char="●"/>
              <a:defRPr>
                <a:solidFill>
                  <a:srgbClr val="000000"/>
                </a:solidFill>
              </a:defRPr>
            </a:lvl4pPr>
            <a:lvl5pPr marL="2286000" lvl="4" indent="-323850">
              <a:spcBef>
                <a:spcPts val="2000"/>
              </a:spcBef>
              <a:spcAft>
                <a:spcPts val="0"/>
              </a:spcAft>
              <a:buClr>
                <a:srgbClr val="000000"/>
              </a:buClr>
              <a:buSzPts val="1500"/>
              <a:buChar char="○"/>
              <a:defRPr>
                <a:solidFill>
                  <a:srgbClr val="000000"/>
                </a:solidFill>
              </a:defRPr>
            </a:lvl5pPr>
            <a:lvl6pPr marL="2743200" lvl="5" indent="-323850">
              <a:spcBef>
                <a:spcPts val="2000"/>
              </a:spcBef>
              <a:spcAft>
                <a:spcPts val="0"/>
              </a:spcAft>
              <a:buClr>
                <a:srgbClr val="000000"/>
              </a:buClr>
              <a:buSzPts val="1500"/>
              <a:buChar char="■"/>
              <a:defRPr>
                <a:solidFill>
                  <a:srgbClr val="000000"/>
                </a:solidFill>
              </a:defRPr>
            </a:lvl6pPr>
            <a:lvl7pPr marL="3200400" lvl="6" indent="-323850">
              <a:spcBef>
                <a:spcPts val="2000"/>
              </a:spcBef>
              <a:spcAft>
                <a:spcPts val="0"/>
              </a:spcAft>
              <a:buClr>
                <a:srgbClr val="000000"/>
              </a:buClr>
              <a:buSzPts val="1500"/>
              <a:buChar char="●"/>
              <a:defRPr>
                <a:solidFill>
                  <a:srgbClr val="000000"/>
                </a:solidFill>
              </a:defRPr>
            </a:lvl7pPr>
            <a:lvl8pPr marL="3657600" lvl="7" indent="-323850">
              <a:spcBef>
                <a:spcPts val="2000"/>
              </a:spcBef>
              <a:spcAft>
                <a:spcPts val="0"/>
              </a:spcAft>
              <a:buClr>
                <a:srgbClr val="000000"/>
              </a:buClr>
              <a:buSzPts val="1500"/>
              <a:buChar char="○"/>
              <a:defRPr>
                <a:solidFill>
                  <a:srgbClr val="000000"/>
                </a:solidFill>
              </a:defRPr>
            </a:lvl8pPr>
            <a:lvl9pPr marL="4114800" lvl="8" indent="-323850">
              <a:spcBef>
                <a:spcPts val="2000"/>
              </a:spcBef>
              <a:spcAft>
                <a:spcPts val="2000"/>
              </a:spcAft>
              <a:buClr>
                <a:srgbClr val="000000"/>
              </a:buClr>
              <a:buSzPts val="1500"/>
              <a:buChar char="■"/>
              <a:defRPr>
                <a:solidFill>
                  <a:srgbClr val="000000"/>
                </a:solidFill>
              </a:defRPr>
            </a:lvl9pPr>
          </a:lstStyle>
          <a:p>
            <a:endParaRPr/>
          </a:p>
        </p:txBody>
      </p:sp>
      <p:sp>
        <p:nvSpPr>
          <p:cNvPr id="19" name="Google Shape;19;p3"/>
          <p:cNvSpPr txBox="1">
            <a:spLocks noGrp="1"/>
          </p:cNvSpPr>
          <p:nvPr>
            <p:ph type="sldNum" idx="12"/>
          </p:nvPr>
        </p:nvSpPr>
        <p:spPr>
          <a:xfrm>
            <a:off x="9982972" y="6930272"/>
            <a:ext cx="641700" cy="578400"/>
          </a:xfrm>
          <a:prstGeom prst="rect">
            <a:avLst/>
          </a:prstGeom>
        </p:spPr>
        <p:txBody>
          <a:bodyPr spcFirstLastPara="1" wrap="square" lIns="116050" tIns="116050" rIns="116050" bIns="116050" anchor="ctr" anchorCtr="0">
            <a:noAutofit/>
          </a:bodyPr>
          <a:lstStyle>
            <a:lvl1pPr lvl="0" rtl="0">
              <a:buNone/>
              <a:defRPr sz="1800">
                <a:solidFill>
                  <a:srgbClr val="000000"/>
                </a:solidFill>
              </a:defRPr>
            </a:lvl1pPr>
            <a:lvl2pPr lvl="1" rtl="0">
              <a:buNone/>
              <a:defRPr sz="1800">
                <a:solidFill>
                  <a:srgbClr val="000000"/>
                </a:solidFill>
              </a:defRPr>
            </a:lvl2pPr>
            <a:lvl3pPr lvl="2" rtl="0">
              <a:buNone/>
              <a:defRPr sz="1800">
                <a:solidFill>
                  <a:srgbClr val="000000"/>
                </a:solidFill>
              </a:defRPr>
            </a:lvl3pPr>
            <a:lvl4pPr lvl="3" rtl="0">
              <a:buNone/>
              <a:defRPr sz="1800">
                <a:solidFill>
                  <a:srgbClr val="000000"/>
                </a:solidFill>
              </a:defRPr>
            </a:lvl4pPr>
            <a:lvl5pPr lvl="4" rtl="0">
              <a:buNone/>
              <a:defRPr sz="1800">
                <a:solidFill>
                  <a:srgbClr val="000000"/>
                </a:solidFill>
              </a:defRPr>
            </a:lvl5pPr>
            <a:lvl6pPr lvl="5" rtl="0">
              <a:buNone/>
              <a:defRPr sz="1800">
                <a:solidFill>
                  <a:srgbClr val="000000"/>
                </a:solidFill>
              </a:defRPr>
            </a:lvl6pPr>
            <a:lvl7pPr lvl="6" rtl="0">
              <a:buNone/>
              <a:defRPr sz="1800">
                <a:solidFill>
                  <a:srgbClr val="000000"/>
                </a:solidFill>
              </a:defRPr>
            </a:lvl7pPr>
            <a:lvl8pPr lvl="7" rtl="0">
              <a:buNone/>
              <a:defRPr sz="1800">
                <a:solidFill>
                  <a:srgbClr val="000000"/>
                </a:solidFill>
              </a:defRPr>
            </a:lvl8pPr>
            <a:lvl9pPr lvl="8" rtl="0">
              <a:buNone/>
              <a:defRPr sz="1800">
                <a:solidFill>
                  <a:srgbClr val="000000"/>
                </a:solidFill>
              </a:defRPr>
            </a:lvl9pPr>
          </a:lstStyle>
          <a:p>
            <a:fld id="{00000000-1234-1234-1234-123412341234}" type="slidenum">
              <a:rPr lang="en-US" altLang="ja" smtClean="0"/>
              <a:pPr/>
              <a:t>‹#›</a:t>
            </a:fld>
            <a:endParaRPr lang="ja" altLang="en-US"/>
          </a:p>
        </p:txBody>
      </p:sp>
      <p:sp>
        <p:nvSpPr>
          <p:cNvPr id="2" name="タイトル 1">
            <a:extLst>
              <a:ext uri="{FF2B5EF4-FFF2-40B4-BE49-F238E27FC236}">
                <a16:creationId xmlns:a16="http://schemas.microsoft.com/office/drawing/2014/main" id="{0BDE1303-5869-4D18-AB3D-295282AAADCA}"/>
              </a:ext>
            </a:extLst>
          </p:cNvPr>
          <p:cNvSpPr>
            <a:spLocks noGrp="1"/>
          </p:cNvSpPr>
          <p:nvPr>
            <p:ph type="title"/>
          </p:nvPr>
        </p:nvSpPr>
        <p:spPr/>
        <p:txBody>
          <a:bodyPr/>
          <a:lstStyle/>
          <a:p>
            <a:r>
              <a:rPr kumimoji="1" lang="ja-JP" altLang="en-US"/>
              <a:t>マスター タイトルの書式設定</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ユーザー設定レイアウト">
  <p:cSld name="1_ユーザー設定レイアウト">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81664" y="157308"/>
            <a:ext cx="4128174" cy="400979"/>
          </a:xfrm>
          <a:prstGeom prst="rect">
            <a:avLst/>
          </a:prstGeom>
          <a:noFill/>
          <a:ln>
            <a:noFill/>
          </a:ln>
        </p:spPr>
        <p:txBody>
          <a:bodyPr spcFirstLastPara="1" wrap="square" lIns="99375" tIns="49675" rIns="99375" bIns="49675" anchor="ctr" anchorCtr="0">
            <a:noAutofit/>
          </a:bodyPr>
          <a:lstStyle>
            <a:lvl1pPr marR="0" lvl="0" algn="l" rtl="0">
              <a:lnSpc>
                <a:spcPct val="90000"/>
              </a:lnSpc>
              <a:spcBef>
                <a:spcPts val="0"/>
              </a:spcBef>
              <a:spcAft>
                <a:spcPts val="0"/>
              </a:spcAft>
              <a:buClr>
                <a:srgbClr val="48B7C3"/>
              </a:buClr>
              <a:buSzPts val="2000"/>
              <a:buFont typeface="Meiryo"/>
              <a:buNone/>
              <a:defRPr sz="2000" b="0" i="0" u="none" strike="noStrike" cap="none">
                <a:solidFill>
                  <a:srgbClr val="48B7C3"/>
                </a:solidFill>
                <a:latin typeface="Meiryo"/>
                <a:ea typeface="Meiryo"/>
                <a:cs typeface="Meiryo"/>
                <a:sym typeface="Meiryo"/>
              </a:defRPr>
            </a:lvl1pPr>
            <a:lvl2pPr marR="0" lvl="1" algn="l" rtl="0">
              <a:lnSpc>
                <a:spcPct val="100000"/>
              </a:lnSpc>
              <a:spcBef>
                <a:spcPts val="0"/>
              </a:spcBef>
              <a:spcAft>
                <a:spcPts val="0"/>
              </a:spcAft>
              <a:buClr>
                <a:srgbClr val="000000"/>
              </a:buClr>
              <a:buSzPts val="1500"/>
              <a:buFont typeface="Arial"/>
              <a:buNone/>
              <a:defRPr sz="2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2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2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2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2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2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2000" b="0" i="0" u="none" strike="noStrike" cap="none">
                <a:solidFill>
                  <a:srgbClr val="000000"/>
                </a:solidFill>
                <a:latin typeface="Arial"/>
                <a:ea typeface="Arial"/>
                <a:cs typeface="Arial"/>
                <a:sym typeface="Arial"/>
              </a:defRPr>
            </a:lvl9pPr>
          </a:lstStyle>
          <a:p>
            <a:endParaRPr/>
          </a:p>
        </p:txBody>
      </p:sp>
      <p:sp>
        <p:nvSpPr>
          <p:cNvPr id="23" name="Google Shape;23;p4"/>
          <p:cNvSpPr txBox="1">
            <a:spLocks noGrp="1"/>
          </p:cNvSpPr>
          <p:nvPr>
            <p:ph type="sldNum" idx="12"/>
          </p:nvPr>
        </p:nvSpPr>
        <p:spPr>
          <a:xfrm>
            <a:off x="8286300" y="7157500"/>
            <a:ext cx="2405700" cy="402500"/>
          </a:xfrm>
          <a:prstGeom prst="rect">
            <a:avLst/>
          </a:prstGeom>
          <a:noFill/>
          <a:ln>
            <a:noFill/>
          </a:ln>
        </p:spPr>
        <p:txBody>
          <a:bodyPr spcFirstLastPara="1" wrap="square" lIns="99375" tIns="49675" rIns="99375" bIns="49675"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9pPr>
          </a:lstStyle>
          <a:p>
            <a:r>
              <a:rPr lang="en-US" altLang="ja" dirty="0"/>
              <a:t>&lt;#&gt;</a:t>
            </a:r>
            <a:endParaRPr lang="ja" altLang="en-US"/>
          </a:p>
        </p:txBody>
      </p:sp>
      <p:sp>
        <p:nvSpPr>
          <p:cNvPr id="24" name="Google Shape;24;p4"/>
          <p:cNvSpPr txBox="1">
            <a:spLocks noGrp="1"/>
          </p:cNvSpPr>
          <p:nvPr>
            <p:ph type="body" idx="1"/>
          </p:nvPr>
        </p:nvSpPr>
        <p:spPr>
          <a:xfrm>
            <a:off x="487443" y="933746"/>
            <a:ext cx="9995607" cy="554369"/>
          </a:xfrm>
          <a:prstGeom prst="rect">
            <a:avLst/>
          </a:prstGeom>
          <a:noFill/>
          <a:ln>
            <a:noFill/>
          </a:ln>
        </p:spPr>
        <p:txBody>
          <a:bodyPr spcFirstLastPara="1" wrap="square" lIns="99375" tIns="49675" rIns="99375" bIns="49675" anchor="ctr" anchorCtr="0">
            <a:noAutofit/>
          </a:bodyPr>
          <a:lstStyle>
            <a:lvl1pPr marL="457200" lvl="0" indent="-228600" algn="l">
              <a:lnSpc>
                <a:spcPct val="90000"/>
              </a:lnSpc>
              <a:spcBef>
                <a:spcPts val="1100"/>
              </a:spcBef>
              <a:spcAft>
                <a:spcPts val="0"/>
              </a:spcAft>
              <a:buClr>
                <a:srgbClr val="595959"/>
              </a:buClr>
              <a:buSzPts val="2000"/>
              <a:buNone/>
              <a:defRPr sz="2000">
                <a:solidFill>
                  <a:srgbClr val="595959"/>
                </a:solidFill>
                <a:latin typeface="Meiryo"/>
                <a:ea typeface="Meiryo"/>
                <a:cs typeface="Meiryo"/>
                <a:sym typeface="Meiryo"/>
              </a:defRPr>
            </a:lvl1pPr>
            <a:lvl2pPr marL="914400" lvl="1" indent="-228600" algn="l">
              <a:lnSpc>
                <a:spcPct val="90000"/>
              </a:lnSpc>
              <a:spcBef>
                <a:spcPts val="500"/>
              </a:spcBef>
              <a:spcAft>
                <a:spcPts val="0"/>
              </a:spcAft>
              <a:buClr>
                <a:schemeClr val="dk1"/>
              </a:buClr>
              <a:buSzPts val="2600"/>
              <a:buNone/>
              <a:defRPr sz="1500"/>
            </a:lvl2pPr>
            <a:lvl3pPr marL="1371600" lvl="2" indent="-355600" algn="l">
              <a:lnSpc>
                <a:spcPct val="90000"/>
              </a:lnSpc>
              <a:spcBef>
                <a:spcPts val="500"/>
              </a:spcBef>
              <a:spcAft>
                <a:spcPts val="0"/>
              </a:spcAft>
              <a:buClr>
                <a:schemeClr val="dk1"/>
              </a:buClr>
              <a:buSzPts val="2000"/>
              <a:buChar char="•"/>
              <a:defRPr sz="1500"/>
            </a:lvl3pPr>
            <a:lvl4pPr marL="1828800" lvl="3" indent="-355600" algn="l">
              <a:lnSpc>
                <a:spcPct val="90000"/>
              </a:lnSpc>
              <a:spcBef>
                <a:spcPts val="500"/>
              </a:spcBef>
              <a:spcAft>
                <a:spcPts val="0"/>
              </a:spcAft>
              <a:buClr>
                <a:schemeClr val="dk1"/>
              </a:buClr>
              <a:buSzPts val="2000"/>
              <a:buChar char="•"/>
              <a:defRPr sz="1500"/>
            </a:lvl4pPr>
            <a:lvl5pPr marL="2286000" lvl="4" indent="-355600" algn="l">
              <a:lnSpc>
                <a:spcPct val="90000"/>
              </a:lnSpc>
              <a:spcBef>
                <a:spcPts val="500"/>
              </a:spcBef>
              <a:spcAft>
                <a:spcPts val="0"/>
              </a:spcAft>
              <a:buClr>
                <a:schemeClr val="dk1"/>
              </a:buClr>
              <a:buSzPts val="2000"/>
              <a:buChar char="•"/>
              <a:defRPr sz="1500"/>
            </a:lvl5pPr>
            <a:lvl6pPr marL="2743200" lvl="5" indent="-355600" algn="l">
              <a:lnSpc>
                <a:spcPct val="90000"/>
              </a:lnSpc>
              <a:spcBef>
                <a:spcPts val="500"/>
              </a:spcBef>
              <a:spcAft>
                <a:spcPts val="0"/>
              </a:spcAft>
              <a:buClr>
                <a:schemeClr val="dk1"/>
              </a:buClr>
              <a:buSzPts val="2000"/>
              <a:buChar char="•"/>
              <a:defRPr sz="1500"/>
            </a:lvl6pPr>
            <a:lvl7pPr marL="3200400" lvl="6" indent="-355600" algn="l">
              <a:lnSpc>
                <a:spcPct val="90000"/>
              </a:lnSpc>
              <a:spcBef>
                <a:spcPts val="500"/>
              </a:spcBef>
              <a:spcAft>
                <a:spcPts val="0"/>
              </a:spcAft>
              <a:buClr>
                <a:schemeClr val="dk1"/>
              </a:buClr>
              <a:buSzPts val="2000"/>
              <a:buChar char="•"/>
              <a:defRPr sz="1500"/>
            </a:lvl7pPr>
            <a:lvl8pPr marL="3657600" lvl="7" indent="-355600" algn="l">
              <a:lnSpc>
                <a:spcPct val="90000"/>
              </a:lnSpc>
              <a:spcBef>
                <a:spcPts val="500"/>
              </a:spcBef>
              <a:spcAft>
                <a:spcPts val="0"/>
              </a:spcAft>
              <a:buClr>
                <a:schemeClr val="dk1"/>
              </a:buClr>
              <a:buSzPts val="2000"/>
              <a:buChar char="•"/>
              <a:defRPr sz="1500"/>
            </a:lvl8pPr>
            <a:lvl9pPr marL="4114800" lvl="8" indent="-355600" algn="l">
              <a:lnSpc>
                <a:spcPct val="90000"/>
              </a:lnSpc>
              <a:spcBef>
                <a:spcPts val="500"/>
              </a:spcBef>
              <a:spcAft>
                <a:spcPts val="0"/>
              </a:spcAft>
              <a:buClr>
                <a:schemeClr val="dk1"/>
              </a:buClr>
              <a:buSzPts val="2000"/>
              <a:buChar char="•"/>
              <a:defRPr sz="1500"/>
            </a:lvl9pPr>
          </a:lstStyle>
          <a:p>
            <a:endParaRPr/>
          </a:p>
        </p:txBody>
      </p:sp>
    </p:spTree>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5"/>
          <p:cNvSpPr txBox="1">
            <a:spLocks noGrp="1"/>
          </p:cNvSpPr>
          <p:nvPr>
            <p:ph type="sldNum" idx="12"/>
          </p:nvPr>
        </p:nvSpPr>
        <p:spPr>
          <a:xfrm>
            <a:off x="8286300" y="7157500"/>
            <a:ext cx="2405700" cy="402500"/>
          </a:xfrm>
          <a:prstGeom prst="rect">
            <a:avLst/>
          </a:prstGeom>
          <a:noFill/>
          <a:ln>
            <a:noFill/>
          </a:ln>
        </p:spPr>
        <p:txBody>
          <a:bodyPr spcFirstLastPara="1" wrap="square" lIns="99375" tIns="49675" rIns="99375" bIns="49675"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9pPr>
          </a:lstStyle>
          <a:p>
            <a:fld id="{00000000-1234-1234-1234-123412341234}" type="slidenum">
              <a:rPr lang="en-US" altLang="ja" smtClean="0"/>
              <a:pPr/>
              <a:t>‹#›</a:t>
            </a:fld>
            <a:endParaRPr lang="ja"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515DD0-5527-6E6A-8A74-993B3CC600A5}"/>
              </a:ext>
            </a:extLst>
          </p:cNvPr>
          <p:cNvSpPr>
            <a:spLocks noGrp="1"/>
          </p:cNvSpPr>
          <p:nvPr>
            <p:ph type="ctrTitle"/>
          </p:nvPr>
        </p:nvSpPr>
        <p:spPr>
          <a:xfrm>
            <a:off x="1336477" y="1237197"/>
            <a:ext cx="8018860" cy="2631887"/>
          </a:xfrm>
        </p:spPr>
        <p:txBody>
          <a:bodyPr anchor="b"/>
          <a:lstStyle>
            <a:lvl1pPr algn="ctr">
              <a:defRPr sz="5262"/>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70C0BF2F-04EE-DD24-729D-6E62A0AC31FA}"/>
              </a:ext>
            </a:extLst>
          </p:cNvPr>
          <p:cNvSpPr>
            <a:spLocks noGrp="1"/>
          </p:cNvSpPr>
          <p:nvPr>
            <p:ph type="subTitle" idx="1"/>
          </p:nvPr>
        </p:nvSpPr>
        <p:spPr>
          <a:xfrm>
            <a:off x="1336477" y="3970580"/>
            <a:ext cx="8018860" cy="1825171"/>
          </a:xfrm>
        </p:spPr>
        <p:txBody>
          <a:bodyPr/>
          <a:lstStyle>
            <a:lvl1pPr marL="0" indent="0" algn="ctr">
              <a:buNone/>
              <a:defRPr sz="2105"/>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kumimoji="1" lang="ja-JP" altLang="en-US"/>
              <a:t>マスター サブタイトルの書式設定</a:t>
            </a:r>
          </a:p>
        </p:txBody>
      </p:sp>
      <p:sp>
        <p:nvSpPr>
          <p:cNvPr id="8" name="日付プレースホルダー 7">
            <a:extLst>
              <a:ext uri="{FF2B5EF4-FFF2-40B4-BE49-F238E27FC236}">
                <a16:creationId xmlns:a16="http://schemas.microsoft.com/office/drawing/2014/main" id="{444C8CB1-49D1-41E0-A336-578988570344}"/>
              </a:ext>
            </a:extLst>
          </p:cNvPr>
          <p:cNvSpPr>
            <a:spLocks noGrp="1"/>
          </p:cNvSpPr>
          <p:nvPr>
            <p:ph type="dt" sz="half" idx="10"/>
          </p:nvPr>
        </p:nvSpPr>
        <p:spPr>
          <a:xfrm>
            <a:off x="0" y="7164982"/>
            <a:ext cx="2405658" cy="402483"/>
          </a:xfrm>
        </p:spPr>
        <p:txBody>
          <a:bodyPr/>
          <a:lstStyle/>
          <a:p>
            <a:r>
              <a:rPr kumimoji="1" lang="ja-JP" altLang="en-US"/>
              <a:t>令和</a:t>
            </a:r>
            <a:r>
              <a:rPr kumimoji="1" lang="en-US" altLang="ja-JP" dirty="0"/>
              <a:t>6</a:t>
            </a:r>
            <a:r>
              <a:rPr kumimoji="1" lang="ja-JP" altLang="en-US"/>
              <a:t>年</a:t>
            </a:r>
            <a:r>
              <a:rPr kumimoji="1" lang="en-US" altLang="ja-JP" dirty="0"/>
              <a:t>5</a:t>
            </a:r>
            <a:r>
              <a:rPr kumimoji="1" lang="ja-JP" altLang="en-US"/>
              <a:t>月</a:t>
            </a:r>
            <a:r>
              <a:rPr kumimoji="1" lang="en-US" altLang="ja-JP" dirty="0"/>
              <a:t>26</a:t>
            </a:r>
            <a:r>
              <a:rPr kumimoji="1" lang="ja-JP" altLang="en-US"/>
              <a:t>日</a:t>
            </a:r>
          </a:p>
        </p:txBody>
      </p:sp>
      <p:sp>
        <p:nvSpPr>
          <p:cNvPr id="9" name="フッター プレースホルダー 8">
            <a:extLst>
              <a:ext uri="{FF2B5EF4-FFF2-40B4-BE49-F238E27FC236}">
                <a16:creationId xmlns:a16="http://schemas.microsoft.com/office/drawing/2014/main" id="{53016E58-EC7A-4882-83D6-12419040F1F5}"/>
              </a:ext>
            </a:extLst>
          </p:cNvPr>
          <p:cNvSpPr>
            <a:spLocks noGrp="1"/>
          </p:cNvSpPr>
          <p:nvPr>
            <p:ph type="ftr" sz="quarter" idx="11"/>
          </p:nvPr>
        </p:nvSpPr>
        <p:spPr/>
        <p:txBody>
          <a:bodyPr/>
          <a:lstStyle/>
          <a:p>
            <a:endParaRPr kumimoji="1" lang="ja-JP" altLang="en-US" dirty="0"/>
          </a:p>
        </p:txBody>
      </p:sp>
      <p:sp>
        <p:nvSpPr>
          <p:cNvPr id="10" name="スライド番号プレースホルダー 9">
            <a:extLst>
              <a:ext uri="{FF2B5EF4-FFF2-40B4-BE49-F238E27FC236}">
                <a16:creationId xmlns:a16="http://schemas.microsoft.com/office/drawing/2014/main" id="{58A28B6D-19A9-4077-A441-C9FB63CBA808}"/>
              </a:ext>
            </a:extLst>
          </p:cNvPr>
          <p:cNvSpPr>
            <a:spLocks noGrp="1"/>
          </p:cNvSpPr>
          <p:nvPr>
            <p:ph type="sldNum" sz="quarter" idx="12"/>
          </p:nvPr>
        </p:nvSpPr>
        <p:spPr/>
        <p:txBody>
          <a:bodyPr/>
          <a:lstStyle/>
          <a:p>
            <a:fld id="{B84C2F27-B4D8-410A-AA9D-AEC79649D3D7}" type="slidenum">
              <a:rPr kumimoji="1" lang="ja-JP" altLang="en-US" smtClean="0"/>
              <a:t>‹#›</a:t>
            </a:fld>
            <a:endParaRPr kumimoji="1" lang="ja-JP" altLang="en-US"/>
          </a:p>
        </p:txBody>
      </p:sp>
    </p:spTree>
    <p:extLst>
      <p:ext uri="{BB962C8B-B14F-4D97-AF65-F5344CB8AC3E}">
        <p14:creationId xmlns:p14="http://schemas.microsoft.com/office/powerpoint/2010/main" val="3766966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D3E58E-1772-F919-CE17-350663E2E3AF}"/>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6E865441-CCF9-2AA0-7B1C-408B153F2B19}"/>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6D3C5FE0-5536-60C4-86DA-89A9F34C8925}"/>
              </a:ext>
            </a:extLst>
          </p:cNvPr>
          <p:cNvSpPr>
            <a:spLocks noGrp="1"/>
          </p:cNvSpPr>
          <p:nvPr>
            <p:ph type="dt" sz="half" idx="10"/>
          </p:nvPr>
        </p:nvSpPr>
        <p:spPr>
          <a:xfrm>
            <a:off x="12233" y="7148666"/>
            <a:ext cx="2405658" cy="402483"/>
          </a:xfrm>
        </p:spPr>
        <p:txBody>
          <a:bodyPr/>
          <a:lstStyle/>
          <a:p>
            <a:r>
              <a:rPr kumimoji="1" lang="ja-JP" altLang="en-US"/>
              <a:t>令和</a:t>
            </a:r>
            <a:r>
              <a:rPr kumimoji="1" lang="en-US" altLang="ja-JP" dirty="0"/>
              <a:t>6</a:t>
            </a:r>
            <a:r>
              <a:rPr kumimoji="1" lang="ja-JP" altLang="en-US"/>
              <a:t>年</a:t>
            </a:r>
            <a:r>
              <a:rPr kumimoji="1" lang="en-US" altLang="ja-JP" dirty="0"/>
              <a:t>5</a:t>
            </a:r>
            <a:r>
              <a:rPr kumimoji="1" lang="ja-JP" altLang="en-US"/>
              <a:t>月</a:t>
            </a:r>
            <a:r>
              <a:rPr kumimoji="1" lang="en-US" altLang="ja-JP" dirty="0"/>
              <a:t>26</a:t>
            </a:r>
            <a:r>
              <a:rPr kumimoji="1" lang="ja-JP" altLang="en-US"/>
              <a:t>日</a:t>
            </a:r>
          </a:p>
        </p:txBody>
      </p:sp>
      <p:sp>
        <p:nvSpPr>
          <p:cNvPr id="5" name="フッター プレースホルダー 4">
            <a:extLst>
              <a:ext uri="{FF2B5EF4-FFF2-40B4-BE49-F238E27FC236}">
                <a16:creationId xmlns:a16="http://schemas.microsoft.com/office/drawing/2014/main" id="{D8B7F01F-7911-CEBA-719F-D8F7FFED7E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D6F3737-EEC8-F193-341A-83BBC8795350}"/>
              </a:ext>
            </a:extLst>
          </p:cNvPr>
          <p:cNvSpPr>
            <a:spLocks noGrp="1"/>
          </p:cNvSpPr>
          <p:nvPr>
            <p:ph type="sldNum" sz="quarter" idx="12"/>
          </p:nvPr>
        </p:nvSpPr>
        <p:spPr/>
        <p:txBody>
          <a:bodyPr/>
          <a:lstStyle/>
          <a:p>
            <a:fld id="{B84C2F27-B4D8-410A-AA9D-AEC79649D3D7}" type="slidenum">
              <a:rPr kumimoji="1" lang="ja-JP" altLang="en-US" smtClean="0"/>
              <a:t>‹#›</a:t>
            </a:fld>
            <a:endParaRPr kumimoji="1" lang="ja-JP" altLang="en-US"/>
          </a:p>
        </p:txBody>
      </p:sp>
    </p:spTree>
    <p:extLst>
      <p:ext uri="{BB962C8B-B14F-4D97-AF65-F5344CB8AC3E}">
        <p14:creationId xmlns:p14="http://schemas.microsoft.com/office/powerpoint/2010/main" val="2713436711"/>
      </p:ext>
    </p:extLst>
  </p:cSld>
  <p:clrMapOvr>
    <a:masterClrMapping/>
  </p:clrMapOvr>
  <p:extLst>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12568" y="268505"/>
            <a:ext cx="9963000" cy="841800"/>
          </a:xfrm>
          <a:prstGeom prst="rect">
            <a:avLst/>
          </a:prstGeom>
          <a:noFill/>
          <a:ln>
            <a:noFill/>
          </a:ln>
        </p:spPr>
        <p:txBody>
          <a:bodyPr spcFirstLastPara="1" wrap="square" lIns="116050" tIns="116050" rIns="116050" bIns="116050" anchor="t" anchorCtr="0">
            <a:noAutofit/>
          </a:bodyPr>
          <a:lstStyle>
            <a:lvl1pPr lvl="0" rtl="0">
              <a:spcBef>
                <a:spcPts val="0"/>
              </a:spcBef>
              <a:spcAft>
                <a:spcPts val="0"/>
              </a:spcAft>
              <a:buClr>
                <a:srgbClr val="3C78D8"/>
              </a:buClr>
              <a:buSzPts val="2000"/>
              <a:buFont typeface="HiraMaruPro-W4"/>
              <a:buNone/>
              <a:defRPr sz="2000" b="1">
                <a:solidFill>
                  <a:srgbClr val="3C78D8"/>
                </a:solidFill>
                <a:latin typeface="HiraMaruPro-W4"/>
                <a:ea typeface="HiraMaruPro-W4"/>
                <a:cs typeface="HiraMaruPro-W4"/>
                <a:sym typeface="HiraMaruPro-W4"/>
              </a:defRPr>
            </a:lvl1pPr>
            <a:lvl2pPr lvl="1" rtl="0">
              <a:spcBef>
                <a:spcPts val="0"/>
              </a:spcBef>
              <a:spcAft>
                <a:spcPts val="0"/>
              </a:spcAft>
              <a:buClr>
                <a:srgbClr val="33DDCE"/>
              </a:buClr>
              <a:buSzPts val="3600"/>
              <a:buFont typeface="HiraMaruPro-W4"/>
              <a:buNone/>
              <a:defRPr sz="3600">
                <a:solidFill>
                  <a:srgbClr val="33DDCE"/>
                </a:solidFill>
                <a:latin typeface="HiraMaruPro-W4"/>
                <a:ea typeface="HiraMaruPro-W4"/>
                <a:cs typeface="HiraMaruPro-W4"/>
                <a:sym typeface="HiraMaruPro-W4"/>
              </a:defRPr>
            </a:lvl2pPr>
            <a:lvl3pPr lvl="2" rtl="0">
              <a:spcBef>
                <a:spcPts val="0"/>
              </a:spcBef>
              <a:spcAft>
                <a:spcPts val="0"/>
              </a:spcAft>
              <a:buClr>
                <a:srgbClr val="33DDCE"/>
              </a:buClr>
              <a:buSzPts val="3600"/>
              <a:buFont typeface="HiraMaruPro-W4"/>
              <a:buNone/>
              <a:defRPr sz="3600">
                <a:solidFill>
                  <a:srgbClr val="33DDCE"/>
                </a:solidFill>
                <a:latin typeface="HiraMaruPro-W4"/>
                <a:ea typeface="HiraMaruPro-W4"/>
                <a:cs typeface="HiraMaruPro-W4"/>
                <a:sym typeface="HiraMaruPro-W4"/>
              </a:defRPr>
            </a:lvl3pPr>
            <a:lvl4pPr lvl="3" rtl="0">
              <a:spcBef>
                <a:spcPts val="0"/>
              </a:spcBef>
              <a:spcAft>
                <a:spcPts val="0"/>
              </a:spcAft>
              <a:buClr>
                <a:srgbClr val="33DDCE"/>
              </a:buClr>
              <a:buSzPts val="3600"/>
              <a:buFont typeface="HiraMaruPro-W4"/>
              <a:buNone/>
              <a:defRPr sz="3600">
                <a:solidFill>
                  <a:srgbClr val="33DDCE"/>
                </a:solidFill>
                <a:latin typeface="HiraMaruPro-W4"/>
                <a:ea typeface="HiraMaruPro-W4"/>
                <a:cs typeface="HiraMaruPro-W4"/>
                <a:sym typeface="HiraMaruPro-W4"/>
              </a:defRPr>
            </a:lvl4pPr>
            <a:lvl5pPr lvl="4" rtl="0">
              <a:spcBef>
                <a:spcPts val="0"/>
              </a:spcBef>
              <a:spcAft>
                <a:spcPts val="0"/>
              </a:spcAft>
              <a:buClr>
                <a:srgbClr val="33DDCE"/>
              </a:buClr>
              <a:buSzPts val="3600"/>
              <a:buFont typeface="HiraMaruPro-W4"/>
              <a:buNone/>
              <a:defRPr sz="3600">
                <a:solidFill>
                  <a:srgbClr val="33DDCE"/>
                </a:solidFill>
                <a:latin typeface="HiraMaruPro-W4"/>
                <a:ea typeface="HiraMaruPro-W4"/>
                <a:cs typeface="HiraMaruPro-W4"/>
                <a:sym typeface="HiraMaruPro-W4"/>
              </a:defRPr>
            </a:lvl5pPr>
            <a:lvl6pPr lvl="5" rtl="0">
              <a:spcBef>
                <a:spcPts val="0"/>
              </a:spcBef>
              <a:spcAft>
                <a:spcPts val="0"/>
              </a:spcAft>
              <a:buClr>
                <a:srgbClr val="33DDCE"/>
              </a:buClr>
              <a:buSzPts val="3600"/>
              <a:buFont typeface="HiraMaruPro-W4"/>
              <a:buNone/>
              <a:defRPr sz="3600">
                <a:solidFill>
                  <a:srgbClr val="33DDCE"/>
                </a:solidFill>
                <a:latin typeface="HiraMaruPro-W4"/>
                <a:ea typeface="HiraMaruPro-W4"/>
                <a:cs typeface="HiraMaruPro-W4"/>
                <a:sym typeface="HiraMaruPro-W4"/>
              </a:defRPr>
            </a:lvl6pPr>
            <a:lvl7pPr lvl="6" rtl="0">
              <a:spcBef>
                <a:spcPts val="0"/>
              </a:spcBef>
              <a:spcAft>
                <a:spcPts val="0"/>
              </a:spcAft>
              <a:buClr>
                <a:srgbClr val="33DDCE"/>
              </a:buClr>
              <a:buSzPts val="3600"/>
              <a:buFont typeface="HiraMaruPro-W4"/>
              <a:buNone/>
              <a:defRPr sz="3600">
                <a:solidFill>
                  <a:srgbClr val="33DDCE"/>
                </a:solidFill>
                <a:latin typeface="HiraMaruPro-W4"/>
                <a:ea typeface="HiraMaruPro-W4"/>
                <a:cs typeface="HiraMaruPro-W4"/>
                <a:sym typeface="HiraMaruPro-W4"/>
              </a:defRPr>
            </a:lvl7pPr>
            <a:lvl8pPr lvl="7" rtl="0">
              <a:spcBef>
                <a:spcPts val="0"/>
              </a:spcBef>
              <a:spcAft>
                <a:spcPts val="0"/>
              </a:spcAft>
              <a:buClr>
                <a:srgbClr val="33DDCE"/>
              </a:buClr>
              <a:buSzPts val="3600"/>
              <a:buFont typeface="HiraMaruPro-W4"/>
              <a:buNone/>
              <a:defRPr sz="3600">
                <a:solidFill>
                  <a:srgbClr val="33DDCE"/>
                </a:solidFill>
                <a:latin typeface="HiraMaruPro-W4"/>
                <a:ea typeface="HiraMaruPro-W4"/>
                <a:cs typeface="HiraMaruPro-W4"/>
                <a:sym typeface="HiraMaruPro-W4"/>
              </a:defRPr>
            </a:lvl8pPr>
            <a:lvl9pPr lvl="8" rtl="0">
              <a:spcBef>
                <a:spcPts val="0"/>
              </a:spcBef>
              <a:spcAft>
                <a:spcPts val="0"/>
              </a:spcAft>
              <a:buClr>
                <a:srgbClr val="33DDCE"/>
              </a:buClr>
              <a:buSzPts val="3600"/>
              <a:buFont typeface="HiraMaruPro-W4"/>
              <a:buNone/>
              <a:defRPr sz="3600">
                <a:solidFill>
                  <a:srgbClr val="33DDCE"/>
                </a:solidFill>
                <a:latin typeface="HiraMaruPro-W4"/>
                <a:ea typeface="HiraMaruPro-W4"/>
                <a:cs typeface="HiraMaruPro-W4"/>
                <a:sym typeface="HiraMaruPro-W4"/>
              </a:defRPr>
            </a:lvl9pPr>
          </a:lstStyle>
          <a:p>
            <a:endParaRPr/>
          </a:p>
        </p:txBody>
      </p:sp>
      <p:sp>
        <p:nvSpPr>
          <p:cNvPr id="7" name="Google Shape;7;p1"/>
          <p:cNvSpPr txBox="1">
            <a:spLocks noGrp="1"/>
          </p:cNvSpPr>
          <p:nvPr>
            <p:ph type="body" idx="1"/>
          </p:nvPr>
        </p:nvSpPr>
        <p:spPr>
          <a:xfrm>
            <a:off x="212568" y="936450"/>
            <a:ext cx="9963000" cy="5687100"/>
          </a:xfrm>
          <a:prstGeom prst="rect">
            <a:avLst/>
          </a:prstGeom>
          <a:noFill/>
          <a:ln>
            <a:noFill/>
          </a:ln>
        </p:spPr>
        <p:txBody>
          <a:bodyPr spcFirstLastPara="1" wrap="square" lIns="116050" tIns="116050" rIns="116050" bIns="116050" anchor="t" anchorCtr="0">
            <a:noAutofit/>
          </a:bodyPr>
          <a:lstStyle>
            <a:lvl1pPr marL="457200" lvl="0" indent="-355600" rtl="0">
              <a:lnSpc>
                <a:spcPct val="115000"/>
              </a:lnSpc>
              <a:spcBef>
                <a:spcPts val="0"/>
              </a:spcBef>
              <a:spcAft>
                <a:spcPts val="0"/>
              </a:spcAft>
              <a:buClr>
                <a:schemeClr val="dk2"/>
              </a:buClr>
              <a:buSzPts val="2000"/>
              <a:buFont typeface="HiraMaruPro-W4"/>
              <a:buChar char="●"/>
              <a:defRPr sz="2000">
                <a:solidFill>
                  <a:schemeClr val="dk2"/>
                </a:solidFill>
                <a:latin typeface="HiraMaruPro-W4"/>
                <a:ea typeface="HiraMaruPro-W4"/>
                <a:cs typeface="HiraMaruPro-W4"/>
                <a:sym typeface="HiraMaruPro-W4"/>
              </a:defRPr>
            </a:lvl1pPr>
            <a:lvl2pPr marL="914400" lvl="1" indent="-323850" rtl="0">
              <a:lnSpc>
                <a:spcPct val="115000"/>
              </a:lnSpc>
              <a:spcBef>
                <a:spcPts val="2000"/>
              </a:spcBef>
              <a:spcAft>
                <a:spcPts val="0"/>
              </a:spcAft>
              <a:buClr>
                <a:schemeClr val="dk2"/>
              </a:buClr>
              <a:buSzPts val="1500"/>
              <a:buFont typeface="HiraMaruPro-W4"/>
              <a:buChar char="○"/>
              <a:defRPr sz="1500">
                <a:solidFill>
                  <a:schemeClr val="dk2"/>
                </a:solidFill>
                <a:latin typeface="HiraMaruPro-W4"/>
                <a:ea typeface="HiraMaruPro-W4"/>
                <a:cs typeface="HiraMaruPro-W4"/>
                <a:sym typeface="HiraMaruPro-W4"/>
              </a:defRPr>
            </a:lvl2pPr>
            <a:lvl3pPr marL="1371600" lvl="2" indent="-323850" rtl="0">
              <a:lnSpc>
                <a:spcPct val="115000"/>
              </a:lnSpc>
              <a:spcBef>
                <a:spcPts val="2000"/>
              </a:spcBef>
              <a:spcAft>
                <a:spcPts val="0"/>
              </a:spcAft>
              <a:buClr>
                <a:schemeClr val="dk2"/>
              </a:buClr>
              <a:buSzPts val="1500"/>
              <a:buFont typeface="HiraMaruPro-W4"/>
              <a:buChar char="■"/>
              <a:defRPr sz="1500">
                <a:solidFill>
                  <a:schemeClr val="dk2"/>
                </a:solidFill>
                <a:latin typeface="HiraMaruPro-W4"/>
                <a:ea typeface="HiraMaruPro-W4"/>
                <a:cs typeface="HiraMaruPro-W4"/>
                <a:sym typeface="HiraMaruPro-W4"/>
              </a:defRPr>
            </a:lvl3pPr>
            <a:lvl4pPr marL="1828800" lvl="3" indent="-323850" rtl="0">
              <a:lnSpc>
                <a:spcPct val="115000"/>
              </a:lnSpc>
              <a:spcBef>
                <a:spcPts val="2000"/>
              </a:spcBef>
              <a:spcAft>
                <a:spcPts val="0"/>
              </a:spcAft>
              <a:buClr>
                <a:schemeClr val="dk2"/>
              </a:buClr>
              <a:buSzPts val="1500"/>
              <a:buFont typeface="HiraMaruPro-W4"/>
              <a:buChar char="●"/>
              <a:defRPr sz="1500">
                <a:solidFill>
                  <a:schemeClr val="dk2"/>
                </a:solidFill>
                <a:latin typeface="HiraMaruPro-W4"/>
                <a:ea typeface="HiraMaruPro-W4"/>
                <a:cs typeface="HiraMaruPro-W4"/>
                <a:sym typeface="HiraMaruPro-W4"/>
              </a:defRPr>
            </a:lvl4pPr>
            <a:lvl5pPr marL="2286000" lvl="4" indent="-323850" rtl="0">
              <a:lnSpc>
                <a:spcPct val="115000"/>
              </a:lnSpc>
              <a:spcBef>
                <a:spcPts val="2000"/>
              </a:spcBef>
              <a:spcAft>
                <a:spcPts val="0"/>
              </a:spcAft>
              <a:buClr>
                <a:schemeClr val="dk2"/>
              </a:buClr>
              <a:buSzPts val="1500"/>
              <a:buFont typeface="HiraMaruPro-W4"/>
              <a:buChar char="○"/>
              <a:defRPr sz="1500">
                <a:solidFill>
                  <a:schemeClr val="dk2"/>
                </a:solidFill>
                <a:latin typeface="HiraMaruPro-W4"/>
                <a:ea typeface="HiraMaruPro-W4"/>
                <a:cs typeface="HiraMaruPro-W4"/>
                <a:sym typeface="HiraMaruPro-W4"/>
              </a:defRPr>
            </a:lvl5pPr>
            <a:lvl6pPr marL="2743200" lvl="5" indent="-323850" rtl="0">
              <a:lnSpc>
                <a:spcPct val="115000"/>
              </a:lnSpc>
              <a:spcBef>
                <a:spcPts val="2000"/>
              </a:spcBef>
              <a:spcAft>
                <a:spcPts val="0"/>
              </a:spcAft>
              <a:buClr>
                <a:schemeClr val="dk2"/>
              </a:buClr>
              <a:buSzPts val="1500"/>
              <a:buFont typeface="HiraMaruPro-W4"/>
              <a:buChar char="■"/>
              <a:defRPr sz="1500">
                <a:solidFill>
                  <a:schemeClr val="dk2"/>
                </a:solidFill>
                <a:latin typeface="HiraMaruPro-W4"/>
                <a:ea typeface="HiraMaruPro-W4"/>
                <a:cs typeface="HiraMaruPro-W4"/>
                <a:sym typeface="HiraMaruPro-W4"/>
              </a:defRPr>
            </a:lvl6pPr>
            <a:lvl7pPr marL="3200400" lvl="6" indent="-323850" rtl="0">
              <a:lnSpc>
                <a:spcPct val="115000"/>
              </a:lnSpc>
              <a:spcBef>
                <a:spcPts val="2000"/>
              </a:spcBef>
              <a:spcAft>
                <a:spcPts val="0"/>
              </a:spcAft>
              <a:buClr>
                <a:schemeClr val="dk2"/>
              </a:buClr>
              <a:buSzPts val="1500"/>
              <a:buFont typeface="HiraMaruPro-W4"/>
              <a:buChar char="●"/>
              <a:defRPr sz="1500">
                <a:solidFill>
                  <a:schemeClr val="dk2"/>
                </a:solidFill>
                <a:latin typeface="HiraMaruPro-W4"/>
                <a:ea typeface="HiraMaruPro-W4"/>
                <a:cs typeface="HiraMaruPro-W4"/>
                <a:sym typeface="HiraMaruPro-W4"/>
              </a:defRPr>
            </a:lvl7pPr>
            <a:lvl8pPr marL="3657600" lvl="7" indent="-323850" rtl="0">
              <a:lnSpc>
                <a:spcPct val="115000"/>
              </a:lnSpc>
              <a:spcBef>
                <a:spcPts val="2000"/>
              </a:spcBef>
              <a:spcAft>
                <a:spcPts val="0"/>
              </a:spcAft>
              <a:buClr>
                <a:schemeClr val="dk2"/>
              </a:buClr>
              <a:buSzPts val="1500"/>
              <a:buFont typeface="HiraMaruPro-W4"/>
              <a:buChar char="○"/>
              <a:defRPr sz="1500">
                <a:solidFill>
                  <a:schemeClr val="dk2"/>
                </a:solidFill>
                <a:latin typeface="HiraMaruPro-W4"/>
                <a:ea typeface="HiraMaruPro-W4"/>
                <a:cs typeface="HiraMaruPro-W4"/>
                <a:sym typeface="HiraMaruPro-W4"/>
              </a:defRPr>
            </a:lvl8pPr>
            <a:lvl9pPr marL="4114800" lvl="8" indent="-323850" rtl="0">
              <a:lnSpc>
                <a:spcPct val="115000"/>
              </a:lnSpc>
              <a:spcBef>
                <a:spcPts val="2000"/>
              </a:spcBef>
              <a:spcAft>
                <a:spcPts val="2000"/>
              </a:spcAft>
              <a:buClr>
                <a:schemeClr val="dk2"/>
              </a:buClr>
              <a:buSzPts val="1500"/>
              <a:buFont typeface="HiraMaruPro-W4"/>
              <a:buChar char="■"/>
              <a:defRPr sz="1500">
                <a:solidFill>
                  <a:schemeClr val="dk2"/>
                </a:solidFill>
                <a:latin typeface="HiraMaruPro-W4"/>
                <a:ea typeface="HiraMaruPro-W4"/>
                <a:cs typeface="HiraMaruPro-W4"/>
                <a:sym typeface="HiraMaruPro-W4"/>
              </a:defRPr>
            </a:lvl9pPr>
          </a:lstStyle>
          <a:p>
            <a:endParaRPr/>
          </a:p>
        </p:txBody>
      </p:sp>
      <p:sp>
        <p:nvSpPr>
          <p:cNvPr id="8" name="Google Shape;8;p1"/>
          <p:cNvSpPr txBox="1">
            <a:spLocks noGrp="1"/>
          </p:cNvSpPr>
          <p:nvPr>
            <p:ph type="sldNum" idx="12"/>
          </p:nvPr>
        </p:nvSpPr>
        <p:spPr>
          <a:xfrm>
            <a:off x="9906772" y="6854072"/>
            <a:ext cx="641700" cy="578400"/>
          </a:xfrm>
          <a:prstGeom prst="rect">
            <a:avLst/>
          </a:prstGeom>
          <a:noFill/>
          <a:ln>
            <a:noFill/>
          </a:ln>
        </p:spPr>
        <p:txBody>
          <a:bodyPr spcFirstLastPara="1" wrap="square" lIns="116050" tIns="116050" rIns="116050" bIns="11605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US" altLang="ja" smtClean="0"/>
              <a:pPr/>
              <a:t>‹#›</a:t>
            </a:fld>
            <a:endParaRPr lang="ja" alt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jpg"/><Relationship Id="rId5" Type="http://schemas.microsoft.com/office/2007/relationships/hdphoto" Target="../media/hdphoto1.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10" Type="http://schemas.openxmlformats.org/officeDocument/2006/relationships/image" Target="../media/image28.jpg"/><Relationship Id="rId4" Type="http://schemas.openxmlformats.org/officeDocument/2006/relationships/image" Target="../media/image31.jpg"/><Relationship Id="rId9"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diagramLayout" Target="../diagrams/layout1.xml"/><Relationship Id="rId7" Type="http://schemas.openxmlformats.org/officeDocument/2006/relationships/image" Target="../media/image46.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3.xml"/><Relationship Id="rId5" Type="http://schemas.openxmlformats.org/officeDocument/2006/relationships/image" Target="../media/image73.jpg"/><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3.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C52B18C-3B59-27D0-F822-61BA8101D281}"/>
              </a:ext>
            </a:extLst>
          </p:cNvPr>
          <p:cNvSpPr/>
          <p:nvPr/>
        </p:nvSpPr>
        <p:spPr>
          <a:xfrm>
            <a:off x="-1" y="2179848"/>
            <a:ext cx="10691813" cy="169501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メイリオ" panose="020B0604030504040204" pitchFamily="50" charset="-128"/>
                <a:ea typeface="メイリオ" panose="020B0604030504040204" pitchFamily="50" charset="-128"/>
              </a:rPr>
              <a:t>Enhancing</a:t>
            </a:r>
            <a:r>
              <a:rPr kumimoji="1" lang="ja-JP" altLang="en-US" sz="3200" b="1" dirty="0">
                <a:latin typeface="メイリオ" panose="020B0604030504040204" pitchFamily="50" charset="-128"/>
                <a:ea typeface="メイリオ" panose="020B0604030504040204" pitchFamily="50" charset="-128"/>
              </a:rPr>
              <a:t> </a:t>
            </a:r>
            <a:r>
              <a:rPr kumimoji="1" lang="en-US" altLang="ja-JP" sz="3200" b="1" dirty="0">
                <a:latin typeface="メイリオ" panose="020B0604030504040204" pitchFamily="50" charset="-128"/>
                <a:ea typeface="メイリオ" panose="020B0604030504040204" pitchFamily="50" charset="-128"/>
              </a:rPr>
              <a:t>Walkability</a:t>
            </a:r>
            <a:r>
              <a:rPr kumimoji="1" lang="ja-JP" altLang="en-US" sz="3200" b="1" dirty="0">
                <a:latin typeface="メイリオ" panose="020B0604030504040204" pitchFamily="50" charset="-128"/>
                <a:ea typeface="メイリオ" panose="020B0604030504040204" pitchFamily="50" charset="-128"/>
              </a:rPr>
              <a:t> </a:t>
            </a:r>
            <a:r>
              <a:rPr kumimoji="1" lang="en-US" altLang="ja-JP" sz="3200" b="1" dirty="0">
                <a:latin typeface="メイリオ" panose="020B0604030504040204" pitchFamily="50" charset="-128"/>
                <a:ea typeface="メイリオ" panose="020B0604030504040204" pitchFamily="50" charset="-128"/>
              </a:rPr>
              <a:t>to</a:t>
            </a:r>
            <a:r>
              <a:rPr kumimoji="1" lang="ja-JP" altLang="en-US" sz="3200" b="1" dirty="0">
                <a:latin typeface="メイリオ" panose="020B0604030504040204" pitchFamily="50" charset="-128"/>
                <a:ea typeface="メイリオ" panose="020B0604030504040204" pitchFamily="50" charset="-128"/>
              </a:rPr>
              <a:t> </a:t>
            </a:r>
            <a:r>
              <a:rPr kumimoji="1" lang="en-US" altLang="ja-JP" sz="3200" b="1" dirty="0">
                <a:latin typeface="メイリオ" panose="020B0604030504040204" pitchFamily="50" charset="-128"/>
                <a:ea typeface="メイリオ" panose="020B0604030504040204" pitchFamily="50" charset="-128"/>
              </a:rPr>
              <a:t>Increase</a:t>
            </a:r>
            <a:r>
              <a:rPr kumimoji="1" lang="ja-JP" altLang="en-US" sz="3200" b="1" dirty="0">
                <a:latin typeface="メイリオ" panose="020B0604030504040204" pitchFamily="50" charset="-128"/>
                <a:ea typeface="メイリオ" panose="020B0604030504040204" pitchFamily="50" charset="-128"/>
              </a:rPr>
              <a:t> </a:t>
            </a:r>
            <a:r>
              <a:rPr kumimoji="1" lang="en-US" altLang="ja-JP" sz="3200" b="1" dirty="0">
                <a:latin typeface="メイリオ" panose="020B0604030504040204" pitchFamily="50" charset="-128"/>
                <a:ea typeface="メイリオ" panose="020B0604030504040204" pitchFamily="50" charset="-128"/>
              </a:rPr>
              <a:t>Attractiveness</a:t>
            </a:r>
            <a:r>
              <a:rPr kumimoji="1" lang="ja-JP" altLang="en-US" sz="3200" b="1" dirty="0">
                <a:latin typeface="メイリオ" panose="020B0604030504040204" pitchFamily="50" charset="-128"/>
                <a:ea typeface="メイリオ" panose="020B0604030504040204" pitchFamily="50" charset="-128"/>
              </a:rPr>
              <a:t> </a:t>
            </a:r>
            <a:r>
              <a:rPr kumimoji="1" lang="en-US" altLang="ja-JP" sz="3200" b="1" dirty="0">
                <a:latin typeface="メイリオ" panose="020B0604030504040204" pitchFamily="50" charset="-128"/>
                <a:ea typeface="メイリオ" panose="020B0604030504040204" pitchFamily="50" charset="-128"/>
              </a:rPr>
              <a:t>of a Global City,</a:t>
            </a:r>
            <a:r>
              <a:rPr kumimoji="1" lang="ja-JP" altLang="en-US" sz="3200" b="1" dirty="0">
                <a:latin typeface="メイリオ" panose="020B0604030504040204" pitchFamily="50" charset="-128"/>
                <a:ea typeface="メイリオ" panose="020B0604030504040204" pitchFamily="50" charset="-128"/>
              </a:rPr>
              <a:t> </a:t>
            </a:r>
            <a:r>
              <a:rPr kumimoji="1" lang="en-US" altLang="ja-JP" sz="3200" b="1" dirty="0">
                <a:latin typeface="メイリオ" panose="020B0604030504040204" pitchFamily="50" charset="-128"/>
                <a:ea typeface="メイリオ" panose="020B0604030504040204" pitchFamily="50" charset="-128"/>
              </a:rPr>
              <a:t>Kyoto</a:t>
            </a:r>
          </a:p>
        </p:txBody>
      </p:sp>
      <p:sp>
        <p:nvSpPr>
          <p:cNvPr id="5" name="正方形/長方形 4">
            <a:extLst>
              <a:ext uri="{FF2B5EF4-FFF2-40B4-BE49-F238E27FC236}">
                <a16:creationId xmlns:a16="http://schemas.microsoft.com/office/drawing/2014/main" id="{303C44D5-3133-FA2E-FDDD-1253EA2DD65A}"/>
              </a:ext>
            </a:extLst>
          </p:cNvPr>
          <p:cNvSpPr/>
          <p:nvPr/>
        </p:nvSpPr>
        <p:spPr>
          <a:xfrm>
            <a:off x="1493512" y="5027641"/>
            <a:ext cx="7372194" cy="169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solidFill>
                  <a:schemeClr val="tx1"/>
                </a:solidFill>
                <a:latin typeface="メイリオ" panose="020B0604030504040204" pitchFamily="50" charset="-128"/>
                <a:ea typeface="メイリオ" panose="020B0604030504040204" pitchFamily="50" charset="-128"/>
              </a:rPr>
              <a:t>November 12, 2024</a:t>
            </a:r>
          </a:p>
          <a:p>
            <a:pPr algn="ctr">
              <a:lnSpc>
                <a:spcPts val="1400"/>
              </a:lnSpc>
            </a:pPr>
            <a:endParaRPr lang="en-US" altLang="ja-JP" sz="2800" b="1" dirty="0">
              <a:solidFill>
                <a:schemeClr val="tx1"/>
              </a:solidFill>
              <a:latin typeface="メイリオ" panose="020B0604030504040204" pitchFamily="50" charset="-128"/>
              <a:ea typeface="メイリオ" panose="020B0604030504040204" pitchFamily="50" charset="-128"/>
            </a:endParaRPr>
          </a:p>
          <a:p>
            <a:pPr algn="ctr">
              <a:lnSpc>
                <a:spcPts val="1400"/>
              </a:lnSpc>
            </a:pPr>
            <a:endParaRPr lang="en-US" altLang="ja-JP" sz="2800" b="1" dirty="0">
              <a:solidFill>
                <a:schemeClr val="tx1"/>
              </a:solidFill>
              <a:latin typeface="メイリオ" panose="020B0604030504040204" pitchFamily="50" charset="-128"/>
              <a:ea typeface="メイリオ" panose="020B0604030504040204" pitchFamily="50" charset="-128"/>
            </a:endParaRPr>
          </a:p>
          <a:p>
            <a:pPr algn="ctr">
              <a:lnSpc>
                <a:spcPts val="2800"/>
              </a:lnSpc>
            </a:pPr>
            <a:r>
              <a:rPr lang="en-US" altLang="ja-JP" sz="3508" b="1" dirty="0">
                <a:solidFill>
                  <a:schemeClr val="tx1"/>
                </a:solidFill>
                <a:latin typeface="メイリオ" panose="020B0604030504040204" pitchFamily="50" charset="-128"/>
                <a:ea typeface="メイリオ" panose="020B0604030504040204" pitchFamily="50" charset="-128"/>
              </a:rPr>
              <a:t>MATSUI Koji</a:t>
            </a:r>
          </a:p>
          <a:p>
            <a:pPr algn="ctr">
              <a:lnSpc>
                <a:spcPts val="2800"/>
              </a:lnSpc>
            </a:pPr>
            <a:r>
              <a:rPr lang="en-US" altLang="ja-JP" sz="3508" b="1" dirty="0">
                <a:solidFill>
                  <a:schemeClr val="tx1"/>
                </a:solidFill>
                <a:latin typeface="メイリオ" panose="020B0604030504040204" pitchFamily="50" charset="-128"/>
                <a:ea typeface="メイリオ" panose="020B0604030504040204" pitchFamily="50" charset="-128"/>
              </a:rPr>
              <a:t> </a:t>
            </a:r>
            <a:r>
              <a:rPr lang="en-US" altLang="ja-JP" sz="2800" b="1" dirty="0">
                <a:solidFill>
                  <a:schemeClr val="tx1"/>
                </a:solidFill>
                <a:latin typeface="メイリオ" panose="020B0604030504040204" pitchFamily="50" charset="-128"/>
                <a:ea typeface="メイリオ" panose="020B0604030504040204" pitchFamily="50" charset="-128"/>
              </a:rPr>
              <a:t>Mayor of Kyoto</a:t>
            </a:r>
            <a:endParaRPr kumimoji="1" lang="ja-JP" altLang="en-US" sz="2800" b="1" dirty="0">
              <a:solidFill>
                <a:schemeClr val="tx1"/>
              </a:solidFill>
              <a:latin typeface="メイリオ" panose="020B0604030504040204" pitchFamily="50" charset="-128"/>
              <a:ea typeface="メイリオ" panose="020B0604030504040204" pitchFamily="50" charset="-128"/>
            </a:endParaRPr>
          </a:p>
        </p:txBody>
      </p:sp>
      <p:pic>
        <p:nvPicPr>
          <p:cNvPr id="3" name="図 2" descr="図形&#10;&#10;自動的に生成された説明">
            <a:extLst>
              <a:ext uri="{FF2B5EF4-FFF2-40B4-BE49-F238E27FC236}">
                <a16:creationId xmlns:a16="http://schemas.microsoft.com/office/drawing/2014/main" id="{19B92DA7-9B26-82AF-1C8E-7FB0EBBC7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112" y="5666838"/>
            <a:ext cx="805148" cy="1055821"/>
          </a:xfrm>
          <a:prstGeom prst="rect">
            <a:avLst/>
          </a:prstGeom>
        </p:spPr>
      </p:pic>
    </p:spTree>
    <p:extLst>
      <p:ext uri="{BB962C8B-B14F-4D97-AF65-F5344CB8AC3E}">
        <p14:creationId xmlns:p14="http://schemas.microsoft.com/office/powerpoint/2010/main" val="369215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16"/>
          <p:cNvSpPr/>
          <p:nvPr/>
        </p:nvSpPr>
        <p:spPr>
          <a:xfrm>
            <a:off x="632003" y="783931"/>
            <a:ext cx="9414770" cy="566834"/>
          </a:xfrm>
          <a:prstGeom prst="rect">
            <a:avLst/>
          </a:prstGeom>
          <a:noFill/>
          <a:ln>
            <a:noFill/>
          </a:ln>
        </p:spPr>
        <p:txBody>
          <a:bodyPr spcFirstLastPara="1" wrap="square" lIns="79058" tIns="39519" rIns="79058" bIns="39519" anchor="t" anchorCtr="0">
            <a:noAutofit/>
          </a:bodyPr>
          <a:lstStyle/>
          <a:p>
            <a:pPr algn="just">
              <a:buSzPts val="2000"/>
              <a:tabLst>
                <a:tab pos="2668920" algn="l"/>
              </a:tabLst>
            </a:pPr>
            <a:r>
              <a:rPr lang="en-US" altLang="ja-JP" sz="2000" dirty="0">
                <a:latin typeface="メイリオ" panose="020B0604030504040204" pitchFamily="50" charset="-128"/>
                <a:ea typeface="メイリオ" panose="020B0604030504040204" pitchFamily="50" charset="-128"/>
                <a:cs typeface="Helvetica Neue"/>
                <a:sym typeface="Helvetica Neue"/>
              </a:rPr>
              <a:t>2 km radius: Business district, shops, and tourist attractions</a:t>
            </a:r>
          </a:p>
          <a:p>
            <a:pPr algn="just">
              <a:buSzPts val="2000"/>
              <a:tabLst>
                <a:tab pos="2668920" algn="l"/>
              </a:tabLst>
            </a:pPr>
            <a:r>
              <a:rPr lang="en-US" altLang="ja-JP" sz="2000" dirty="0">
                <a:latin typeface="メイリオ" panose="020B0604030504040204" pitchFamily="50" charset="-128"/>
                <a:ea typeface="メイリオ" panose="020B0604030504040204" pitchFamily="50" charset="-128"/>
                <a:cs typeface="Helvetica Neue"/>
                <a:sym typeface="Helvetica Neue"/>
              </a:rPr>
              <a:t>4 km radius: Approximately the same size as Zone 1 of the London  Underground</a:t>
            </a:r>
            <a:endParaRPr lang="ja-JP" altLang="en-US" sz="2000" dirty="0">
              <a:latin typeface="メイリオ" panose="020B0604030504040204" pitchFamily="50" charset="-128"/>
              <a:ea typeface="メイリオ" panose="020B0604030504040204" pitchFamily="50" charset="-128"/>
              <a:cs typeface="Helvetica Neue"/>
              <a:sym typeface="Helvetica Neue"/>
            </a:endParaRPr>
          </a:p>
        </p:txBody>
      </p:sp>
      <p:sp>
        <p:nvSpPr>
          <p:cNvPr id="2" name="Google Shape;133;p13">
            <a:extLst>
              <a:ext uri="{FF2B5EF4-FFF2-40B4-BE49-F238E27FC236}">
                <a16:creationId xmlns:a16="http://schemas.microsoft.com/office/drawing/2014/main" id="{A823CED6-CEAB-5375-F5DD-15CFDCF38798}"/>
              </a:ext>
            </a:extLst>
          </p:cNvPr>
          <p:cNvSpPr txBox="1"/>
          <p:nvPr/>
        </p:nvSpPr>
        <p:spPr>
          <a:xfrm>
            <a:off x="1552470" y="6927654"/>
            <a:ext cx="7268359" cy="408499"/>
          </a:xfrm>
          <a:prstGeom prst="rect">
            <a:avLst/>
          </a:prstGeom>
          <a:noFill/>
          <a:ln>
            <a:noFill/>
          </a:ln>
        </p:spPr>
        <p:txBody>
          <a:bodyPr spcFirstLastPara="1" wrap="square" lIns="72734" tIns="72734" rIns="72734" bIns="72734" anchor="t" anchorCtr="0">
            <a:spAutoFit/>
          </a:bodyPr>
          <a:lstStyle/>
          <a:p>
            <a:pPr>
              <a:lnSpc>
                <a:spcPct val="130000"/>
              </a:lnSpc>
              <a:spcBef>
                <a:spcPts val="398"/>
              </a:spcBef>
              <a:spcAft>
                <a:spcPts val="398"/>
              </a:spcAft>
            </a:pPr>
            <a:r>
              <a:rPr lang="en-US" altLang="ja" sz="795" dirty="0"/>
              <a:t>Source: Google maps</a:t>
            </a:r>
            <a:endParaRPr sz="795" dirty="0"/>
          </a:p>
        </p:txBody>
      </p:sp>
      <p:sp>
        <p:nvSpPr>
          <p:cNvPr id="4" name="Google Shape;117;p12">
            <a:extLst>
              <a:ext uri="{FF2B5EF4-FFF2-40B4-BE49-F238E27FC236}">
                <a16:creationId xmlns:a16="http://schemas.microsoft.com/office/drawing/2014/main" id="{DEBEE3CE-E703-281A-B5C6-418DF8288C0C}"/>
              </a:ext>
            </a:extLst>
          </p:cNvPr>
          <p:cNvSpPr txBox="1">
            <a:spLocks/>
          </p:cNvSpPr>
          <p:nvPr/>
        </p:nvSpPr>
        <p:spPr>
          <a:xfrm>
            <a:off x="327819" y="198045"/>
            <a:ext cx="8737084" cy="738219"/>
          </a:xfrm>
          <a:prstGeom prst="rect">
            <a:avLst/>
          </a:prstGeom>
        </p:spPr>
        <p:txBody>
          <a:bodyPr spcFirstLastPara="1" vert="horz" wrap="square" lIns="101770" tIns="101770" rIns="101770" bIns="101770" rtlCol="0" anchor="t"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solidFill>
                  <a:srgbClr val="0070C0"/>
                </a:solidFill>
                <a:latin typeface="メイリオ" panose="020B0604030504040204" pitchFamily="50" charset="-128"/>
                <a:ea typeface="メイリオ" panose="020B0604030504040204" pitchFamily="50" charset="-128"/>
                <a:cs typeface="Helvetica Neue"/>
                <a:sym typeface="Helvetica Neue"/>
              </a:rPr>
              <a:t>London</a:t>
            </a:r>
            <a:endParaRPr lang="ja-JP" altLang="en-US" sz="2400" b="1" dirty="0">
              <a:solidFill>
                <a:srgbClr val="0070C0"/>
              </a:solidFill>
              <a:latin typeface="メイリオ" panose="020B0604030504040204" pitchFamily="50" charset="-128"/>
              <a:ea typeface="メイリオ" panose="020B0604030504040204" pitchFamily="50" charset="-128"/>
              <a:cs typeface="Helvetica Neue"/>
              <a:sym typeface="Helvetica Neue"/>
            </a:endParaRPr>
          </a:p>
        </p:txBody>
      </p:sp>
      <p:pic>
        <p:nvPicPr>
          <p:cNvPr id="20" name="図 19" descr="政府の建物, ベッド, 礼拝堂 が含まれている画像&#10;&#10;自動的に生成された説明">
            <a:extLst>
              <a:ext uri="{FF2B5EF4-FFF2-40B4-BE49-F238E27FC236}">
                <a16:creationId xmlns:a16="http://schemas.microsoft.com/office/drawing/2014/main" id="{4BED57BC-06C6-6C43-9C95-2A0F596C3AF7}"/>
              </a:ext>
            </a:extLst>
          </p:cNvPr>
          <p:cNvPicPr>
            <a:picLocks noChangeAspect="1"/>
          </p:cNvPicPr>
          <p:nvPr/>
        </p:nvPicPr>
        <p:blipFill rotWithShape="1">
          <a:blip r:embed="rId3">
            <a:extLst>
              <a:ext uri="{28A0092B-C50C-407E-A947-70E740481C1C}">
                <a14:useLocalDpi xmlns:a14="http://schemas.microsoft.com/office/drawing/2010/main" val="0"/>
              </a:ext>
            </a:extLst>
          </a:blip>
          <a:srcRect l="64823" b="40478"/>
          <a:stretch/>
        </p:blipFill>
        <p:spPr>
          <a:xfrm>
            <a:off x="489840" y="2636274"/>
            <a:ext cx="1459294" cy="2435864"/>
          </a:xfrm>
          <a:prstGeom prst="rect">
            <a:avLst/>
          </a:prstGeom>
        </p:spPr>
      </p:pic>
      <p:grpSp>
        <p:nvGrpSpPr>
          <p:cNvPr id="30" name="グループ化 29">
            <a:extLst>
              <a:ext uri="{FF2B5EF4-FFF2-40B4-BE49-F238E27FC236}">
                <a16:creationId xmlns:a16="http://schemas.microsoft.com/office/drawing/2014/main" id="{1A304937-7097-FE31-64B1-3C6907E7ADF7}"/>
              </a:ext>
            </a:extLst>
          </p:cNvPr>
          <p:cNvGrpSpPr/>
          <p:nvPr/>
        </p:nvGrpSpPr>
        <p:grpSpPr>
          <a:xfrm>
            <a:off x="2452023" y="1890604"/>
            <a:ext cx="5630277" cy="4861430"/>
            <a:chOff x="2512267" y="1810709"/>
            <a:chExt cx="5521514" cy="4434837"/>
          </a:xfrm>
        </p:grpSpPr>
        <p:pic>
          <p:nvPicPr>
            <p:cNvPr id="6" name="図 5">
              <a:extLst>
                <a:ext uri="{FF2B5EF4-FFF2-40B4-BE49-F238E27FC236}">
                  <a16:creationId xmlns:a16="http://schemas.microsoft.com/office/drawing/2014/main" id="{FB086B41-9A05-1064-8826-44AEAAF877D6}"/>
                </a:ext>
              </a:extLst>
            </p:cNvPr>
            <p:cNvPicPr>
              <a:picLocks noChangeAspect="1"/>
            </p:cNvPicPr>
            <p:nvPr/>
          </p:nvPicPr>
          <p:blipFill rotWithShape="1">
            <a:blip r:embed="rId4"/>
            <a:srcRect l="36469" t="16060" r="9191" b="6312"/>
            <a:stretch/>
          </p:blipFill>
          <p:spPr>
            <a:xfrm>
              <a:off x="2512267" y="1810709"/>
              <a:ext cx="5521514" cy="4434837"/>
            </a:xfrm>
            <a:prstGeom prst="rect">
              <a:avLst/>
            </a:prstGeom>
          </p:spPr>
        </p:pic>
        <p:sp>
          <p:nvSpPr>
            <p:cNvPr id="7" name="楕円 6">
              <a:extLst>
                <a:ext uri="{FF2B5EF4-FFF2-40B4-BE49-F238E27FC236}">
                  <a16:creationId xmlns:a16="http://schemas.microsoft.com/office/drawing/2014/main" id="{ACF470E2-ED60-E4FA-ACA1-FB709866F93B}"/>
                </a:ext>
              </a:extLst>
            </p:cNvPr>
            <p:cNvSpPr/>
            <p:nvPr/>
          </p:nvSpPr>
          <p:spPr>
            <a:xfrm>
              <a:off x="4426146" y="3008924"/>
              <a:ext cx="2168867" cy="1999994"/>
            </a:xfrm>
            <a:prstGeom prst="ellipse">
              <a:avLst/>
            </a:prstGeom>
            <a:noFill/>
            <a:ln w="22225">
              <a:solidFill>
                <a:srgbClr val="FF0000"/>
              </a:solidFill>
            </a:ln>
          </p:spPr>
          <p:txBody>
            <a:bodyPr wrap="square" lIns="0" tIns="0" rIns="0" bIns="0" rtlCol="0" anchor="ctr" anchorCtr="0">
              <a:noAutofit/>
            </a:bodyPr>
            <a:lstStyle/>
            <a:p>
              <a:pPr algn="ctr"/>
              <a:endParaRPr lang="ja-JP" altLang="en-US" sz="702" dirty="0">
                <a:latin typeface="+mj-lt"/>
              </a:endParaRPr>
            </a:p>
          </p:txBody>
        </p:sp>
        <p:sp>
          <p:nvSpPr>
            <p:cNvPr id="8" name="楕円 7">
              <a:extLst>
                <a:ext uri="{FF2B5EF4-FFF2-40B4-BE49-F238E27FC236}">
                  <a16:creationId xmlns:a16="http://schemas.microsoft.com/office/drawing/2014/main" id="{D28957C4-B047-2001-4774-8691C5FB6FC9}"/>
                </a:ext>
              </a:extLst>
            </p:cNvPr>
            <p:cNvSpPr/>
            <p:nvPr/>
          </p:nvSpPr>
          <p:spPr>
            <a:xfrm>
              <a:off x="3336682" y="1923786"/>
              <a:ext cx="4344334" cy="4170267"/>
            </a:xfrm>
            <a:prstGeom prst="ellipse">
              <a:avLst/>
            </a:prstGeom>
            <a:noFill/>
            <a:ln w="22225">
              <a:solidFill>
                <a:srgbClr val="00B050"/>
              </a:solidFill>
            </a:ln>
          </p:spPr>
          <p:txBody>
            <a:bodyPr wrap="square" lIns="0" tIns="0" rIns="0" bIns="0" rtlCol="0" anchor="ctr" anchorCtr="0">
              <a:noAutofit/>
            </a:bodyPr>
            <a:lstStyle/>
            <a:p>
              <a:pPr algn="ctr"/>
              <a:endParaRPr lang="ja-JP" altLang="en-US" sz="702" dirty="0">
                <a:latin typeface="+mj-lt"/>
              </a:endParaRPr>
            </a:p>
          </p:txBody>
        </p:sp>
        <p:sp>
          <p:nvSpPr>
            <p:cNvPr id="11" name="正方形/長方形 10">
              <a:extLst>
                <a:ext uri="{FF2B5EF4-FFF2-40B4-BE49-F238E27FC236}">
                  <a16:creationId xmlns:a16="http://schemas.microsoft.com/office/drawing/2014/main" id="{8547CC17-8089-D5D6-7C84-BE8EC9DD8EB6}"/>
                </a:ext>
              </a:extLst>
            </p:cNvPr>
            <p:cNvSpPr/>
            <p:nvPr/>
          </p:nvSpPr>
          <p:spPr>
            <a:xfrm>
              <a:off x="4360074" y="4393019"/>
              <a:ext cx="1044000" cy="240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Buckingham Palace</a:t>
              </a:r>
              <a:endParaRPr kumimoji="1" lang="ja-JP" altLang="en-US" sz="900" dirty="0">
                <a:solidFill>
                  <a:schemeClr val="tx1"/>
                </a:solidFill>
              </a:endParaRPr>
            </a:p>
          </p:txBody>
        </p:sp>
        <p:sp>
          <p:nvSpPr>
            <p:cNvPr id="12" name="正方形/長方形 11">
              <a:extLst>
                <a:ext uri="{FF2B5EF4-FFF2-40B4-BE49-F238E27FC236}">
                  <a16:creationId xmlns:a16="http://schemas.microsoft.com/office/drawing/2014/main" id="{54258780-172E-D03E-1B57-D4931F9FE143}"/>
                </a:ext>
              </a:extLst>
            </p:cNvPr>
            <p:cNvSpPr/>
            <p:nvPr/>
          </p:nvSpPr>
          <p:spPr>
            <a:xfrm>
              <a:off x="5194068" y="3258741"/>
              <a:ext cx="756000" cy="240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The British Museum</a:t>
              </a:r>
              <a:endParaRPr kumimoji="1" lang="ja-JP" altLang="en-US" sz="900" dirty="0">
                <a:solidFill>
                  <a:schemeClr val="tx1"/>
                </a:solidFill>
              </a:endParaRPr>
            </a:p>
          </p:txBody>
        </p:sp>
        <p:sp>
          <p:nvSpPr>
            <p:cNvPr id="13" name="正方形/長方形 12">
              <a:extLst>
                <a:ext uri="{FF2B5EF4-FFF2-40B4-BE49-F238E27FC236}">
                  <a16:creationId xmlns:a16="http://schemas.microsoft.com/office/drawing/2014/main" id="{193DEA93-A590-487B-6D9C-A98F1FD3F498}"/>
                </a:ext>
              </a:extLst>
            </p:cNvPr>
            <p:cNvSpPr/>
            <p:nvPr/>
          </p:nvSpPr>
          <p:spPr>
            <a:xfrm>
              <a:off x="6647710" y="3888472"/>
              <a:ext cx="720000" cy="240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London Bridge</a:t>
              </a:r>
              <a:endParaRPr kumimoji="1" lang="ja-JP" altLang="en-US" sz="900" dirty="0">
                <a:solidFill>
                  <a:schemeClr val="tx1"/>
                </a:solidFill>
              </a:endParaRPr>
            </a:p>
          </p:txBody>
        </p:sp>
      </p:grpSp>
      <p:sp>
        <p:nvSpPr>
          <p:cNvPr id="14" name="正方形/長方形 13">
            <a:extLst>
              <a:ext uri="{FF2B5EF4-FFF2-40B4-BE49-F238E27FC236}">
                <a16:creationId xmlns:a16="http://schemas.microsoft.com/office/drawing/2014/main" id="{E8371211-EAF5-B469-3931-8B0C136D8ED0}"/>
              </a:ext>
            </a:extLst>
          </p:cNvPr>
          <p:cNvSpPr/>
          <p:nvPr/>
        </p:nvSpPr>
        <p:spPr>
          <a:xfrm>
            <a:off x="527930" y="2231190"/>
            <a:ext cx="1383115" cy="3414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Westminster Abbey</a:t>
            </a:r>
          </a:p>
          <a:p>
            <a:pPr algn="ctr"/>
            <a:r>
              <a:rPr kumimoji="1" lang="en-US" altLang="ja-JP" sz="900" dirty="0">
                <a:solidFill>
                  <a:schemeClr val="tx1"/>
                </a:solidFill>
              </a:rPr>
              <a:t>Big Ben</a:t>
            </a:r>
            <a:endParaRPr kumimoji="1" lang="ja-JP" altLang="en-US" sz="900" dirty="0">
              <a:solidFill>
                <a:schemeClr val="tx1"/>
              </a:solidFill>
            </a:endParaRPr>
          </a:p>
        </p:txBody>
      </p:sp>
      <p:sp>
        <p:nvSpPr>
          <p:cNvPr id="24" name="正方形/長方形 23">
            <a:extLst>
              <a:ext uri="{FF2B5EF4-FFF2-40B4-BE49-F238E27FC236}">
                <a16:creationId xmlns:a16="http://schemas.microsoft.com/office/drawing/2014/main" id="{AB5CBF4A-8F04-399D-E118-79A212AEB499}"/>
              </a:ext>
            </a:extLst>
          </p:cNvPr>
          <p:cNvSpPr/>
          <p:nvPr/>
        </p:nvSpPr>
        <p:spPr>
          <a:xfrm>
            <a:off x="8670798" y="4144911"/>
            <a:ext cx="1383115" cy="3414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St. Paul’s Cathedral</a:t>
            </a:r>
            <a:endParaRPr kumimoji="1" lang="ja-JP" altLang="en-US" sz="900" dirty="0">
              <a:solidFill>
                <a:schemeClr val="tx1"/>
              </a:solidFill>
            </a:endParaRPr>
          </a:p>
        </p:txBody>
      </p:sp>
      <p:pic>
        <p:nvPicPr>
          <p:cNvPr id="26" name="図 25" descr="政府の建物, ベッド, 礼拝堂 が含まれている画像&#10;&#10;自動的に生成された説明">
            <a:extLst>
              <a:ext uri="{FF2B5EF4-FFF2-40B4-BE49-F238E27FC236}">
                <a16:creationId xmlns:a16="http://schemas.microsoft.com/office/drawing/2014/main" id="{195E1EC9-A9A1-05CE-2E93-ED63BBBDAD65}"/>
              </a:ext>
            </a:extLst>
          </p:cNvPr>
          <p:cNvPicPr>
            <a:picLocks noChangeAspect="1"/>
          </p:cNvPicPr>
          <p:nvPr/>
        </p:nvPicPr>
        <p:blipFill rotWithShape="1">
          <a:blip r:embed="rId3">
            <a:extLst>
              <a:ext uri="{28A0092B-C50C-407E-A947-70E740481C1C}">
                <a14:useLocalDpi xmlns:a14="http://schemas.microsoft.com/office/drawing/2010/main" val="0"/>
              </a:ext>
            </a:extLst>
          </a:blip>
          <a:srcRect t="57680" r="48384" b="9038"/>
          <a:stretch/>
        </p:blipFill>
        <p:spPr>
          <a:xfrm>
            <a:off x="8082299" y="2540096"/>
            <a:ext cx="2415813" cy="1536681"/>
          </a:xfrm>
          <a:prstGeom prst="rect">
            <a:avLst/>
          </a:prstGeom>
        </p:spPr>
      </p:pic>
      <p:grpSp>
        <p:nvGrpSpPr>
          <p:cNvPr id="5" name="Google Shape;120;p12">
            <a:extLst>
              <a:ext uri="{FF2B5EF4-FFF2-40B4-BE49-F238E27FC236}">
                <a16:creationId xmlns:a16="http://schemas.microsoft.com/office/drawing/2014/main" id="{20A05623-79E8-5316-0C99-86D8130237BE}"/>
              </a:ext>
            </a:extLst>
          </p:cNvPr>
          <p:cNvGrpSpPr/>
          <p:nvPr/>
        </p:nvGrpSpPr>
        <p:grpSpPr>
          <a:xfrm>
            <a:off x="8677937" y="5736224"/>
            <a:ext cx="1368836" cy="953713"/>
            <a:chOff x="8544150" y="5359100"/>
            <a:chExt cx="1720603" cy="1198800"/>
          </a:xfrm>
        </p:grpSpPr>
        <p:sp>
          <p:nvSpPr>
            <p:cNvPr id="9" name="Google Shape;121;p12">
              <a:extLst>
                <a:ext uri="{FF2B5EF4-FFF2-40B4-BE49-F238E27FC236}">
                  <a16:creationId xmlns:a16="http://schemas.microsoft.com/office/drawing/2014/main" id="{3BE7BB9C-A62F-6F81-BA79-6FECA7E6A591}"/>
                </a:ext>
              </a:extLst>
            </p:cNvPr>
            <p:cNvSpPr/>
            <p:nvPr/>
          </p:nvSpPr>
          <p:spPr>
            <a:xfrm>
              <a:off x="8544150" y="5359100"/>
              <a:ext cx="1720603" cy="1198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10" name="Google Shape;122;p12">
              <a:extLst>
                <a:ext uri="{FF2B5EF4-FFF2-40B4-BE49-F238E27FC236}">
                  <a16:creationId xmlns:a16="http://schemas.microsoft.com/office/drawing/2014/main" id="{E8EA1C95-568C-3B07-E27D-B7298D44F39B}"/>
                </a:ext>
              </a:extLst>
            </p:cNvPr>
            <p:cNvSpPr/>
            <p:nvPr/>
          </p:nvSpPr>
          <p:spPr>
            <a:xfrm>
              <a:off x="8723075" y="5555925"/>
              <a:ext cx="286200" cy="286200"/>
            </a:xfrm>
            <a:prstGeom prst="ellipse">
              <a:avLst/>
            </a:prstGeom>
            <a:noFill/>
            <a:ln w="28575" cap="flat" cmpd="sng">
              <a:solidFill>
                <a:srgbClr val="FF000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15" name="Google Shape;123;p12">
              <a:extLst>
                <a:ext uri="{FF2B5EF4-FFF2-40B4-BE49-F238E27FC236}">
                  <a16:creationId xmlns:a16="http://schemas.microsoft.com/office/drawing/2014/main" id="{15EED63E-88A8-F783-3FAB-D1FCFF04B908}"/>
                </a:ext>
              </a:extLst>
            </p:cNvPr>
            <p:cNvSpPr/>
            <p:nvPr/>
          </p:nvSpPr>
          <p:spPr>
            <a:xfrm>
              <a:off x="8723075" y="6062875"/>
              <a:ext cx="286200" cy="286200"/>
            </a:xfrm>
            <a:prstGeom prst="ellipse">
              <a:avLst/>
            </a:prstGeom>
            <a:noFill/>
            <a:ln w="28575" cap="flat" cmpd="sng">
              <a:solidFill>
                <a:srgbClr val="00B05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17" name="Google Shape;124;p12">
              <a:extLst>
                <a:ext uri="{FF2B5EF4-FFF2-40B4-BE49-F238E27FC236}">
                  <a16:creationId xmlns:a16="http://schemas.microsoft.com/office/drawing/2014/main" id="{1BCBD299-6F59-37BB-29B2-848757591E4A}"/>
                </a:ext>
              </a:extLst>
            </p:cNvPr>
            <p:cNvSpPr txBox="1"/>
            <p:nvPr/>
          </p:nvSpPr>
          <p:spPr>
            <a:xfrm>
              <a:off x="9101874" y="5498925"/>
              <a:ext cx="1073701" cy="422159"/>
            </a:xfrm>
            <a:prstGeom prst="rect">
              <a:avLst/>
            </a:prstGeom>
            <a:noFill/>
            <a:ln>
              <a:noFill/>
            </a:ln>
          </p:spPr>
          <p:txBody>
            <a:bodyPr spcFirstLastPara="1" wrap="square" lIns="72734" tIns="72734" rIns="72734" bIns="72734" anchor="t" anchorCtr="0">
              <a:spAutoFit/>
            </a:bodyPr>
            <a:lstStyle/>
            <a:p>
              <a:r>
                <a:rPr lang="en-US" altLang="ja" sz="1228" b="1" dirty="0"/>
                <a:t>2km</a:t>
              </a:r>
              <a:endParaRPr sz="1228" b="1" dirty="0"/>
            </a:p>
          </p:txBody>
        </p:sp>
        <p:sp>
          <p:nvSpPr>
            <p:cNvPr id="18" name="Google Shape;125;p12">
              <a:extLst>
                <a:ext uri="{FF2B5EF4-FFF2-40B4-BE49-F238E27FC236}">
                  <a16:creationId xmlns:a16="http://schemas.microsoft.com/office/drawing/2014/main" id="{E9CA257E-27BE-2DB2-C2FD-12E3253539D9}"/>
                </a:ext>
              </a:extLst>
            </p:cNvPr>
            <p:cNvSpPr txBox="1"/>
            <p:nvPr/>
          </p:nvSpPr>
          <p:spPr>
            <a:xfrm>
              <a:off x="9101874" y="6005875"/>
              <a:ext cx="1073701" cy="422159"/>
            </a:xfrm>
            <a:prstGeom prst="rect">
              <a:avLst/>
            </a:prstGeom>
            <a:noFill/>
            <a:ln>
              <a:noFill/>
            </a:ln>
          </p:spPr>
          <p:txBody>
            <a:bodyPr spcFirstLastPara="1" wrap="square" lIns="72734" tIns="72734" rIns="72734" bIns="72734" anchor="t" anchorCtr="0">
              <a:spAutoFit/>
            </a:bodyPr>
            <a:lstStyle/>
            <a:p>
              <a:r>
                <a:rPr lang="en-US" altLang="ja" sz="1228" b="1" dirty="0"/>
                <a:t>4km</a:t>
              </a:r>
              <a:endParaRPr sz="1228" b="1" dirty="0"/>
            </a:p>
          </p:txBody>
        </p:sp>
      </p:grpSp>
      <p:sp>
        <p:nvSpPr>
          <p:cNvPr id="25" name="スライド番号プレースホルダー 3">
            <a:extLst>
              <a:ext uri="{FF2B5EF4-FFF2-40B4-BE49-F238E27FC236}">
                <a16:creationId xmlns:a16="http://schemas.microsoft.com/office/drawing/2014/main" id="{59D8FC2E-791F-93C9-412A-FACF2EA4CD84}"/>
              </a:ext>
            </a:extLst>
          </p:cNvPr>
          <p:cNvSpPr>
            <a:spLocks noGrp="1"/>
          </p:cNvSpPr>
          <p:nvPr>
            <p:ph type="sldNum" sz="quarter" idx="12"/>
          </p:nvPr>
        </p:nvSpPr>
        <p:spPr>
          <a:xfrm>
            <a:off x="9906772" y="7003972"/>
            <a:ext cx="641700" cy="578400"/>
          </a:xfrm>
        </p:spPr>
        <p:txBody>
          <a:bodyPr/>
          <a:lstStyle/>
          <a:p>
            <a:pPr defTabSz="801929">
              <a:buClrTx/>
              <a:defRPr/>
            </a:pPr>
            <a:fld id="{B84C2F27-B4D8-410A-AA9D-AEC79649D3D7}" type="slidenum">
              <a:rPr kumimoji="1" lang="ja-JP" altLang="en-US" sz="1579" kern="1200">
                <a:solidFill>
                  <a:schemeClr val="bg1">
                    <a:lumMod val="50000"/>
                  </a:schemeClr>
                </a:solidFill>
                <a:latin typeface="メイリオ" panose="020B0604030504040204" pitchFamily="50" charset="-128"/>
                <a:ea typeface="メイリオ" panose="020B0604030504040204" pitchFamily="50" charset="-128"/>
                <a:cs typeface="+mn-cs"/>
              </a:rPr>
              <a:pPr defTabSz="801929">
                <a:buClrTx/>
                <a:defRPr/>
              </a:pPr>
              <a:t>10</a:t>
            </a:fld>
            <a:endParaRPr kumimoji="1" lang="ja-JP" altLang="en-US" sz="1579" kern="1200" dirty="0">
              <a:solidFill>
                <a:schemeClr val="bg1">
                  <a:lumMod val="50000"/>
                </a:schemeClr>
              </a:solidFill>
              <a:latin typeface="メイリオ" panose="020B0604030504040204" pitchFamily="50" charset="-128"/>
              <a:ea typeface="メイリオ" panose="020B0604030504040204" pitchFamily="50" charset="-128"/>
              <a:cs typeface="+mn-cs"/>
            </a:endParaRPr>
          </a:p>
        </p:txBody>
      </p:sp>
      <p:cxnSp>
        <p:nvCxnSpPr>
          <p:cNvPr id="3" name="直線コネクタ 2">
            <a:extLst>
              <a:ext uri="{FF2B5EF4-FFF2-40B4-BE49-F238E27FC236}">
                <a16:creationId xmlns:a16="http://schemas.microsoft.com/office/drawing/2014/main" id="{41ECBFDF-8219-29F8-50CE-CBCDB66B4C0D}"/>
              </a:ext>
            </a:extLst>
          </p:cNvPr>
          <p:cNvCxnSpPr>
            <a:cxnSpLocks/>
            <a:stCxn id="14" idx="3"/>
          </p:cNvCxnSpPr>
          <p:nvPr/>
        </p:nvCxnSpPr>
        <p:spPr>
          <a:xfrm>
            <a:off x="1911045" y="2401917"/>
            <a:ext cx="3661051" cy="2445793"/>
          </a:xfrm>
          <a:prstGeom prst="line">
            <a:avLst/>
          </a:prstGeom>
          <a:ln w="19050" cap="rnd">
            <a:solidFill>
              <a:schemeClr val="accent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E8668A8-CB57-0651-60C0-83150F87E574}"/>
              </a:ext>
            </a:extLst>
          </p:cNvPr>
          <p:cNvCxnSpPr>
            <a:cxnSpLocks/>
            <a:stCxn id="24" idx="1"/>
          </p:cNvCxnSpPr>
          <p:nvPr/>
        </p:nvCxnSpPr>
        <p:spPr>
          <a:xfrm flipH="1" flipV="1">
            <a:off x="6780001" y="3854206"/>
            <a:ext cx="1890797" cy="461432"/>
          </a:xfrm>
          <a:prstGeom prst="line">
            <a:avLst/>
          </a:prstGeom>
          <a:ln w="19050" cap="rnd">
            <a:solidFill>
              <a:schemeClr val="accent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66941C92-9861-6261-E67A-02678CD2C7AD}"/>
              </a:ext>
            </a:extLst>
          </p:cNvPr>
          <p:cNvSpPr txBox="1"/>
          <p:nvPr/>
        </p:nvSpPr>
        <p:spPr>
          <a:xfrm>
            <a:off x="5186650" y="4129348"/>
            <a:ext cx="955415" cy="307777"/>
          </a:xfrm>
          <a:prstGeom prst="rect">
            <a:avLst/>
          </a:prstGeom>
          <a:blipFill>
            <a:blip r:embed="rId5"/>
            <a:tile tx="0" ty="0" sx="100000" sy="100000" flip="none" algn="tl"/>
          </a:blipFill>
        </p:spPr>
        <p:txBody>
          <a:bodyPr wrap="square" rtlCol="0">
            <a:spAutoFit/>
          </a:bodyPr>
          <a:lstStyle/>
          <a:p>
            <a:pPr algn="ctr"/>
            <a:r>
              <a:rPr kumimoji="1" lang="en-US" altLang="ja-JP" dirty="0"/>
              <a:t>London</a:t>
            </a:r>
            <a:endParaRPr kumimoji="1" lang="ja-JP"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コネクタ 15">
            <a:extLst>
              <a:ext uri="{FF2B5EF4-FFF2-40B4-BE49-F238E27FC236}">
                <a16:creationId xmlns:a16="http://schemas.microsoft.com/office/drawing/2014/main" id="{DD99996F-EDC9-63A1-ABAC-C25DDBA94B3A}"/>
              </a:ext>
            </a:extLst>
          </p:cNvPr>
          <p:cNvCxnSpPr>
            <a:cxnSpLocks/>
          </p:cNvCxnSpPr>
          <p:nvPr/>
        </p:nvCxnSpPr>
        <p:spPr>
          <a:xfrm>
            <a:off x="8773944" y="2656470"/>
            <a:ext cx="473555" cy="0"/>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図 38" descr="マップ&#10;&#10;自動的に生成された説明">
            <a:extLst>
              <a:ext uri="{FF2B5EF4-FFF2-40B4-BE49-F238E27FC236}">
                <a16:creationId xmlns:a16="http://schemas.microsoft.com/office/drawing/2014/main" id="{83F021EB-33C9-F8C7-A20B-78FD40D3DD61}"/>
              </a:ext>
            </a:extLst>
          </p:cNvPr>
          <p:cNvPicPr>
            <a:picLocks noChangeAspect="1"/>
          </p:cNvPicPr>
          <p:nvPr/>
        </p:nvPicPr>
        <p:blipFill rotWithShape="1">
          <a:blip r:embed="rId2">
            <a:extLst>
              <a:ext uri="{28A0092B-C50C-407E-A947-70E740481C1C}">
                <a14:useLocalDpi xmlns:a14="http://schemas.microsoft.com/office/drawing/2010/main" val="0"/>
              </a:ext>
            </a:extLst>
          </a:blip>
          <a:srcRect l="1962" r="3027"/>
          <a:stretch/>
        </p:blipFill>
        <p:spPr>
          <a:xfrm>
            <a:off x="802843" y="2082957"/>
            <a:ext cx="9298584" cy="4618489"/>
          </a:xfrm>
          <a:prstGeom prst="rect">
            <a:avLst/>
          </a:prstGeom>
          <a:blipFill>
            <a:blip r:embed="rId3"/>
            <a:tile tx="0" ty="0" sx="100000" sy="100000" flip="none" algn="tl"/>
          </a:blipFill>
        </p:spPr>
      </p:pic>
      <p:sp>
        <p:nvSpPr>
          <p:cNvPr id="28" name="Google Shape;133;p13">
            <a:extLst>
              <a:ext uri="{FF2B5EF4-FFF2-40B4-BE49-F238E27FC236}">
                <a16:creationId xmlns:a16="http://schemas.microsoft.com/office/drawing/2014/main" id="{62DBA931-DE13-9FFB-2FC8-E7AD3A3C6420}"/>
              </a:ext>
            </a:extLst>
          </p:cNvPr>
          <p:cNvSpPr txBox="1"/>
          <p:nvPr/>
        </p:nvSpPr>
        <p:spPr>
          <a:xfrm>
            <a:off x="1346522" y="6784382"/>
            <a:ext cx="7268359" cy="408499"/>
          </a:xfrm>
          <a:prstGeom prst="rect">
            <a:avLst/>
          </a:prstGeom>
          <a:noFill/>
          <a:ln>
            <a:noFill/>
          </a:ln>
        </p:spPr>
        <p:txBody>
          <a:bodyPr spcFirstLastPara="1" wrap="square" lIns="72734" tIns="72734" rIns="72734" bIns="72734" anchor="t" anchorCtr="0">
            <a:spAutoFit/>
          </a:bodyPr>
          <a:lstStyle/>
          <a:p>
            <a:pPr>
              <a:lnSpc>
                <a:spcPct val="130000"/>
              </a:lnSpc>
              <a:spcBef>
                <a:spcPts val="398"/>
              </a:spcBef>
              <a:spcAft>
                <a:spcPts val="398"/>
              </a:spcAft>
            </a:pPr>
            <a:r>
              <a:rPr lang="en-US" altLang="ja" sz="795" dirty="0"/>
              <a:t>Source: Google maps</a:t>
            </a:r>
            <a:endParaRPr sz="795" dirty="0"/>
          </a:p>
        </p:txBody>
      </p:sp>
      <p:grpSp>
        <p:nvGrpSpPr>
          <p:cNvPr id="30" name="グループ化 29">
            <a:extLst>
              <a:ext uri="{FF2B5EF4-FFF2-40B4-BE49-F238E27FC236}">
                <a16:creationId xmlns:a16="http://schemas.microsoft.com/office/drawing/2014/main" id="{46DE0069-8CE4-5642-10FE-637C2296EC5D}"/>
              </a:ext>
            </a:extLst>
          </p:cNvPr>
          <p:cNvGrpSpPr/>
          <p:nvPr/>
        </p:nvGrpSpPr>
        <p:grpSpPr>
          <a:xfrm>
            <a:off x="8917264" y="5594612"/>
            <a:ext cx="1297890" cy="1310579"/>
            <a:chOff x="8997391" y="4861678"/>
            <a:chExt cx="1479999" cy="1494469"/>
          </a:xfrm>
        </p:grpSpPr>
        <p:sp>
          <p:nvSpPr>
            <p:cNvPr id="31" name="Google Shape;178;p16">
              <a:extLst>
                <a:ext uri="{FF2B5EF4-FFF2-40B4-BE49-F238E27FC236}">
                  <a16:creationId xmlns:a16="http://schemas.microsoft.com/office/drawing/2014/main" id="{66F1916D-C67D-6FAA-D50C-F29408755F2D}"/>
                </a:ext>
              </a:extLst>
            </p:cNvPr>
            <p:cNvSpPr/>
            <p:nvPr/>
          </p:nvSpPr>
          <p:spPr>
            <a:xfrm>
              <a:off x="8997391" y="4861678"/>
              <a:ext cx="1404045" cy="1494469"/>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32" name="Google Shape;179;p16">
              <a:extLst>
                <a:ext uri="{FF2B5EF4-FFF2-40B4-BE49-F238E27FC236}">
                  <a16:creationId xmlns:a16="http://schemas.microsoft.com/office/drawing/2014/main" id="{4A9AEBE9-B05B-A0AC-8F1E-39ABCC2DF87B}"/>
                </a:ext>
              </a:extLst>
            </p:cNvPr>
            <p:cNvSpPr/>
            <p:nvPr/>
          </p:nvSpPr>
          <p:spPr>
            <a:xfrm>
              <a:off x="9159708" y="5040235"/>
              <a:ext cx="259635" cy="259636"/>
            </a:xfrm>
            <a:prstGeom prst="ellipse">
              <a:avLst/>
            </a:prstGeom>
            <a:noFill/>
            <a:ln w="28575" cap="flat" cmpd="sng">
              <a:solidFill>
                <a:srgbClr val="FF000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33" name="Google Shape;180;p16">
              <a:extLst>
                <a:ext uri="{FF2B5EF4-FFF2-40B4-BE49-F238E27FC236}">
                  <a16:creationId xmlns:a16="http://schemas.microsoft.com/office/drawing/2014/main" id="{243CEAD6-79CD-FF24-25D0-0E9B1D2CB20E}"/>
                </a:ext>
              </a:extLst>
            </p:cNvPr>
            <p:cNvSpPr/>
            <p:nvPr/>
          </p:nvSpPr>
          <p:spPr>
            <a:xfrm>
              <a:off x="9159708" y="5500131"/>
              <a:ext cx="259635" cy="259636"/>
            </a:xfrm>
            <a:prstGeom prst="ellipse">
              <a:avLst/>
            </a:prstGeom>
            <a:noFill/>
            <a:ln w="28575" cap="flat" cmpd="sng">
              <a:solidFill>
                <a:srgbClr val="00B05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34" name="Google Shape;181;p16">
              <a:extLst>
                <a:ext uri="{FF2B5EF4-FFF2-40B4-BE49-F238E27FC236}">
                  <a16:creationId xmlns:a16="http://schemas.microsoft.com/office/drawing/2014/main" id="{52AFD84B-531B-3798-02FE-8BBB47CF5A0E}"/>
                </a:ext>
              </a:extLst>
            </p:cNvPr>
            <p:cNvSpPr txBox="1"/>
            <p:nvPr/>
          </p:nvSpPr>
          <p:spPr>
            <a:xfrm>
              <a:off x="9503350" y="4959483"/>
              <a:ext cx="974040" cy="382975"/>
            </a:xfrm>
            <a:prstGeom prst="rect">
              <a:avLst/>
            </a:prstGeom>
            <a:noFill/>
            <a:ln>
              <a:noFill/>
            </a:ln>
          </p:spPr>
          <p:txBody>
            <a:bodyPr spcFirstLastPara="1" wrap="square" lIns="72734" tIns="72734" rIns="72734" bIns="72734" anchor="t" anchorCtr="0">
              <a:spAutoFit/>
            </a:bodyPr>
            <a:lstStyle/>
            <a:p>
              <a:r>
                <a:rPr lang="en-US" altLang="ja" sz="1228" b="1" dirty="0">
                  <a:latin typeface="+mn-ea"/>
                  <a:cs typeface="HiraMaruPro-W4"/>
                  <a:sym typeface="HiraMaruPro-W4"/>
                </a:rPr>
                <a:t>2km</a:t>
              </a:r>
              <a:endParaRPr sz="1228" b="1" dirty="0">
                <a:latin typeface="+mn-ea"/>
                <a:cs typeface="HiraMaruPro-W4"/>
                <a:sym typeface="HiraMaruPro-W4"/>
              </a:endParaRPr>
            </a:p>
          </p:txBody>
        </p:sp>
        <p:sp>
          <p:nvSpPr>
            <p:cNvPr id="35" name="Google Shape;182;p16">
              <a:extLst>
                <a:ext uri="{FF2B5EF4-FFF2-40B4-BE49-F238E27FC236}">
                  <a16:creationId xmlns:a16="http://schemas.microsoft.com/office/drawing/2014/main" id="{02D199DA-0D00-DB4F-CB8B-C9A480AA32FD}"/>
                </a:ext>
              </a:extLst>
            </p:cNvPr>
            <p:cNvSpPr txBox="1"/>
            <p:nvPr/>
          </p:nvSpPr>
          <p:spPr>
            <a:xfrm>
              <a:off x="9503340" y="5420556"/>
              <a:ext cx="974040" cy="382975"/>
            </a:xfrm>
            <a:prstGeom prst="rect">
              <a:avLst/>
            </a:prstGeom>
            <a:noFill/>
            <a:ln>
              <a:noFill/>
            </a:ln>
          </p:spPr>
          <p:txBody>
            <a:bodyPr spcFirstLastPara="1" wrap="square" lIns="72734" tIns="72734" rIns="72734" bIns="72734" anchor="t" anchorCtr="0">
              <a:spAutoFit/>
            </a:bodyPr>
            <a:lstStyle/>
            <a:p>
              <a:r>
                <a:rPr lang="en-US" altLang="ja" sz="1228" b="1" dirty="0">
                  <a:latin typeface="+mn-ea"/>
                  <a:cs typeface="HiraMaruPro-W4"/>
                  <a:sym typeface="HiraMaruPro-W4"/>
                </a:rPr>
                <a:t>4km</a:t>
              </a:r>
              <a:endParaRPr sz="1228" b="1" dirty="0">
                <a:latin typeface="+mn-ea"/>
                <a:cs typeface="HiraMaruPro-W4"/>
                <a:sym typeface="HiraMaruPro-W4"/>
              </a:endParaRPr>
            </a:p>
          </p:txBody>
        </p:sp>
        <p:sp>
          <p:nvSpPr>
            <p:cNvPr id="36" name="Google Shape;180;p16">
              <a:extLst>
                <a:ext uri="{FF2B5EF4-FFF2-40B4-BE49-F238E27FC236}">
                  <a16:creationId xmlns:a16="http://schemas.microsoft.com/office/drawing/2014/main" id="{BF19F4D7-531B-7D37-1BEF-71A3D724246B}"/>
                </a:ext>
              </a:extLst>
            </p:cNvPr>
            <p:cNvSpPr/>
            <p:nvPr/>
          </p:nvSpPr>
          <p:spPr>
            <a:xfrm>
              <a:off x="9159708" y="5960027"/>
              <a:ext cx="259635" cy="259636"/>
            </a:xfrm>
            <a:prstGeom prst="ellipse">
              <a:avLst/>
            </a:prstGeom>
            <a:noFill/>
            <a:ln w="28575" cap="flat" cmpd="sng">
              <a:solidFill>
                <a:srgbClr val="FFAB4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37" name="Google Shape;182;p16">
              <a:extLst>
                <a:ext uri="{FF2B5EF4-FFF2-40B4-BE49-F238E27FC236}">
                  <a16:creationId xmlns:a16="http://schemas.microsoft.com/office/drawing/2014/main" id="{B7AEA71A-C375-4E3C-8671-9498DF573060}"/>
                </a:ext>
              </a:extLst>
            </p:cNvPr>
            <p:cNvSpPr txBox="1"/>
            <p:nvPr/>
          </p:nvSpPr>
          <p:spPr>
            <a:xfrm>
              <a:off x="9503342" y="5907775"/>
              <a:ext cx="974040" cy="382975"/>
            </a:xfrm>
            <a:prstGeom prst="rect">
              <a:avLst/>
            </a:prstGeom>
            <a:noFill/>
            <a:ln>
              <a:noFill/>
            </a:ln>
          </p:spPr>
          <p:txBody>
            <a:bodyPr spcFirstLastPara="1" wrap="square" lIns="72734" tIns="72734" rIns="72734" bIns="72734" anchor="t" anchorCtr="0">
              <a:spAutoFit/>
            </a:bodyPr>
            <a:lstStyle/>
            <a:p>
              <a:r>
                <a:rPr lang="en-US" altLang="ja-JP" sz="1228" b="1" dirty="0">
                  <a:latin typeface="+mn-ea"/>
                  <a:cs typeface="HiraMaruPro-W4"/>
                  <a:sym typeface="HiraMaruPro-W4"/>
                </a:rPr>
                <a:t>8</a:t>
              </a:r>
              <a:r>
                <a:rPr lang="en-US" altLang="ja" sz="1228" b="1" dirty="0">
                  <a:latin typeface="+mn-ea"/>
                  <a:cs typeface="HiraMaruPro-W4"/>
                  <a:sym typeface="HiraMaruPro-W4"/>
                </a:rPr>
                <a:t>km</a:t>
              </a:r>
              <a:endParaRPr sz="1432" b="1" dirty="0">
                <a:latin typeface="+mn-ea"/>
                <a:cs typeface="HiraMaruPro-W4"/>
                <a:sym typeface="HiraMaruPro-W4"/>
              </a:endParaRPr>
            </a:p>
          </p:txBody>
        </p:sp>
      </p:grpSp>
      <p:grpSp>
        <p:nvGrpSpPr>
          <p:cNvPr id="12" name="グループ化 11">
            <a:extLst>
              <a:ext uri="{FF2B5EF4-FFF2-40B4-BE49-F238E27FC236}">
                <a16:creationId xmlns:a16="http://schemas.microsoft.com/office/drawing/2014/main" id="{6F508478-66C8-CF8B-2A57-3D681151CDEA}"/>
              </a:ext>
            </a:extLst>
          </p:cNvPr>
          <p:cNvGrpSpPr/>
          <p:nvPr/>
        </p:nvGrpSpPr>
        <p:grpSpPr>
          <a:xfrm>
            <a:off x="3123092" y="2497376"/>
            <a:ext cx="3809777" cy="3657129"/>
            <a:chOff x="2840256" y="1226787"/>
            <a:chExt cx="4344334" cy="4170267"/>
          </a:xfrm>
        </p:grpSpPr>
        <p:grpSp>
          <p:nvGrpSpPr>
            <p:cNvPr id="13" name="グループ化 12">
              <a:extLst>
                <a:ext uri="{FF2B5EF4-FFF2-40B4-BE49-F238E27FC236}">
                  <a16:creationId xmlns:a16="http://schemas.microsoft.com/office/drawing/2014/main" id="{655D5A3E-522C-114C-B5AC-F272F1A3BF65}"/>
                </a:ext>
              </a:extLst>
            </p:cNvPr>
            <p:cNvGrpSpPr/>
            <p:nvPr/>
          </p:nvGrpSpPr>
          <p:grpSpPr>
            <a:xfrm>
              <a:off x="2840256" y="1226787"/>
              <a:ext cx="4344334" cy="4170267"/>
              <a:chOff x="3680150" y="1496266"/>
              <a:chExt cx="4344334" cy="4170267"/>
            </a:xfrm>
          </p:grpSpPr>
          <p:sp>
            <p:nvSpPr>
              <p:cNvPr id="15" name="楕円 14">
                <a:extLst>
                  <a:ext uri="{FF2B5EF4-FFF2-40B4-BE49-F238E27FC236}">
                    <a16:creationId xmlns:a16="http://schemas.microsoft.com/office/drawing/2014/main" id="{E599B393-9F7A-4B6E-EFA8-C525735A4D6F}"/>
                  </a:ext>
                </a:extLst>
              </p:cNvPr>
              <p:cNvSpPr/>
              <p:nvPr/>
            </p:nvSpPr>
            <p:spPr>
              <a:xfrm>
                <a:off x="4769614" y="2581404"/>
                <a:ext cx="2168867" cy="1999994"/>
              </a:xfrm>
              <a:prstGeom prst="ellipse">
                <a:avLst/>
              </a:prstGeom>
              <a:noFill/>
              <a:ln w="28575">
                <a:solidFill>
                  <a:srgbClr val="00B050"/>
                </a:solidFill>
              </a:ln>
            </p:spPr>
            <p:txBody>
              <a:bodyPr wrap="square" lIns="0" tIns="0" rIns="0" bIns="0" rtlCol="0" anchor="ctr" anchorCtr="0">
                <a:noAutofit/>
              </a:bodyPr>
              <a:lstStyle/>
              <a:p>
                <a:pPr algn="ctr"/>
                <a:endParaRPr lang="ja-JP" altLang="en-US" sz="702" dirty="0">
                  <a:latin typeface="+mj-lt"/>
                </a:endParaRPr>
              </a:p>
            </p:txBody>
          </p:sp>
          <p:sp>
            <p:nvSpPr>
              <p:cNvPr id="17" name="楕円 16">
                <a:extLst>
                  <a:ext uri="{FF2B5EF4-FFF2-40B4-BE49-F238E27FC236}">
                    <a16:creationId xmlns:a16="http://schemas.microsoft.com/office/drawing/2014/main" id="{CBFC8EE3-2817-571D-685F-38F9DAE6C399}"/>
                  </a:ext>
                </a:extLst>
              </p:cNvPr>
              <p:cNvSpPr/>
              <p:nvPr/>
            </p:nvSpPr>
            <p:spPr>
              <a:xfrm>
                <a:off x="3680150" y="1496266"/>
                <a:ext cx="4344334" cy="4170267"/>
              </a:xfrm>
              <a:prstGeom prst="ellipse">
                <a:avLst/>
              </a:prstGeom>
              <a:noFill/>
              <a:ln w="28575">
                <a:solidFill>
                  <a:schemeClr val="accent4"/>
                </a:solidFill>
              </a:ln>
            </p:spPr>
            <p:txBody>
              <a:bodyPr wrap="square" lIns="0" tIns="0" rIns="0" bIns="0" rtlCol="0" anchor="ctr" anchorCtr="0">
                <a:noAutofit/>
              </a:bodyPr>
              <a:lstStyle/>
              <a:p>
                <a:pPr algn="ctr"/>
                <a:endParaRPr lang="ja-JP" altLang="en-US" sz="702" dirty="0">
                  <a:latin typeface="+mj-lt"/>
                </a:endParaRPr>
              </a:p>
            </p:txBody>
          </p:sp>
        </p:grpSp>
        <p:sp>
          <p:nvSpPr>
            <p:cNvPr id="14" name="楕円 13">
              <a:extLst>
                <a:ext uri="{FF2B5EF4-FFF2-40B4-BE49-F238E27FC236}">
                  <a16:creationId xmlns:a16="http://schemas.microsoft.com/office/drawing/2014/main" id="{E2BBFF5A-D962-6FF2-83ED-40447412E00E}"/>
                </a:ext>
              </a:extLst>
            </p:cNvPr>
            <p:cNvSpPr/>
            <p:nvPr/>
          </p:nvSpPr>
          <p:spPr>
            <a:xfrm>
              <a:off x="4470623" y="2770120"/>
              <a:ext cx="1083600" cy="1083600"/>
            </a:xfrm>
            <a:prstGeom prst="ellipse">
              <a:avLst/>
            </a:prstGeom>
            <a:noFill/>
            <a:ln w="28575">
              <a:solidFill>
                <a:srgbClr val="FF0000"/>
              </a:solidFill>
            </a:ln>
          </p:spPr>
          <p:txBody>
            <a:bodyPr wrap="square" lIns="0" tIns="0" rIns="0" bIns="0" rtlCol="0" anchor="ctr" anchorCtr="0">
              <a:noAutofit/>
            </a:bodyPr>
            <a:lstStyle/>
            <a:p>
              <a:pPr algn="ctr"/>
              <a:endParaRPr lang="ja-JP" altLang="en-US" sz="702" dirty="0">
                <a:latin typeface="+mj-lt"/>
              </a:endParaRPr>
            </a:p>
          </p:txBody>
        </p:sp>
      </p:grpSp>
      <p:sp>
        <p:nvSpPr>
          <p:cNvPr id="2" name="Google Shape;116;p12">
            <a:extLst>
              <a:ext uri="{FF2B5EF4-FFF2-40B4-BE49-F238E27FC236}">
                <a16:creationId xmlns:a16="http://schemas.microsoft.com/office/drawing/2014/main" id="{B7B0FA79-DCE9-FE92-02D1-90363DB0DCA9}"/>
              </a:ext>
            </a:extLst>
          </p:cNvPr>
          <p:cNvSpPr/>
          <p:nvPr/>
        </p:nvSpPr>
        <p:spPr>
          <a:xfrm>
            <a:off x="622509" y="774174"/>
            <a:ext cx="9526037" cy="1064513"/>
          </a:xfrm>
          <a:prstGeom prst="rect">
            <a:avLst/>
          </a:prstGeom>
          <a:noFill/>
          <a:ln>
            <a:noFill/>
          </a:ln>
        </p:spPr>
        <p:txBody>
          <a:bodyPr spcFirstLastPara="1" wrap="square" lIns="79058" tIns="39519" rIns="79058" bIns="39519" anchor="t" anchorCtr="0">
            <a:noAutofit/>
          </a:bodyPr>
          <a:lstStyle/>
          <a:p>
            <a:pPr algn="just">
              <a:buSzPts val="2000"/>
            </a:pPr>
            <a:r>
              <a:rPr lang="en-US" altLang="ja-JP" sz="2000" dirty="0">
                <a:latin typeface="メイリオ" panose="020B0604030504040204" pitchFamily="50" charset="-128"/>
                <a:ea typeface="メイリオ" panose="020B0604030504040204" pitchFamily="50" charset="-128"/>
                <a:cs typeface="Helvetica Neue"/>
                <a:sym typeface="Helvetica Neue"/>
              </a:rPr>
              <a:t>The 2km radius called the “Central 3 Wards” is the political and financial center of Japan, with few residents. The 8 km radius includes sub-center with commercial areas.</a:t>
            </a:r>
            <a:endParaRPr lang="ja-JP" altLang="en-US" sz="2000" dirty="0">
              <a:latin typeface="メイリオ" panose="020B0604030504040204" pitchFamily="50" charset="-128"/>
              <a:ea typeface="メイリオ" panose="020B0604030504040204" pitchFamily="50" charset="-128"/>
              <a:cs typeface="Helvetica Neue"/>
              <a:sym typeface="Helvetica Neue"/>
            </a:endParaRPr>
          </a:p>
        </p:txBody>
      </p:sp>
      <p:sp>
        <p:nvSpPr>
          <p:cNvPr id="3" name="Google Shape;117;p12">
            <a:extLst>
              <a:ext uri="{FF2B5EF4-FFF2-40B4-BE49-F238E27FC236}">
                <a16:creationId xmlns:a16="http://schemas.microsoft.com/office/drawing/2014/main" id="{64BBF494-0017-5436-9534-FB4B7DD3ABD0}"/>
              </a:ext>
            </a:extLst>
          </p:cNvPr>
          <p:cNvSpPr txBox="1">
            <a:spLocks/>
          </p:cNvSpPr>
          <p:nvPr/>
        </p:nvSpPr>
        <p:spPr>
          <a:xfrm>
            <a:off x="319357" y="201036"/>
            <a:ext cx="8737084" cy="738219"/>
          </a:xfrm>
          <a:prstGeom prst="rect">
            <a:avLst/>
          </a:prstGeom>
        </p:spPr>
        <p:txBody>
          <a:bodyPr spcFirstLastPara="1" vert="horz" wrap="square" lIns="101770" tIns="101770" rIns="101770" bIns="101770" rtlCol="0" anchor="t"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650" b="1" dirty="0">
                <a:solidFill>
                  <a:srgbClr val="0070C0"/>
                </a:solidFill>
                <a:latin typeface="メイリオ" panose="020B0604030504040204" pitchFamily="50" charset="-128"/>
                <a:ea typeface="メイリオ" panose="020B0604030504040204" pitchFamily="50" charset="-128"/>
                <a:cs typeface="Helvetica Neue"/>
                <a:sym typeface="Helvetica Neue"/>
              </a:rPr>
              <a:t> </a:t>
            </a:r>
            <a:r>
              <a:rPr lang="en-US" altLang="ja-JP" sz="2800" b="1" dirty="0">
                <a:solidFill>
                  <a:srgbClr val="0070C0"/>
                </a:solidFill>
                <a:latin typeface="メイリオ" panose="020B0604030504040204" pitchFamily="50" charset="-128"/>
                <a:ea typeface="メイリオ" panose="020B0604030504040204" pitchFamily="50" charset="-128"/>
                <a:cs typeface="Helvetica Neue"/>
                <a:sym typeface="Helvetica Neue"/>
              </a:rPr>
              <a:t>Comparison to Tokyo</a:t>
            </a:r>
            <a:endParaRPr lang="ja-JP" altLang="en-US" sz="2650" b="1" dirty="0">
              <a:solidFill>
                <a:srgbClr val="0070C0"/>
              </a:solidFill>
              <a:latin typeface="メイリオ" panose="020B0604030504040204" pitchFamily="50" charset="-128"/>
              <a:ea typeface="メイリオ" panose="020B0604030504040204" pitchFamily="50" charset="-128"/>
              <a:cs typeface="Helvetica Neue"/>
              <a:sym typeface="Helvetica Neue"/>
            </a:endParaRPr>
          </a:p>
        </p:txBody>
      </p:sp>
      <p:sp>
        <p:nvSpPr>
          <p:cNvPr id="6" name="スライド番号プレースホルダー 3">
            <a:extLst>
              <a:ext uri="{FF2B5EF4-FFF2-40B4-BE49-F238E27FC236}">
                <a16:creationId xmlns:a16="http://schemas.microsoft.com/office/drawing/2014/main" id="{2D1E0D70-62C6-B3D1-86A2-38F302954804}"/>
              </a:ext>
            </a:extLst>
          </p:cNvPr>
          <p:cNvSpPr>
            <a:spLocks noGrp="1"/>
          </p:cNvSpPr>
          <p:nvPr>
            <p:ph type="sldNum" sz="quarter" idx="12"/>
          </p:nvPr>
        </p:nvSpPr>
        <p:spPr>
          <a:xfrm>
            <a:off x="9906772" y="6968372"/>
            <a:ext cx="641700" cy="578400"/>
          </a:xfrm>
        </p:spPr>
        <p:txBody>
          <a:bodyPr/>
          <a:lstStyle/>
          <a:p>
            <a:pPr defTabSz="801929">
              <a:buClrTx/>
              <a:defRPr/>
            </a:pPr>
            <a:fld id="{B84C2F27-B4D8-410A-AA9D-AEC79649D3D7}" type="slidenum">
              <a:rPr kumimoji="1" lang="ja-JP" altLang="en-US" sz="1579" kern="1200">
                <a:solidFill>
                  <a:schemeClr val="bg1">
                    <a:lumMod val="50000"/>
                  </a:schemeClr>
                </a:solidFill>
                <a:latin typeface="メイリオ" panose="020B0604030504040204" pitchFamily="50" charset="-128"/>
                <a:ea typeface="メイリオ" panose="020B0604030504040204" pitchFamily="50" charset="-128"/>
                <a:cs typeface="+mn-cs"/>
              </a:rPr>
              <a:pPr defTabSz="801929">
                <a:buClrTx/>
                <a:defRPr/>
              </a:pPr>
              <a:t>11</a:t>
            </a:fld>
            <a:endParaRPr kumimoji="1" lang="ja-JP" altLang="en-US" sz="1579" kern="1200" dirty="0">
              <a:solidFill>
                <a:schemeClr val="bg1">
                  <a:lumMod val="50000"/>
                </a:schemeClr>
              </a:solidFill>
              <a:latin typeface="メイリオ" panose="020B0604030504040204" pitchFamily="50" charset="-128"/>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B441CA0B-FEA4-AC52-AF92-C3590DF0AB54}"/>
              </a:ext>
            </a:extLst>
          </p:cNvPr>
          <p:cNvSpPr txBox="1"/>
          <p:nvPr/>
        </p:nvSpPr>
        <p:spPr>
          <a:xfrm>
            <a:off x="4691990" y="4201877"/>
            <a:ext cx="671979" cy="307777"/>
          </a:xfrm>
          <a:prstGeom prst="rect">
            <a:avLst/>
          </a:prstGeom>
          <a:blipFill>
            <a:blip r:embed="rId3"/>
            <a:tile tx="0" ty="0" sx="100000" sy="100000" flip="none" algn="tl"/>
          </a:blipFill>
        </p:spPr>
        <p:txBody>
          <a:bodyPr wrap="none" rtlCol="0">
            <a:spAutoFit/>
          </a:bodyPr>
          <a:lstStyle/>
          <a:p>
            <a:r>
              <a:rPr kumimoji="1" lang="en-US" altLang="ja-JP" dirty="0"/>
              <a:t>Tokyo</a:t>
            </a:r>
            <a:endParaRPr kumimoji="1" lang="ja-JP" altLang="en-US" dirty="0"/>
          </a:p>
        </p:txBody>
      </p:sp>
      <p:sp>
        <p:nvSpPr>
          <p:cNvPr id="7" name="テキスト ボックス 6">
            <a:extLst>
              <a:ext uri="{FF2B5EF4-FFF2-40B4-BE49-F238E27FC236}">
                <a16:creationId xmlns:a16="http://schemas.microsoft.com/office/drawing/2014/main" id="{9C160EB2-E990-7EF1-9489-3375860E58A7}"/>
              </a:ext>
            </a:extLst>
          </p:cNvPr>
          <p:cNvSpPr txBox="1"/>
          <p:nvPr/>
        </p:nvSpPr>
        <p:spPr>
          <a:xfrm>
            <a:off x="2969365" y="4572473"/>
            <a:ext cx="832279" cy="307777"/>
          </a:xfrm>
          <a:prstGeom prst="rect">
            <a:avLst/>
          </a:prstGeom>
          <a:blipFill>
            <a:blip r:embed="rId3"/>
            <a:tile tx="0" ty="0" sx="100000" sy="100000" flip="none" algn="tl"/>
          </a:blipFill>
        </p:spPr>
        <p:txBody>
          <a:bodyPr wrap="none" rtlCol="0">
            <a:spAutoFit/>
          </a:bodyPr>
          <a:lstStyle/>
          <a:p>
            <a:r>
              <a:rPr kumimoji="1" lang="en-US" altLang="ja-JP" dirty="0"/>
              <a:t>Shibuya</a:t>
            </a:r>
            <a:endParaRPr kumimoji="1" lang="ja-JP" altLang="en-US" dirty="0"/>
          </a:p>
        </p:txBody>
      </p:sp>
      <p:sp>
        <p:nvSpPr>
          <p:cNvPr id="8" name="テキスト ボックス 7">
            <a:extLst>
              <a:ext uri="{FF2B5EF4-FFF2-40B4-BE49-F238E27FC236}">
                <a16:creationId xmlns:a16="http://schemas.microsoft.com/office/drawing/2014/main" id="{9DDDA4F1-D9D6-A9D7-C4BF-7566CE844CD5}"/>
              </a:ext>
            </a:extLst>
          </p:cNvPr>
          <p:cNvSpPr txBox="1"/>
          <p:nvPr/>
        </p:nvSpPr>
        <p:spPr>
          <a:xfrm>
            <a:off x="4848225" y="3475672"/>
            <a:ext cx="914400" cy="914400"/>
          </a:xfrm>
          <a:prstGeom prst="rect">
            <a:avLst/>
          </a:prstGeom>
          <a:noFill/>
        </p:spPr>
        <p:txBody>
          <a:bodyPr wrap="square" rtlCol="0">
            <a:spAutoFit/>
          </a:bodyPr>
          <a:lstStyle/>
          <a:p>
            <a:endParaRPr kumimoji="1" lang="ja-JP" altLang="en-US" dirty="0"/>
          </a:p>
        </p:txBody>
      </p:sp>
      <p:sp>
        <p:nvSpPr>
          <p:cNvPr id="9" name="テキスト ボックス 8">
            <a:extLst>
              <a:ext uri="{FF2B5EF4-FFF2-40B4-BE49-F238E27FC236}">
                <a16:creationId xmlns:a16="http://schemas.microsoft.com/office/drawing/2014/main" id="{EC56EB1F-204D-2027-366B-8A7D07FF35E7}"/>
              </a:ext>
            </a:extLst>
          </p:cNvPr>
          <p:cNvSpPr txBox="1"/>
          <p:nvPr/>
        </p:nvSpPr>
        <p:spPr>
          <a:xfrm>
            <a:off x="5509894" y="3573808"/>
            <a:ext cx="1256036" cy="276999"/>
          </a:xfrm>
          <a:prstGeom prst="rect">
            <a:avLst/>
          </a:prstGeom>
          <a:blipFill>
            <a:blip r:embed="rId3"/>
            <a:tile tx="0" ty="0" sx="100000" sy="100000" flip="none" algn="tl"/>
          </a:blipFill>
        </p:spPr>
        <p:txBody>
          <a:bodyPr wrap="square" rtlCol="0">
            <a:spAutoFit/>
          </a:bodyPr>
          <a:lstStyle/>
          <a:p>
            <a:r>
              <a:rPr kumimoji="1" lang="en-US" altLang="ja-JP" sz="1200" dirty="0"/>
              <a:t>Tokyo Skytree</a:t>
            </a:r>
            <a:endParaRPr kumimoji="1" lang="ja-JP" altLang="en-US" sz="1200" dirty="0"/>
          </a:p>
        </p:txBody>
      </p:sp>
    </p:spTree>
    <p:extLst>
      <p:ext uri="{BB962C8B-B14F-4D97-AF65-F5344CB8AC3E}">
        <p14:creationId xmlns:p14="http://schemas.microsoft.com/office/powerpoint/2010/main" val="2526572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3F6CF559-E2F9-D37C-D856-A59A0CE1949E}"/>
              </a:ext>
            </a:extLst>
          </p:cNvPr>
          <p:cNvGrpSpPr/>
          <p:nvPr/>
        </p:nvGrpSpPr>
        <p:grpSpPr>
          <a:xfrm>
            <a:off x="773910" y="55400"/>
            <a:ext cx="9263063" cy="7579840"/>
            <a:chOff x="773910" y="55400"/>
            <a:chExt cx="9263063" cy="7579840"/>
          </a:xfrm>
        </p:grpSpPr>
        <p:grpSp>
          <p:nvGrpSpPr>
            <p:cNvPr id="36" name="グループ化 35">
              <a:extLst>
                <a:ext uri="{FF2B5EF4-FFF2-40B4-BE49-F238E27FC236}">
                  <a16:creationId xmlns:a16="http://schemas.microsoft.com/office/drawing/2014/main" id="{C61ADEFC-2D4F-AE90-C7E5-87316B2369D2}"/>
                </a:ext>
              </a:extLst>
            </p:cNvPr>
            <p:cNvGrpSpPr/>
            <p:nvPr/>
          </p:nvGrpSpPr>
          <p:grpSpPr>
            <a:xfrm>
              <a:off x="773910" y="55400"/>
              <a:ext cx="9263063" cy="7579840"/>
              <a:chOff x="1399237" y="-400050"/>
              <a:chExt cx="9983335" cy="8338714"/>
            </a:xfrm>
          </p:grpSpPr>
          <p:pic>
            <p:nvPicPr>
              <p:cNvPr id="6" name="図 5" descr="マップ&#10;&#10;自動的に生成された説明">
                <a:extLst>
                  <a:ext uri="{FF2B5EF4-FFF2-40B4-BE49-F238E27FC236}">
                    <a16:creationId xmlns:a16="http://schemas.microsoft.com/office/drawing/2014/main" id="{8CB0ED60-47E5-0352-708D-6F72CE468568}"/>
                  </a:ext>
                </a:extLst>
              </p:cNvPr>
              <p:cNvPicPr>
                <a:picLocks noChangeAspect="1"/>
              </p:cNvPicPr>
              <p:nvPr/>
            </p:nvPicPr>
            <p:blipFill rotWithShape="1">
              <a:blip r:embed="rId2"/>
              <a:srcRect l="11637" t="8526" r="32134" b="11174"/>
              <a:stretch/>
            </p:blipFill>
            <p:spPr>
              <a:xfrm>
                <a:off x="1399237" y="924139"/>
                <a:ext cx="8979194" cy="6269874"/>
              </a:xfrm>
              <a:prstGeom prst="rect">
                <a:avLst/>
              </a:prstGeom>
            </p:spPr>
          </p:pic>
          <p:grpSp>
            <p:nvGrpSpPr>
              <p:cNvPr id="32" name="グループ化 31">
                <a:extLst>
                  <a:ext uri="{FF2B5EF4-FFF2-40B4-BE49-F238E27FC236}">
                    <a16:creationId xmlns:a16="http://schemas.microsoft.com/office/drawing/2014/main" id="{28E208D6-1988-6F17-10F9-B44004119D3C}"/>
                  </a:ext>
                </a:extLst>
              </p:cNvPr>
              <p:cNvGrpSpPr/>
              <p:nvPr/>
            </p:nvGrpSpPr>
            <p:grpSpPr>
              <a:xfrm>
                <a:off x="3079686" y="-215650"/>
                <a:ext cx="8064000" cy="8064000"/>
                <a:chOff x="1639516" y="-252163"/>
                <a:chExt cx="8064000" cy="8064000"/>
              </a:xfrm>
            </p:grpSpPr>
            <p:grpSp>
              <p:nvGrpSpPr>
                <p:cNvPr id="20" name="グループ化 19">
                  <a:extLst>
                    <a:ext uri="{FF2B5EF4-FFF2-40B4-BE49-F238E27FC236}">
                      <a16:creationId xmlns:a16="http://schemas.microsoft.com/office/drawing/2014/main" id="{5FBA2D7A-6DEE-00E8-8382-01C6A7B1DD33}"/>
                    </a:ext>
                  </a:extLst>
                </p:cNvPr>
                <p:cNvGrpSpPr/>
                <p:nvPr/>
              </p:nvGrpSpPr>
              <p:grpSpPr>
                <a:xfrm>
                  <a:off x="3660412" y="2006563"/>
                  <a:ext cx="4032000" cy="4032000"/>
                  <a:chOff x="3659687" y="2006563"/>
                  <a:chExt cx="4032000" cy="4032000"/>
                </a:xfrm>
              </p:grpSpPr>
              <p:sp>
                <p:nvSpPr>
                  <p:cNvPr id="17" name="楕円 16">
                    <a:extLst>
                      <a:ext uri="{FF2B5EF4-FFF2-40B4-BE49-F238E27FC236}">
                        <a16:creationId xmlns:a16="http://schemas.microsoft.com/office/drawing/2014/main" id="{E8DE77E4-7734-50A1-86C1-71DA90E016BB}"/>
                      </a:ext>
                    </a:extLst>
                  </p:cNvPr>
                  <p:cNvSpPr/>
                  <p:nvPr/>
                </p:nvSpPr>
                <p:spPr>
                  <a:xfrm>
                    <a:off x="4667687" y="3014563"/>
                    <a:ext cx="2016000" cy="2016000"/>
                  </a:xfrm>
                  <a:prstGeom prst="ellipse">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BC08084A-0B44-6741-6502-45668B7F6377}"/>
                      </a:ext>
                    </a:extLst>
                  </p:cNvPr>
                  <p:cNvSpPr/>
                  <p:nvPr/>
                </p:nvSpPr>
                <p:spPr>
                  <a:xfrm>
                    <a:off x="3659687" y="2006563"/>
                    <a:ext cx="4032000" cy="4032000"/>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楕円 30">
                  <a:extLst>
                    <a:ext uri="{FF2B5EF4-FFF2-40B4-BE49-F238E27FC236}">
                      <a16:creationId xmlns:a16="http://schemas.microsoft.com/office/drawing/2014/main" id="{74D9539C-4712-9F24-0220-83B68E6E595A}"/>
                    </a:ext>
                  </a:extLst>
                </p:cNvPr>
                <p:cNvSpPr/>
                <p:nvPr/>
              </p:nvSpPr>
              <p:spPr>
                <a:xfrm>
                  <a:off x="1639516" y="-252163"/>
                  <a:ext cx="8064000" cy="8064000"/>
                </a:xfrm>
                <a:prstGeom prst="ellipse">
                  <a:avLst/>
                </a:prstGeom>
                <a:noFill/>
                <a:ln w="508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3" name="正方形/長方形 32">
                <a:extLst>
                  <a:ext uri="{FF2B5EF4-FFF2-40B4-BE49-F238E27FC236}">
                    <a16:creationId xmlns:a16="http://schemas.microsoft.com/office/drawing/2014/main" id="{BB373E4A-5CC5-C2A6-2A98-758DBB21531D}"/>
                  </a:ext>
                </a:extLst>
              </p:cNvPr>
              <p:cNvSpPr/>
              <p:nvPr/>
            </p:nvSpPr>
            <p:spPr>
              <a:xfrm>
                <a:off x="4222679" y="-400050"/>
                <a:ext cx="6241388" cy="1324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481B9F3-5257-3908-CF9B-3771F4914BD3}"/>
                  </a:ext>
                </a:extLst>
              </p:cNvPr>
              <p:cNvSpPr/>
              <p:nvPr/>
            </p:nvSpPr>
            <p:spPr>
              <a:xfrm>
                <a:off x="3990993" y="7195008"/>
                <a:ext cx="6241388" cy="743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22AEEE9-ABB3-1EE0-72D2-FF58880015B9}"/>
                  </a:ext>
                </a:extLst>
              </p:cNvPr>
              <p:cNvSpPr/>
              <p:nvPr/>
            </p:nvSpPr>
            <p:spPr>
              <a:xfrm rot="5400000">
                <a:off x="7696684" y="3508125"/>
                <a:ext cx="6363776" cy="10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7DCE5CF3-2462-EC88-26B1-6D5CA1E615C4}"/>
                </a:ext>
              </a:extLst>
            </p:cNvPr>
            <p:cNvGrpSpPr>
              <a:grpSpLocks noChangeAspect="1"/>
            </p:cNvGrpSpPr>
            <p:nvPr/>
          </p:nvGrpSpPr>
          <p:grpSpPr>
            <a:xfrm>
              <a:off x="5490113" y="3541057"/>
              <a:ext cx="1182709" cy="1135322"/>
              <a:chOff x="2840256" y="1226787"/>
              <a:chExt cx="4344334" cy="4170267"/>
            </a:xfrm>
          </p:grpSpPr>
          <p:grpSp>
            <p:nvGrpSpPr>
              <p:cNvPr id="3" name="グループ化 2">
                <a:extLst>
                  <a:ext uri="{FF2B5EF4-FFF2-40B4-BE49-F238E27FC236}">
                    <a16:creationId xmlns:a16="http://schemas.microsoft.com/office/drawing/2014/main" id="{80F12844-D9DE-FE81-CBB3-DD2F466B3621}"/>
                  </a:ext>
                </a:extLst>
              </p:cNvPr>
              <p:cNvGrpSpPr/>
              <p:nvPr/>
            </p:nvGrpSpPr>
            <p:grpSpPr>
              <a:xfrm>
                <a:off x="2840256" y="1226787"/>
                <a:ext cx="4344334" cy="4170267"/>
                <a:chOff x="3680150" y="1496266"/>
                <a:chExt cx="4344334" cy="4170267"/>
              </a:xfrm>
            </p:grpSpPr>
            <p:sp>
              <p:nvSpPr>
                <p:cNvPr id="5" name="楕円 4">
                  <a:extLst>
                    <a:ext uri="{FF2B5EF4-FFF2-40B4-BE49-F238E27FC236}">
                      <a16:creationId xmlns:a16="http://schemas.microsoft.com/office/drawing/2014/main" id="{A69E6D74-2D87-4970-E766-4CE72509F318}"/>
                    </a:ext>
                  </a:extLst>
                </p:cNvPr>
                <p:cNvSpPr/>
                <p:nvPr/>
              </p:nvSpPr>
              <p:spPr>
                <a:xfrm>
                  <a:off x="4769614" y="2581404"/>
                  <a:ext cx="2168867" cy="1999994"/>
                </a:xfrm>
                <a:prstGeom prst="ellipse">
                  <a:avLst/>
                </a:prstGeom>
                <a:noFill/>
                <a:ln w="28575">
                  <a:solidFill>
                    <a:srgbClr val="00B050"/>
                  </a:solidFill>
                </a:ln>
              </p:spPr>
              <p:txBody>
                <a:bodyPr wrap="square" lIns="0" tIns="0" rIns="0" bIns="0" rtlCol="0" anchor="ctr" anchorCtr="0">
                  <a:noAutofit/>
                </a:bodyPr>
                <a:lstStyle/>
                <a:p>
                  <a:pPr algn="ctr"/>
                  <a:endParaRPr lang="ja-JP" altLang="en-US" sz="702" dirty="0">
                    <a:latin typeface="+mj-lt"/>
                  </a:endParaRPr>
                </a:p>
              </p:txBody>
            </p:sp>
            <p:sp>
              <p:nvSpPr>
                <p:cNvPr id="7" name="楕円 6">
                  <a:extLst>
                    <a:ext uri="{FF2B5EF4-FFF2-40B4-BE49-F238E27FC236}">
                      <a16:creationId xmlns:a16="http://schemas.microsoft.com/office/drawing/2014/main" id="{9A822F9F-BA7B-2176-56AA-B491C944E84B}"/>
                    </a:ext>
                  </a:extLst>
                </p:cNvPr>
                <p:cNvSpPr/>
                <p:nvPr/>
              </p:nvSpPr>
              <p:spPr>
                <a:xfrm>
                  <a:off x="3680150" y="1496266"/>
                  <a:ext cx="4344334" cy="4170267"/>
                </a:xfrm>
                <a:prstGeom prst="ellipse">
                  <a:avLst/>
                </a:prstGeom>
                <a:noFill/>
                <a:ln w="28575">
                  <a:solidFill>
                    <a:schemeClr val="accent4"/>
                  </a:solidFill>
                </a:ln>
              </p:spPr>
              <p:txBody>
                <a:bodyPr wrap="square" lIns="0" tIns="0" rIns="0" bIns="0" rtlCol="0" anchor="ctr" anchorCtr="0">
                  <a:noAutofit/>
                </a:bodyPr>
                <a:lstStyle/>
                <a:p>
                  <a:pPr algn="ctr"/>
                  <a:endParaRPr lang="ja-JP" altLang="en-US" sz="702" dirty="0">
                    <a:latin typeface="+mj-lt"/>
                  </a:endParaRPr>
                </a:p>
              </p:txBody>
            </p:sp>
          </p:grpSp>
          <p:sp>
            <p:nvSpPr>
              <p:cNvPr id="4" name="楕円 3">
                <a:extLst>
                  <a:ext uri="{FF2B5EF4-FFF2-40B4-BE49-F238E27FC236}">
                    <a16:creationId xmlns:a16="http://schemas.microsoft.com/office/drawing/2014/main" id="{CEA8171F-0A78-CF06-A4E5-372A49F98BCF}"/>
                  </a:ext>
                </a:extLst>
              </p:cNvPr>
              <p:cNvSpPr/>
              <p:nvPr/>
            </p:nvSpPr>
            <p:spPr>
              <a:xfrm>
                <a:off x="4470623" y="2770120"/>
                <a:ext cx="1083600" cy="1083600"/>
              </a:xfrm>
              <a:prstGeom prst="ellipse">
                <a:avLst/>
              </a:prstGeom>
              <a:noFill/>
              <a:ln w="28575">
                <a:solidFill>
                  <a:srgbClr val="FF0000"/>
                </a:solidFill>
              </a:ln>
            </p:spPr>
            <p:txBody>
              <a:bodyPr wrap="square" lIns="0" tIns="0" rIns="0" bIns="0" rtlCol="0" anchor="ctr" anchorCtr="0">
                <a:noAutofit/>
              </a:bodyPr>
              <a:lstStyle/>
              <a:p>
                <a:pPr algn="ctr"/>
                <a:endParaRPr lang="ja-JP" altLang="en-US" sz="702" dirty="0">
                  <a:latin typeface="+mj-lt"/>
                </a:endParaRPr>
              </a:p>
            </p:txBody>
          </p:sp>
        </p:grpSp>
      </p:grpSp>
      <p:sp>
        <p:nvSpPr>
          <p:cNvPr id="37" name="Google Shape;117;p12">
            <a:extLst>
              <a:ext uri="{FF2B5EF4-FFF2-40B4-BE49-F238E27FC236}">
                <a16:creationId xmlns:a16="http://schemas.microsoft.com/office/drawing/2014/main" id="{1C1996DC-83C0-7FBF-BD70-0478C2F6C2BC}"/>
              </a:ext>
            </a:extLst>
          </p:cNvPr>
          <p:cNvSpPr txBox="1">
            <a:spLocks/>
          </p:cNvSpPr>
          <p:nvPr/>
        </p:nvSpPr>
        <p:spPr>
          <a:xfrm>
            <a:off x="426606" y="228036"/>
            <a:ext cx="8737084" cy="738219"/>
          </a:xfrm>
          <a:prstGeom prst="rect">
            <a:avLst/>
          </a:prstGeom>
        </p:spPr>
        <p:txBody>
          <a:bodyPr spcFirstLastPara="1" vert="horz" wrap="square" lIns="101770" tIns="101770" rIns="101770" bIns="101770" rtlCol="0" anchor="t"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solidFill>
                  <a:srgbClr val="0070C0"/>
                </a:solidFill>
                <a:latin typeface="メイリオ" panose="020B0604030504040204" pitchFamily="50" charset="-128"/>
                <a:ea typeface="メイリオ" panose="020B0604030504040204" pitchFamily="50" charset="-128"/>
                <a:cs typeface="Helvetica Neue"/>
                <a:sym typeface="Helvetica Neue"/>
              </a:rPr>
              <a:t>Greater Tokyo Area</a:t>
            </a:r>
            <a:endParaRPr lang="ja-JP" altLang="en-US" sz="2800" b="1" dirty="0">
              <a:solidFill>
                <a:srgbClr val="0070C0"/>
              </a:solidFill>
              <a:latin typeface="メイリオ" panose="020B0604030504040204" pitchFamily="50" charset="-128"/>
              <a:ea typeface="メイリオ" panose="020B0604030504040204" pitchFamily="50" charset="-128"/>
              <a:cs typeface="Helvetica Neue"/>
              <a:sym typeface="Helvetica Neue"/>
            </a:endParaRPr>
          </a:p>
        </p:txBody>
      </p:sp>
      <p:sp>
        <p:nvSpPr>
          <p:cNvPr id="38" name="正方形/長方形 37">
            <a:extLst>
              <a:ext uri="{FF2B5EF4-FFF2-40B4-BE49-F238E27FC236}">
                <a16:creationId xmlns:a16="http://schemas.microsoft.com/office/drawing/2014/main" id="{592853F5-B54E-83CF-AF24-50600C59B61A}"/>
              </a:ext>
            </a:extLst>
          </p:cNvPr>
          <p:cNvSpPr/>
          <p:nvPr/>
        </p:nvSpPr>
        <p:spPr>
          <a:xfrm>
            <a:off x="8397198" y="3340707"/>
            <a:ext cx="1277068" cy="2640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rPr>
              <a:t>Tokyo Disney Land</a:t>
            </a:r>
            <a:endParaRPr kumimoji="1" lang="ja-JP" altLang="en-US" sz="900" dirty="0">
              <a:solidFill>
                <a:schemeClr val="tx1"/>
              </a:solidFill>
            </a:endParaRPr>
          </a:p>
        </p:txBody>
      </p:sp>
      <p:sp>
        <p:nvSpPr>
          <p:cNvPr id="39" name="正方形/長方形 38">
            <a:extLst>
              <a:ext uri="{FF2B5EF4-FFF2-40B4-BE49-F238E27FC236}">
                <a16:creationId xmlns:a16="http://schemas.microsoft.com/office/drawing/2014/main" id="{BABA8DBD-DBE7-DBAC-BCCC-DAA6DE2FCFFD}"/>
              </a:ext>
            </a:extLst>
          </p:cNvPr>
          <p:cNvSpPr/>
          <p:nvPr/>
        </p:nvSpPr>
        <p:spPr>
          <a:xfrm>
            <a:off x="876491" y="3162474"/>
            <a:ext cx="1315572" cy="2114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rPr>
              <a:t>Tokyo FC Stadium</a:t>
            </a:r>
            <a:endParaRPr kumimoji="1" lang="ja-JP" altLang="en-US" sz="900" dirty="0">
              <a:solidFill>
                <a:schemeClr val="tx1"/>
              </a:solidFill>
            </a:endParaRPr>
          </a:p>
        </p:txBody>
      </p:sp>
      <p:sp>
        <p:nvSpPr>
          <p:cNvPr id="41" name="正方形/長方形 40">
            <a:extLst>
              <a:ext uri="{FF2B5EF4-FFF2-40B4-BE49-F238E27FC236}">
                <a16:creationId xmlns:a16="http://schemas.microsoft.com/office/drawing/2014/main" id="{5D651666-7395-1006-1AFA-1264D078E850}"/>
              </a:ext>
            </a:extLst>
          </p:cNvPr>
          <p:cNvSpPr/>
          <p:nvPr/>
        </p:nvSpPr>
        <p:spPr>
          <a:xfrm>
            <a:off x="2874666" y="4605062"/>
            <a:ext cx="792000" cy="2640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rPr>
              <a:t>Tama City</a:t>
            </a:r>
            <a:endParaRPr kumimoji="1" lang="ja-JP" altLang="en-US" sz="900" dirty="0">
              <a:solidFill>
                <a:schemeClr val="tx1"/>
              </a:solidFill>
            </a:endParaRPr>
          </a:p>
        </p:txBody>
      </p:sp>
      <p:sp>
        <p:nvSpPr>
          <p:cNvPr id="42" name="Google Shape;116;p12">
            <a:extLst>
              <a:ext uri="{FF2B5EF4-FFF2-40B4-BE49-F238E27FC236}">
                <a16:creationId xmlns:a16="http://schemas.microsoft.com/office/drawing/2014/main" id="{AA3B6FEF-8B27-8D7E-24BC-1E5A1709901C}"/>
              </a:ext>
            </a:extLst>
          </p:cNvPr>
          <p:cNvSpPr/>
          <p:nvPr/>
        </p:nvSpPr>
        <p:spPr>
          <a:xfrm>
            <a:off x="570684" y="791487"/>
            <a:ext cx="9989416" cy="566834"/>
          </a:xfrm>
          <a:prstGeom prst="rect">
            <a:avLst/>
          </a:prstGeom>
          <a:noFill/>
          <a:ln>
            <a:noFill/>
          </a:ln>
        </p:spPr>
        <p:txBody>
          <a:bodyPr spcFirstLastPara="1" wrap="square" lIns="79058" tIns="39519" rIns="79058" bIns="39519" anchor="t" anchorCtr="0">
            <a:noAutofit/>
          </a:bodyPr>
          <a:lstStyle/>
          <a:p>
            <a:pPr algn="just">
              <a:buSzPts val="2000"/>
            </a:pPr>
            <a:r>
              <a:rPr lang="en-US" altLang="ja-JP" sz="2000" dirty="0">
                <a:latin typeface="メイリオ" panose="020B0604030504040204" pitchFamily="50" charset="-128"/>
                <a:ea typeface="メイリオ" panose="020B0604030504040204" pitchFamily="50" charset="-128"/>
                <a:cs typeface="Helvetica Neue"/>
                <a:sym typeface="Helvetica Neue"/>
              </a:rPr>
              <a:t>Tokyo metropolitan area extends 40 km and forms a metropolitan megalopolis.</a:t>
            </a:r>
            <a:endParaRPr lang="ja-JP" altLang="en-US" sz="2000" dirty="0">
              <a:latin typeface="メイリオ" panose="020B0604030504040204" pitchFamily="50" charset="-128"/>
              <a:ea typeface="メイリオ" panose="020B0604030504040204" pitchFamily="50" charset="-128"/>
              <a:cs typeface="Helvetica Neue"/>
              <a:sym typeface="Helvetica Neue"/>
            </a:endParaRPr>
          </a:p>
        </p:txBody>
      </p:sp>
      <p:sp>
        <p:nvSpPr>
          <p:cNvPr id="43" name="スライド番号プレースホルダー 3">
            <a:extLst>
              <a:ext uri="{FF2B5EF4-FFF2-40B4-BE49-F238E27FC236}">
                <a16:creationId xmlns:a16="http://schemas.microsoft.com/office/drawing/2014/main" id="{F08843D7-A4DC-05EA-8A22-C8CC728A4B81}"/>
              </a:ext>
            </a:extLst>
          </p:cNvPr>
          <p:cNvSpPr>
            <a:spLocks noGrp="1"/>
          </p:cNvSpPr>
          <p:nvPr>
            <p:ph type="sldNum" sz="quarter" idx="12"/>
          </p:nvPr>
        </p:nvSpPr>
        <p:spPr>
          <a:xfrm>
            <a:off x="9906772" y="6968372"/>
            <a:ext cx="641700" cy="578400"/>
          </a:xfrm>
        </p:spPr>
        <p:txBody>
          <a:bodyPr/>
          <a:lstStyle/>
          <a:p>
            <a:pPr defTabSz="801929">
              <a:buClrTx/>
              <a:defRPr/>
            </a:pPr>
            <a:fld id="{B84C2F27-B4D8-410A-AA9D-AEC79649D3D7}" type="slidenum">
              <a:rPr kumimoji="1" lang="ja-JP" altLang="en-US" sz="1579" kern="1200">
                <a:solidFill>
                  <a:schemeClr val="bg1">
                    <a:lumMod val="50000"/>
                  </a:schemeClr>
                </a:solidFill>
                <a:latin typeface="メイリオ" panose="020B0604030504040204" pitchFamily="50" charset="-128"/>
                <a:ea typeface="メイリオ" panose="020B0604030504040204" pitchFamily="50" charset="-128"/>
                <a:cs typeface="+mn-cs"/>
              </a:rPr>
              <a:pPr defTabSz="801929">
                <a:buClrTx/>
                <a:defRPr/>
              </a:pPr>
              <a:t>12</a:t>
            </a:fld>
            <a:endParaRPr kumimoji="1" lang="ja-JP" altLang="en-US" sz="1579" kern="1200" dirty="0">
              <a:solidFill>
                <a:schemeClr val="bg1">
                  <a:lumMod val="50000"/>
                </a:schemeClr>
              </a:solidFill>
              <a:latin typeface="メイリオ" panose="020B0604030504040204" pitchFamily="50" charset="-128"/>
              <a:ea typeface="メイリオ" panose="020B0604030504040204" pitchFamily="50" charset="-128"/>
              <a:cs typeface="+mn-cs"/>
            </a:endParaRPr>
          </a:p>
        </p:txBody>
      </p:sp>
      <p:sp>
        <p:nvSpPr>
          <p:cNvPr id="45" name="Google Shape;133;p13">
            <a:extLst>
              <a:ext uri="{FF2B5EF4-FFF2-40B4-BE49-F238E27FC236}">
                <a16:creationId xmlns:a16="http://schemas.microsoft.com/office/drawing/2014/main" id="{1CCEA082-56DE-BB6C-CDE6-54239B3C3A97}"/>
              </a:ext>
            </a:extLst>
          </p:cNvPr>
          <p:cNvSpPr txBox="1"/>
          <p:nvPr/>
        </p:nvSpPr>
        <p:spPr>
          <a:xfrm>
            <a:off x="818227" y="6948633"/>
            <a:ext cx="7268359" cy="408499"/>
          </a:xfrm>
          <a:prstGeom prst="rect">
            <a:avLst/>
          </a:prstGeom>
          <a:noFill/>
          <a:ln>
            <a:noFill/>
          </a:ln>
        </p:spPr>
        <p:txBody>
          <a:bodyPr spcFirstLastPara="1" wrap="square" lIns="72734" tIns="72734" rIns="72734" bIns="72734" anchor="t" anchorCtr="0">
            <a:spAutoFit/>
          </a:bodyPr>
          <a:lstStyle/>
          <a:p>
            <a:pPr>
              <a:lnSpc>
                <a:spcPct val="130000"/>
              </a:lnSpc>
              <a:spcBef>
                <a:spcPts val="398"/>
              </a:spcBef>
              <a:spcAft>
                <a:spcPts val="398"/>
              </a:spcAft>
            </a:pPr>
            <a:r>
              <a:rPr lang="en-US" altLang="ja" sz="795" dirty="0"/>
              <a:t>Source: Google maps</a:t>
            </a:r>
            <a:endParaRPr sz="795" dirty="0"/>
          </a:p>
        </p:txBody>
      </p:sp>
      <p:grpSp>
        <p:nvGrpSpPr>
          <p:cNvPr id="21" name="グループ化 20">
            <a:extLst>
              <a:ext uri="{FF2B5EF4-FFF2-40B4-BE49-F238E27FC236}">
                <a16:creationId xmlns:a16="http://schemas.microsoft.com/office/drawing/2014/main" id="{AD28BA56-38D8-18E6-13C4-6BADC1A96832}"/>
              </a:ext>
            </a:extLst>
          </p:cNvPr>
          <p:cNvGrpSpPr/>
          <p:nvPr/>
        </p:nvGrpSpPr>
        <p:grpSpPr>
          <a:xfrm>
            <a:off x="9184736" y="4468917"/>
            <a:ext cx="1297890" cy="2479717"/>
            <a:chOff x="8997391" y="3528497"/>
            <a:chExt cx="1479999" cy="2827651"/>
          </a:xfrm>
        </p:grpSpPr>
        <p:sp>
          <p:nvSpPr>
            <p:cNvPr id="22" name="Google Shape;178;p16">
              <a:extLst>
                <a:ext uri="{FF2B5EF4-FFF2-40B4-BE49-F238E27FC236}">
                  <a16:creationId xmlns:a16="http://schemas.microsoft.com/office/drawing/2014/main" id="{69C6333E-1664-2792-2769-BBD8D3BCD0C1}"/>
                </a:ext>
              </a:extLst>
            </p:cNvPr>
            <p:cNvSpPr/>
            <p:nvPr/>
          </p:nvSpPr>
          <p:spPr>
            <a:xfrm>
              <a:off x="8997391" y="3528497"/>
              <a:ext cx="1404045" cy="2827651"/>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23" name="Google Shape;179;p16">
              <a:extLst>
                <a:ext uri="{FF2B5EF4-FFF2-40B4-BE49-F238E27FC236}">
                  <a16:creationId xmlns:a16="http://schemas.microsoft.com/office/drawing/2014/main" id="{EFDF6DAF-1967-1725-20C3-8D95D28945B1}"/>
                </a:ext>
              </a:extLst>
            </p:cNvPr>
            <p:cNvSpPr/>
            <p:nvPr/>
          </p:nvSpPr>
          <p:spPr>
            <a:xfrm>
              <a:off x="9159708" y="5040235"/>
              <a:ext cx="259635" cy="259636"/>
            </a:xfrm>
            <a:prstGeom prst="ellipse">
              <a:avLst/>
            </a:prstGeom>
            <a:noFill/>
            <a:ln w="28575" cap="flat" cmpd="sng">
              <a:solidFill>
                <a:srgbClr val="0070C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24" name="Google Shape;180;p16">
              <a:extLst>
                <a:ext uri="{FF2B5EF4-FFF2-40B4-BE49-F238E27FC236}">
                  <a16:creationId xmlns:a16="http://schemas.microsoft.com/office/drawing/2014/main" id="{DA9D7B13-6F2D-14AA-1DB6-B8FA997B1F04}"/>
                </a:ext>
              </a:extLst>
            </p:cNvPr>
            <p:cNvSpPr/>
            <p:nvPr/>
          </p:nvSpPr>
          <p:spPr>
            <a:xfrm>
              <a:off x="9159708" y="5500131"/>
              <a:ext cx="259635" cy="259636"/>
            </a:xfrm>
            <a:prstGeom prst="ellipse">
              <a:avLst/>
            </a:prstGeom>
            <a:noFill/>
            <a:ln w="28575" cap="flat" cmpd="sng">
              <a:solidFill>
                <a:srgbClr val="FFFF0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25" name="Google Shape;181;p16">
              <a:extLst>
                <a:ext uri="{FF2B5EF4-FFF2-40B4-BE49-F238E27FC236}">
                  <a16:creationId xmlns:a16="http://schemas.microsoft.com/office/drawing/2014/main" id="{1FE0DCE4-7F18-22F0-F226-083B13D0903E}"/>
                </a:ext>
              </a:extLst>
            </p:cNvPr>
            <p:cNvSpPr txBox="1"/>
            <p:nvPr/>
          </p:nvSpPr>
          <p:spPr>
            <a:xfrm>
              <a:off x="9503350" y="4959483"/>
              <a:ext cx="974040" cy="382975"/>
            </a:xfrm>
            <a:prstGeom prst="rect">
              <a:avLst/>
            </a:prstGeom>
            <a:noFill/>
            <a:ln>
              <a:noFill/>
            </a:ln>
          </p:spPr>
          <p:txBody>
            <a:bodyPr spcFirstLastPara="1" wrap="square" lIns="72734" tIns="72734" rIns="72734" bIns="72734" anchor="t" anchorCtr="0">
              <a:spAutoFit/>
            </a:bodyPr>
            <a:lstStyle/>
            <a:p>
              <a:r>
                <a:rPr lang="en-US" altLang="ja-JP" sz="1228" b="1" dirty="0">
                  <a:latin typeface="+mn-ea"/>
                  <a:cs typeface="HiraMaruPro-W4"/>
                  <a:sym typeface="HiraMaruPro-W4"/>
                </a:rPr>
                <a:t>10</a:t>
              </a:r>
              <a:r>
                <a:rPr lang="en-US" altLang="ja" sz="1228" b="1" dirty="0">
                  <a:latin typeface="+mn-ea"/>
                  <a:cs typeface="HiraMaruPro-W4"/>
                  <a:sym typeface="HiraMaruPro-W4"/>
                </a:rPr>
                <a:t>km</a:t>
              </a:r>
              <a:endParaRPr sz="1228" b="1" dirty="0">
                <a:latin typeface="+mn-ea"/>
                <a:cs typeface="HiraMaruPro-W4"/>
                <a:sym typeface="HiraMaruPro-W4"/>
              </a:endParaRPr>
            </a:p>
          </p:txBody>
        </p:sp>
        <p:sp>
          <p:nvSpPr>
            <p:cNvPr id="26" name="Google Shape;182;p16">
              <a:extLst>
                <a:ext uri="{FF2B5EF4-FFF2-40B4-BE49-F238E27FC236}">
                  <a16:creationId xmlns:a16="http://schemas.microsoft.com/office/drawing/2014/main" id="{251E00BB-1EB2-519B-4D58-C3ECAAD3C9B5}"/>
                </a:ext>
              </a:extLst>
            </p:cNvPr>
            <p:cNvSpPr txBox="1"/>
            <p:nvPr/>
          </p:nvSpPr>
          <p:spPr>
            <a:xfrm>
              <a:off x="9503340" y="5420556"/>
              <a:ext cx="974040" cy="382975"/>
            </a:xfrm>
            <a:prstGeom prst="rect">
              <a:avLst/>
            </a:prstGeom>
            <a:noFill/>
            <a:ln>
              <a:noFill/>
            </a:ln>
          </p:spPr>
          <p:txBody>
            <a:bodyPr spcFirstLastPara="1" wrap="square" lIns="72734" tIns="72734" rIns="72734" bIns="72734" anchor="t" anchorCtr="0">
              <a:spAutoFit/>
            </a:bodyPr>
            <a:lstStyle/>
            <a:p>
              <a:r>
                <a:rPr lang="en-US" altLang="ja-JP" sz="1228" b="1" dirty="0">
                  <a:latin typeface="+mn-ea"/>
                  <a:cs typeface="HiraMaruPro-W4"/>
                  <a:sym typeface="HiraMaruPro-W4"/>
                </a:rPr>
                <a:t>20</a:t>
              </a:r>
              <a:r>
                <a:rPr lang="en-US" altLang="ja" sz="1228" b="1" dirty="0">
                  <a:latin typeface="+mn-ea"/>
                  <a:cs typeface="HiraMaruPro-W4"/>
                  <a:sym typeface="HiraMaruPro-W4"/>
                </a:rPr>
                <a:t>km</a:t>
              </a:r>
              <a:endParaRPr sz="1228" b="1" dirty="0">
                <a:latin typeface="+mn-ea"/>
                <a:cs typeface="HiraMaruPro-W4"/>
                <a:sym typeface="HiraMaruPro-W4"/>
              </a:endParaRPr>
            </a:p>
          </p:txBody>
        </p:sp>
        <p:sp>
          <p:nvSpPr>
            <p:cNvPr id="27" name="Google Shape;180;p16">
              <a:extLst>
                <a:ext uri="{FF2B5EF4-FFF2-40B4-BE49-F238E27FC236}">
                  <a16:creationId xmlns:a16="http://schemas.microsoft.com/office/drawing/2014/main" id="{16E520DA-4E83-7378-1778-9B5DCF16A86F}"/>
                </a:ext>
              </a:extLst>
            </p:cNvPr>
            <p:cNvSpPr/>
            <p:nvPr/>
          </p:nvSpPr>
          <p:spPr>
            <a:xfrm>
              <a:off x="9159708" y="5960027"/>
              <a:ext cx="259635" cy="259636"/>
            </a:xfrm>
            <a:prstGeom prst="ellipse">
              <a:avLst/>
            </a:prstGeom>
            <a:noFill/>
            <a:ln w="28575" cap="flat" cmpd="sng">
              <a:solidFill>
                <a:srgbClr val="FF3399"/>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28" name="Google Shape;182;p16">
              <a:extLst>
                <a:ext uri="{FF2B5EF4-FFF2-40B4-BE49-F238E27FC236}">
                  <a16:creationId xmlns:a16="http://schemas.microsoft.com/office/drawing/2014/main" id="{1E374241-1BDF-E674-1F40-867D8FE5BA58}"/>
                </a:ext>
              </a:extLst>
            </p:cNvPr>
            <p:cNvSpPr txBox="1"/>
            <p:nvPr/>
          </p:nvSpPr>
          <p:spPr>
            <a:xfrm>
              <a:off x="9503342" y="5907775"/>
              <a:ext cx="974040" cy="382975"/>
            </a:xfrm>
            <a:prstGeom prst="rect">
              <a:avLst/>
            </a:prstGeom>
            <a:noFill/>
            <a:ln>
              <a:noFill/>
            </a:ln>
          </p:spPr>
          <p:txBody>
            <a:bodyPr spcFirstLastPara="1" wrap="square" lIns="72734" tIns="72734" rIns="72734" bIns="72734" anchor="t" anchorCtr="0">
              <a:spAutoFit/>
            </a:bodyPr>
            <a:lstStyle/>
            <a:p>
              <a:r>
                <a:rPr lang="en-US" altLang="ja-JP" sz="1228" b="1" dirty="0">
                  <a:latin typeface="+mn-ea"/>
                  <a:cs typeface="HiraMaruPro-W4"/>
                  <a:sym typeface="HiraMaruPro-W4"/>
                </a:rPr>
                <a:t>40</a:t>
              </a:r>
              <a:r>
                <a:rPr lang="en-US" altLang="ja" sz="1228" b="1" dirty="0">
                  <a:latin typeface="+mn-ea"/>
                  <a:cs typeface="HiraMaruPro-W4"/>
                  <a:sym typeface="HiraMaruPro-W4"/>
                </a:rPr>
                <a:t>km</a:t>
              </a:r>
              <a:endParaRPr sz="1432" b="1" dirty="0">
                <a:latin typeface="+mn-ea"/>
                <a:cs typeface="HiraMaruPro-W4"/>
                <a:sym typeface="HiraMaruPro-W4"/>
              </a:endParaRPr>
            </a:p>
          </p:txBody>
        </p:sp>
      </p:grpSp>
      <p:sp>
        <p:nvSpPr>
          <p:cNvPr id="48" name="Google Shape;179;p16">
            <a:extLst>
              <a:ext uri="{FF2B5EF4-FFF2-40B4-BE49-F238E27FC236}">
                <a16:creationId xmlns:a16="http://schemas.microsoft.com/office/drawing/2014/main" id="{65A92139-D981-C2E9-7D2B-3BDD27A6F7E2}"/>
              </a:ext>
            </a:extLst>
          </p:cNvPr>
          <p:cNvSpPr/>
          <p:nvPr/>
        </p:nvSpPr>
        <p:spPr>
          <a:xfrm>
            <a:off x="9327072" y="4608223"/>
            <a:ext cx="227688" cy="227689"/>
          </a:xfrm>
          <a:prstGeom prst="ellipse">
            <a:avLst/>
          </a:prstGeom>
          <a:noFill/>
          <a:ln w="28575" cap="flat" cmpd="sng">
            <a:solidFill>
              <a:srgbClr val="FF0000"/>
            </a:solidFill>
            <a:prstDash val="solid"/>
            <a:round/>
            <a:headEnd type="none" w="sm" len="sm"/>
            <a:tailEnd type="none" w="sm" len="sm"/>
          </a:ln>
        </p:spPr>
        <p:txBody>
          <a:bodyPr spcFirstLastPara="1" wrap="square" lIns="72734" tIns="72734" rIns="72734" bIns="72734" anchor="ctr" anchorCtr="0">
            <a:noAutofit/>
          </a:bodyPr>
          <a:lstStyle/>
          <a:p>
            <a:endParaRPr sz="1432" dirty="0">
              <a:solidFill>
                <a:srgbClr val="C00000"/>
              </a:solidFill>
            </a:endParaRPr>
          </a:p>
        </p:txBody>
      </p:sp>
      <p:sp>
        <p:nvSpPr>
          <p:cNvPr id="49" name="Google Shape;180;p16">
            <a:extLst>
              <a:ext uri="{FF2B5EF4-FFF2-40B4-BE49-F238E27FC236}">
                <a16:creationId xmlns:a16="http://schemas.microsoft.com/office/drawing/2014/main" id="{A2E94845-01FC-4B34-F1CF-D282AEAC9119}"/>
              </a:ext>
            </a:extLst>
          </p:cNvPr>
          <p:cNvSpPr/>
          <p:nvPr/>
        </p:nvSpPr>
        <p:spPr>
          <a:xfrm>
            <a:off x="9327072" y="5011530"/>
            <a:ext cx="227688" cy="227689"/>
          </a:xfrm>
          <a:prstGeom prst="ellipse">
            <a:avLst/>
          </a:prstGeom>
          <a:noFill/>
          <a:ln w="28575" cap="flat" cmpd="sng">
            <a:solidFill>
              <a:srgbClr val="00B05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50" name="Google Shape;181;p16">
            <a:extLst>
              <a:ext uri="{FF2B5EF4-FFF2-40B4-BE49-F238E27FC236}">
                <a16:creationId xmlns:a16="http://schemas.microsoft.com/office/drawing/2014/main" id="{8B03E3A7-2336-6BFF-E0A2-FF40AD636EA1}"/>
              </a:ext>
            </a:extLst>
          </p:cNvPr>
          <p:cNvSpPr txBox="1"/>
          <p:nvPr/>
        </p:nvSpPr>
        <p:spPr>
          <a:xfrm>
            <a:off x="9628430" y="4537407"/>
            <a:ext cx="854188" cy="335851"/>
          </a:xfrm>
          <a:prstGeom prst="rect">
            <a:avLst/>
          </a:prstGeom>
          <a:noFill/>
          <a:ln>
            <a:noFill/>
          </a:ln>
        </p:spPr>
        <p:txBody>
          <a:bodyPr spcFirstLastPara="1" wrap="square" lIns="72734" tIns="72734" rIns="72734" bIns="72734" anchor="t" anchorCtr="0">
            <a:spAutoFit/>
          </a:bodyPr>
          <a:lstStyle/>
          <a:p>
            <a:r>
              <a:rPr lang="ja-JP" altLang="en-US" sz="1228" b="1" dirty="0">
                <a:latin typeface="+mn-ea"/>
                <a:cs typeface="HiraMaruPro-W4"/>
                <a:sym typeface="HiraMaruPro-W4"/>
              </a:rPr>
              <a:t> </a:t>
            </a:r>
            <a:r>
              <a:rPr lang="en-US" altLang="ja-JP" sz="1228" b="1" dirty="0">
                <a:latin typeface="+mn-ea"/>
                <a:cs typeface="HiraMaruPro-W4"/>
                <a:sym typeface="HiraMaruPro-W4"/>
              </a:rPr>
              <a:t>2</a:t>
            </a:r>
            <a:r>
              <a:rPr lang="en-US" altLang="ja" sz="1228" b="1" dirty="0">
                <a:latin typeface="+mn-ea"/>
                <a:cs typeface="HiraMaruPro-W4"/>
                <a:sym typeface="HiraMaruPro-W4"/>
              </a:rPr>
              <a:t>km</a:t>
            </a:r>
            <a:endParaRPr sz="1228" b="1" dirty="0">
              <a:latin typeface="+mn-ea"/>
              <a:cs typeface="HiraMaruPro-W4"/>
              <a:sym typeface="HiraMaruPro-W4"/>
            </a:endParaRPr>
          </a:p>
        </p:txBody>
      </p:sp>
      <p:sp>
        <p:nvSpPr>
          <p:cNvPr id="51" name="Google Shape;182;p16">
            <a:extLst>
              <a:ext uri="{FF2B5EF4-FFF2-40B4-BE49-F238E27FC236}">
                <a16:creationId xmlns:a16="http://schemas.microsoft.com/office/drawing/2014/main" id="{43DEA1FB-C538-8C1E-E520-73D6140B6C45}"/>
              </a:ext>
            </a:extLst>
          </p:cNvPr>
          <p:cNvSpPr txBox="1"/>
          <p:nvPr/>
        </p:nvSpPr>
        <p:spPr>
          <a:xfrm>
            <a:off x="9628422" y="4941747"/>
            <a:ext cx="854188" cy="335851"/>
          </a:xfrm>
          <a:prstGeom prst="rect">
            <a:avLst/>
          </a:prstGeom>
          <a:noFill/>
          <a:ln>
            <a:noFill/>
          </a:ln>
        </p:spPr>
        <p:txBody>
          <a:bodyPr spcFirstLastPara="1" wrap="square" lIns="72734" tIns="72734" rIns="72734" bIns="72734" anchor="t" anchorCtr="0">
            <a:spAutoFit/>
          </a:bodyPr>
          <a:lstStyle/>
          <a:p>
            <a:r>
              <a:rPr lang="en-US" altLang="ja" sz="1228" b="1" dirty="0">
                <a:latin typeface="+mn-ea"/>
                <a:cs typeface="HiraMaruPro-W4"/>
                <a:sym typeface="HiraMaruPro-W4"/>
              </a:rPr>
              <a:t> 4km</a:t>
            </a:r>
            <a:endParaRPr sz="1228" b="1" dirty="0">
              <a:latin typeface="+mn-ea"/>
              <a:cs typeface="HiraMaruPro-W4"/>
              <a:sym typeface="HiraMaruPro-W4"/>
            </a:endParaRPr>
          </a:p>
        </p:txBody>
      </p:sp>
      <p:sp>
        <p:nvSpPr>
          <p:cNvPr id="52" name="Google Shape;180;p16">
            <a:extLst>
              <a:ext uri="{FF2B5EF4-FFF2-40B4-BE49-F238E27FC236}">
                <a16:creationId xmlns:a16="http://schemas.microsoft.com/office/drawing/2014/main" id="{173C9519-4EA2-EE43-04C8-6B46D5936659}"/>
              </a:ext>
            </a:extLst>
          </p:cNvPr>
          <p:cNvSpPr/>
          <p:nvPr/>
        </p:nvSpPr>
        <p:spPr>
          <a:xfrm>
            <a:off x="9327072" y="5414837"/>
            <a:ext cx="227688" cy="227689"/>
          </a:xfrm>
          <a:prstGeom prst="ellipse">
            <a:avLst/>
          </a:prstGeom>
          <a:noFill/>
          <a:ln w="28575" cap="flat" cmpd="sng">
            <a:solidFill>
              <a:srgbClr val="FFAB4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53" name="Google Shape;182;p16">
            <a:extLst>
              <a:ext uri="{FF2B5EF4-FFF2-40B4-BE49-F238E27FC236}">
                <a16:creationId xmlns:a16="http://schemas.microsoft.com/office/drawing/2014/main" id="{BE88E4D6-EF31-0AD0-A721-9D3386CD01CA}"/>
              </a:ext>
            </a:extLst>
          </p:cNvPr>
          <p:cNvSpPr txBox="1"/>
          <p:nvPr/>
        </p:nvSpPr>
        <p:spPr>
          <a:xfrm>
            <a:off x="9628423" y="5369015"/>
            <a:ext cx="854188" cy="335851"/>
          </a:xfrm>
          <a:prstGeom prst="rect">
            <a:avLst/>
          </a:prstGeom>
          <a:noFill/>
          <a:ln>
            <a:noFill/>
          </a:ln>
        </p:spPr>
        <p:txBody>
          <a:bodyPr spcFirstLastPara="1" wrap="square" lIns="72734" tIns="72734" rIns="72734" bIns="72734" anchor="t" anchorCtr="0">
            <a:spAutoFit/>
          </a:bodyPr>
          <a:lstStyle/>
          <a:p>
            <a:r>
              <a:rPr lang="en-US" altLang="ja" sz="1228" b="1" dirty="0">
                <a:latin typeface="+mn-ea"/>
                <a:cs typeface="HiraMaruPro-W4"/>
                <a:sym typeface="HiraMaruPro-W4"/>
              </a:rPr>
              <a:t> 8km</a:t>
            </a:r>
            <a:endParaRPr sz="1432" b="1" dirty="0">
              <a:latin typeface="+mn-ea"/>
              <a:cs typeface="HiraMaruPro-W4"/>
              <a:sym typeface="HiraMaruPro-W4"/>
            </a:endParaRPr>
          </a:p>
        </p:txBody>
      </p:sp>
      <p:cxnSp>
        <p:nvCxnSpPr>
          <p:cNvPr id="54" name="直線コネクタ 53">
            <a:extLst>
              <a:ext uri="{FF2B5EF4-FFF2-40B4-BE49-F238E27FC236}">
                <a16:creationId xmlns:a16="http://schemas.microsoft.com/office/drawing/2014/main" id="{B592B5E6-A8D2-CECA-41AC-246FF325FAD9}"/>
              </a:ext>
            </a:extLst>
          </p:cNvPr>
          <p:cNvCxnSpPr>
            <a:cxnSpLocks/>
          </p:cNvCxnSpPr>
          <p:nvPr/>
        </p:nvCxnSpPr>
        <p:spPr>
          <a:xfrm flipH="1">
            <a:off x="7113373" y="3615526"/>
            <a:ext cx="1749562" cy="1060853"/>
          </a:xfrm>
          <a:prstGeom prst="line">
            <a:avLst/>
          </a:prstGeom>
          <a:ln w="19050" cap="rnd">
            <a:solidFill>
              <a:schemeClr val="accent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17552629-AD61-294C-F5EF-668DFAE09352}"/>
              </a:ext>
            </a:extLst>
          </p:cNvPr>
          <p:cNvCxnSpPr>
            <a:cxnSpLocks/>
          </p:cNvCxnSpPr>
          <p:nvPr/>
        </p:nvCxnSpPr>
        <p:spPr>
          <a:xfrm>
            <a:off x="2192063" y="3426538"/>
            <a:ext cx="1929432" cy="857950"/>
          </a:xfrm>
          <a:prstGeom prst="line">
            <a:avLst/>
          </a:prstGeom>
          <a:ln w="19050" cap="rnd">
            <a:solidFill>
              <a:schemeClr val="accent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354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6" descr="空撮small.JPG">
            <a:extLst>
              <a:ext uri="{FF2B5EF4-FFF2-40B4-BE49-F238E27FC236}">
                <a16:creationId xmlns:a16="http://schemas.microsoft.com/office/drawing/2014/main" id="{EE7E8E94-2778-D009-5EF3-700435612A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135" y="1168294"/>
            <a:ext cx="4684031" cy="312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7F95DCB0-6EBA-97BD-978B-414E52674030}"/>
              </a:ext>
            </a:extLst>
          </p:cNvPr>
          <p:cNvSpPr/>
          <p:nvPr/>
        </p:nvSpPr>
        <p:spPr>
          <a:xfrm>
            <a:off x="5197069" y="1746442"/>
            <a:ext cx="5012795" cy="53270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000" dirty="0">
                <a:latin typeface="メイリオ" panose="020B0604030504040204" pitchFamily="50" charset="-128"/>
                <a:ea typeface="メイリオ" panose="020B0604030504040204" pitchFamily="50" charset="-128"/>
              </a:rPr>
              <a:t>Kyoto Basin surrounded by mountains</a:t>
            </a:r>
          </a:p>
        </p:txBody>
      </p:sp>
      <p:sp>
        <p:nvSpPr>
          <p:cNvPr id="6" name="正方形/長方形 5">
            <a:extLst>
              <a:ext uri="{FF2B5EF4-FFF2-40B4-BE49-F238E27FC236}">
                <a16:creationId xmlns:a16="http://schemas.microsoft.com/office/drawing/2014/main" id="{1422D529-1520-CAEB-3035-5E059CF10817}"/>
              </a:ext>
            </a:extLst>
          </p:cNvPr>
          <p:cNvSpPr/>
          <p:nvPr/>
        </p:nvSpPr>
        <p:spPr>
          <a:xfrm>
            <a:off x="5356823" y="6846730"/>
            <a:ext cx="4557178" cy="53270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2000" dirty="0">
                <a:latin typeface="メイリオ" panose="020B0604030504040204" pitchFamily="50" charset="-128"/>
                <a:ea typeface="メイリオ" panose="020B0604030504040204" pitchFamily="50" charset="-128"/>
              </a:rPr>
              <a:t>The Kamo River at the city center</a:t>
            </a:r>
            <a:endParaRPr kumimoji="1" lang="en-US" altLang="ja-JP" sz="2000" dirty="0">
              <a:latin typeface="メイリオ" panose="020B0604030504040204" pitchFamily="50" charset="-128"/>
              <a:ea typeface="メイリオ" panose="020B0604030504040204" pitchFamily="50" charset="-128"/>
            </a:endParaRPr>
          </a:p>
        </p:txBody>
      </p:sp>
      <p:sp>
        <p:nvSpPr>
          <p:cNvPr id="2" name="テキスト ボックス 4">
            <a:extLst>
              <a:ext uri="{FF2B5EF4-FFF2-40B4-BE49-F238E27FC236}">
                <a16:creationId xmlns:a16="http://schemas.microsoft.com/office/drawing/2014/main" id="{86B17F30-7A25-DC52-8E1B-3625DB4192E6}"/>
              </a:ext>
            </a:extLst>
          </p:cNvPr>
          <p:cNvSpPr txBox="1"/>
          <p:nvPr/>
        </p:nvSpPr>
        <p:spPr>
          <a:xfrm>
            <a:off x="9740148" y="6174839"/>
            <a:ext cx="939432" cy="294025"/>
          </a:xfrm>
          <a:prstGeom prst="rect">
            <a:avLst/>
          </a:prstGeom>
          <a:noFill/>
          <a:ln w="6350">
            <a:noFill/>
          </a:ln>
        </p:spPr>
        <p:txBody>
          <a:bodyPr rot="0" spcFirstLastPara="0" vert="horz" wrap="square" lIns="80189" tIns="40094" rIns="80189" bIns="40094" numCol="1" spcCol="0" rtlCol="0" fromWordArt="0" anchor="t" anchorCtr="0" forceAA="0" compatLnSpc="1">
            <a:prstTxWarp prst="textNoShape">
              <a:avLst/>
            </a:prstTxWarp>
            <a:noAutofit/>
          </a:bodyPr>
          <a:lstStyle/>
          <a:p>
            <a:pPr algn="just"/>
            <a:r>
              <a:rPr lang="en-US" sz="526" kern="100" dirty="0">
                <a:solidFill>
                  <a:schemeClr val="bg1"/>
                </a:solidFill>
                <a:latin typeface="Helvetica" panose="020B0604020202020204" pitchFamily="34" charset="0"/>
                <a:ea typeface="ＭＳ 明朝" panose="02020609040205080304" pitchFamily="17" charset="-128"/>
                <a:cs typeface="Times New Roman" panose="02020603050405020304" pitchFamily="18" charset="0"/>
              </a:rPr>
              <a:t>©KYOTO IMAGE BANK</a:t>
            </a:r>
            <a:endParaRPr lang="ja-JP" altLang="en-US" sz="921" kern="100" dirty="0">
              <a:solidFill>
                <a:schemeClr val="bg1"/>
              </a:solidFill>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0" name="図 9" descr="川と街並み&#10;&#10;自動的に生成された説明">
            <a:extLst>
              <a:ext uri="{FF2B5EF4-FFF2-40B4-BE49-F238E27FC236}">
                <a16:creationId xmlns:a16="http://schemas.microsoft.com/office/drawing/2014/main" id="{52555014-B19E-5205-7F80-03BD469B940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356822" y="3356077"/>
            <a:ext cx="5209102" cy="3472734"/>
          </a:xfrm>
          <a:prstGeom prst="rect">
            <a:avLst/>
          </a:prstGeom>
        </p:spPr>
      </p:pic>
      <p:sp>
        <p:nvSpPr>
          <p:cNvPr id="12" name="Text Box 5">
            <a:extLst>
              <a:ext uri="{FF2B5EF4-FFF2-40B4-BE49-F238E27FC236}">
                <a16:creationId xmlns:a16="http://schemas.microsoft.com/office/drawing/2014/main" id="{F6868E21-69DD-9206-E9D0-34DCC67A77A2}"/>
              </a:ext>
            </a:extLst>
          </p:cNvPr>
          <p:cNvSpPr txBox="1">
            <a:spLocks noChangeArrowheads="1"/>
          </p:cNvSpPr>
          <p:nvPr/>
        </p:nvSpPr>
        <p:spPr bwMode="auto">
          <a:xfrm>
            <a:off x="360139" y="345493"/>
            <a:ext cx="9121674" cy="32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01" tIns="69601" rIns="104401" bIns="0" anchor="ctr"/>
          <a:lstStyle>
            <a:lvl1pPr defTabSz="987425">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987425">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987425">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987425">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987425">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b="1" dirty="0">
                <a:solidFill>
                  <a:srgbClr val="0070C0"/>
                </a:solidFill>
                <a:latin typeface="メイリオ" panose="020B0604030504040204" pitchFamily="50" charset="-128"/>
                <a:ea typeface="メイリオ" panose="020B0604030504040204" pitchFamily="50" charset="-128"/>
              </a:rPr>
              <a:t>Walk and Enjoy Kyoto’s Nature</a:t>
            </a:r>
            <a:endParaRPr lang="ja-JP" altLang="en-US" b="1" dirty="0">
              <a:solidFill>
                <a:srgbClr val="0070C0"/>
              </a:solidFill>
              <a:latin typeface="メイリオ" panose="020B0604030504040204" pitchFamily="50" charset="-128"/>
              <a:ea typeface="メイリオ" panose="020B0604030504040204" pitchFamily="50" charset="-128"/>
            </a:endParaRPr>
          </a:p>
        </p:txBody>
      </p:sp>
      <p:sp>
        <p:nvSpPr>
          <p:cNvPr id="15" name="Google Shape;116;p12">
            <a:extLst>
              <a:ext uri="{FF2B5EF4-FFF2-40B4-BE49-F238E27FC236}">
                <a16:creationId xmlns:a16="http://schemas.microsoft.com/office/drawing/2014/main" id="{0B22EAC4-8EFE-E80C-9DAA-5B5F79552C2A}"/>
              </a:ext>
            </a:extLst>
          </p:cNvPr>
          <p:cNvSpPr/>
          <p:nvPr/>
        </p:nvSpPr>
        <p:spPr>
          <a:xfrm>
            <a:off x="450815" y="762885"/>
            <a:ext cx="10442651" cy="405409"/>
          </a:xfrm>
          <a:prstGeom prst="rect">
            <a:avLst/>
          </a:prstGeom>
          <a:noFill/>
          <a:ln>
            <a:noFill/>
          </a:ln>
        </p:spPr>
        <p:txBody>
          <a:bodyPr spcFirstLastPara="1" wrap="square" lIns="79058" tIns="39519" rIns="79058" bIns="39519" anchor="t" anchorCtr="0">
            <a:noAutofit/>
          </a:bodyPr>
          <a:lstStyle/>
          <a:p>
            <a:pPr algn="just">
              <a:buSzPts val="2000"/>
            </a:pPr>
            <a:r>
              <a:rPr lang="en-US" altLang="ja-JP" sz="2000" spc="-70" dirty="0">
                <a:latin typeface="メイリオ" panose="020B0604030504040204" pitchFamily="50" charset="-128"/>
                <a:ea typeface="メイリオ" panose="020B0604030504040204" pitchFamily="50" charset="-128"/>
                <a:cs typeface="Helvetica Neue"/>
                <a:sym typeface="Helvetica Neue"/>
              </a:rPr>
              <a:t>The Kamo River, which runs through the city, is a place for relaxation for citizens.</a:t>
            </a:r>
            <a:endParaRPr lang="ja-JP" altLang="en-US" sz="2000" spc="-70" dirty="0">
              <a:latin typeface="メイリオ" panose="020B0604030504040204" pitchFamily="50" charset="-128"/>
              <a:ea typeface="メイリオ" panose="020B0604030504040204" pitchFamily="50" charset="-128"/>
              <a:cs typeface="Helvetica Neue"/>
              <a:sym typeface="Helvetica Neue"/>
            </a:endParaRPr>
          </a:p>
        </p:txBody>
      </p:sp>
      <p:sp>
        <p:nvSpPr>
          <p:cNvPr id="4" name="スライド番号プレースホルダー 3">
            <a:extLst>
              <a:ext uri="{FF2B5EF4-FFF2-40B4-BE49-F238E27FC236}">
                <a16:creationId xmlns:a16="http://schemas.microsoft.com/office/drawing/2014/main" id="{B418FF31-8E75-1879-DA17-2FC2C4FCA5B2}"/>
              </a:ext>
            </a:extLst>
          </p:cNvPr>
          <p:cNvSpPr>
            <a:spLocks noGrp="1"/>
          </p:cNvSpPr>
          <p:nvPr>
            <p:ph type="sldNum" sz="quarter" idx="12"/>
          </p:nvPr>
        </p:nvSpPr>
        <p:spPr>
          <a:xfrm>
            <a:off x="9906772" y="7018962"/>
            <a:ext cx="641700" cy="578400"/>
          </a:xfrm>
        </p:spPr>
        <p:txBody>
          <a:bodyPr/>
          <a:lstStyle/>
          <a:p>
            <a:pPr defTabSz="801929">
              <a:buClrTx/>
              <a:defRPr/>
            </a:pPr>
            <a:fld id="{B84C2F27-B4D8-410A-AA9D-AEC79649D3D7}" type="slidenum">
              <a:rPr kumimoji="1" lang="ja-JP" altLang="en-US" sz="1579" kern="1200">
                <a:solidFill>
                  <a:schemeClr val="bg1">
                    <a:lumMod val="50000"/>
                  </a:schemeClr>
                </a:solidFill>
                <a:latin typeface="メイリオ" panose="020B0604030504040204" pitchFamily="50" charset="-128"/>
                <a:ea typeface="メイリオ" panose="020B0604030504040204" pitchFamily="50" charset="-128"/>
                <a:cs typeface="+mn-cs"/>
              </a:rPr>
              <a:pPr defTabSz="801929">
                <a:buClrTx/>
                <a:defRPr/>
              </a:pPr>
              <a:t>13</a:t>
            </a:fld>
            <a:endParaRPr kumimoji="1" lang="ja-JP" altLang="en-US" sz="1579" kern="1200" dirty="0">
              <a:solidFill>
                <a:schemeClr val="bg1">
                  <a:lumMod val="50000"/>
                </a:schemeClr>
              </a:solidFill>
              <a:latin typeface="メイリオ" panose="020B0604030504040204" pitchFamily="50" charset="-128"/>
              <a:ea typeface="メイリオ" panose="020B0604030504040204" pitchFamily="50" charset="-128"/>
              <a:cs typeface="+mn-cs"/>
            </a:endParaRPr>
          </a:p>
        </p:txBody>
      </p:sp>
      <p:pic>
        <p:nvPicPr>
          <p:cNvPr id="8" name="図 7" descr="マップ&#10;&#10;自動的に生成された説明">
            <a:extLst>
              <a:ext uri="{FF2B5EF4-FFF2-40B4-BE49-F238E27FC236}">
                <a16:creationId xmlns:a16="http://schemas.microsoft.com/office/drawing/2014/main" id="{7790B743-33D6-769F-5039-57CC4F12FB80}"/>
              </a:ext>
            </a:extLst>
          </p:cNvPr>
          <p:cNvPicPr>
            <a:picLocks noChangeAspect="1"/>
          </p:cNvPicPr>
          <p:nvPr/>
        </p:nvPicPr>
        <p:blipFill rotWithShape="1">
          <a:blip r:embed="rId6"/>
          <a:srcRect l="21437" t="9309" r="44917" b="22362"/>
          <a:stretch/>
        </p:blipFill>
        <p:spPr>
          <a:xfrm>
            <a:off x="556485" y="4407884"/>
            <a:ext cx="3597407" cy="3043451"/>
          </a:xfrm>
          <a:prstGeom prst="rect">
            <a:avLst/>
          </a:prstGeom>
        </p:spPr>
      </p:pic>
      <p:sp>
        <p:nvSpPr>
          <p:cNvPr id="9" name="Google Shape;133;p13">
            <a:extLst>
              <a:ext uri="{FF2B5EF4-FFF2-40B4-BE49-F238E27FC236}">
                <a16:creationId xmlns:a16="http://schemas.microsoft.com/office/drawing/2014/main" id="{FB5F98CC-302E-9BBC-A323-814A78D93DDE}"/>
              </a:ext>
            </a:extLst>
          </p:cNvPr>
          <p:cNvSpPr txBox="1"/>
          <p:nvPr/>
        </p:nvSpPr>
        <p:spPr>
          <a:xfrm>
            <a:off x="4153892" y="7113082"/>
            <a:ext cx="7268359" cy="408499"/>
          </a:xfrm>
          <a:prstGeom prst="rect">
            <a:avLst/>
          </a:prstGeom>
          <a:noFill/>
          <a:ln>
            <a:noFill/>
          </a:ln>
        </p:spPr>
        <p:txBody>
          <a:bodyPr spcFirstLastPara="1" wrap="square" lIns="72734" tIns="72734" rIns="72734" bIns="72734" anchor="t" anchorCtr="0">
            <a:spAutoFit/>
          </a:bodyPr>
          <a:lstStyle/>
          <a:p>
            <a:pPr>
              <a:lnSpc>
                <a:spcPct val="130000"/>
              </a:lnSpc>
              <a:spcBef>
                <a:spcPts val="398"/>
              </a:spcBef>
              <a:spcAft>
                <a:spcPts val="398"/>
              </a:spcAft>
            </a:pPr>
            <a:r>
              <a:rPr lang="en-US" altLang="ja" sz="795" dirty="0"/>
              <a:t>Source: Google </a:t>
            </a:r>
            <a:r>
              <a:rPr lang="en-US" altLang="ja-JP" sz="795" dirty="0"/>
              <a:t>Earth</a:t>
            </a:r>
            <a:endParaRPr sz="795" dirty="0"/>
          </a:p>
        </p:txBody>
      </p:sp>
      <p:sp>
        <p:nvSpPr>
          <p:cNvPr id="14" name="テキスト ボックス 13">
            <a:extLst>
              <a:ext uri="{FF2B5EF4-FFF2-40B4-BE49-F238E27FC236}">
                <a16:creationId xmlns:a16="http://schemas.microsoft.com/office/drawing/2014/main" id="{77C0DE93-FF05-4543-9DB2-13E3581BDC12}"/>
              </a:ext>
            </a:extLst>
          </p:cNvPr>
          <p:cNvSpPr txBox="1"/>
          <p:nvPr/>
        </p:nvSpPr>
        <p:spPr>
          <a:xfrm>
            <a:off x="1717013" y="5701010"/>
            <a:ext cx="1026187" cy="307777"/>
          </a:xfrm>
          <a:prstGeom prst="rect">
            <a:avLst/>
          </a:prstGeom>
          <a:solidFill>
            <a:schemeClr val="lt1"/>
          </a:solidFill>
        </p:spPr>
        <p:txBody>
          <a:bodyPr wrap="square" rtlCol="0">
            <a:spAutoFit/>
          </a:bodyPr>
          <a:lstStyle/>
          <a:p>
            <a:r>
              <a:rPr kumimoji="1" lang="en-US" altLang="ja-JP" dirty="0"/>
              <a:t>Kyoto City</a:t>
            </a:r>
            <a:endParaRPr kumimoji="1" lang="ja-JP" altLang="en-US" dirty="0"/>
          </a:p>
        </p:txBody>
      </p:sp>
      <p:sp>
        <p:nvSpPr>
          <p:cNvPr id="16" name="テキスト ボックス 15">
            <a:extLst>
              <a:ext uri="{FF2B5EF4-FFF2-40B4-BE49-F238E27FC236}">
                <a16:creationId xmlns:a16="http://schemas.microsoft.com/office/drawing/2014/main" id="{85B0F188-FBEA-A523-37AC-A37E48497A1C}"/>
              </a:ext>
            </a:extLst>
          </p:cNvPr>
          <p:cNvSpPr txBox="1"/>
          <p:nvPr/>
        </p:nvSpPr>
        <p:spPr>
          <a:xfrm>
            <a:off x="2366334" y="6492579"/>
            <a:ext cx="753732" cy="307777"/>
          </a:xfrm>
          <a:prstGeom prst="rect">
            <a:avLst/>
          </a:prstGeom>
          <a:solidFill>
            <a:schemeClr val="lt1"/>
          </a:solidFill>
        </p:spPr>
        <p:txBody>
          <a:bodyPr wrap="none" rtlCol="0">
            <a:spAutoFit/>
          </a:bodyPr>
          <a:lstStyle/>
          <a:p>
            <a:r>
              <a:rPr kumimoji="1" lang="en-US" altLang="ja-JP" dirty="0"/>
              <a:t>Uji City</a:t>
            </a:r>
            <a:endParaRPr kumimoji="1" lang="ja-JP" altLang="en-US" dirty="0"/>
          </a:p>
        </p:txBody>
      </p:sp>
    </p:spTree>
    <p:extLst>
      <p:ext uri="{BB962C8B-B14F-4D97-AF65-F5344CB8AC3E}">
        <p14:creationId xmlns:p14="http://schemas.microsoft.com/office/powerpoint/2010/main" val="184039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テキスト ボックス 97">
            <a:extLst>
              <a:ext uri="{FF2B5EF4-FFF2-40B4-BE49-F238E27FC236}">
                <a16:creationId xmlns:a16="http://schemas.microsoft.com/office/drawing/2014/main" id="{611A9B0C-B494-891C-B6BA-D96A348C3ADF}"/>
              </a:ext>
            </a:extLst>
          </p:cNvPr>
          <p:cNvSpPr txBox="1"/>
          <p:nvPr/>
        </p:nvSpPr>
        <p:spPr>
          <a:xfrm>
            <a:off x="8364130" y="4002203"/>
            <a:ext cx="1820504" cy="200376"/>
          </a:xfrm>
          <a:prstGeom prst="rect">
            <a:avLst/>
          </a:prstGeom>
          <a:noFill/>
        </p:spPr>
        <p:txBody>
          <a:bodyPr wrap="square" rtlCol="0">
            <a:spAutoFit/>
          </a:bodyPr>
          <a:lstStyle/>
          <a:p>
            <a:r>
              <a:rPr lang="en-US" altLang="ja-JP" sz="702" kern="100" dirty="0">
                <a:latin typeface="+mn-ea"/>
                <a:cs typeface="Times New Roman" panose="02020603050405020304" pitchFamily="18" charset="0"/>
              </a:rPr>
              <a:t>©To-ji Temple (Kyo-ou-gokoku-ji Temple)</a:t>
            </a:r>
            <a:endParaRPr kumimoji="1" lang="ja-JP" altLang="en-US" sz="702" dirty="0"/>
          </a:p>
        </p:txBody>
      </p:sp>
      <p:sp>
        <p:nvSpPr>
          <p:cNvPr id="63" name="テキスト ボックス 62">
            <a:extLst>
              <a:ext uri="{FF2B5EF4-FFF2-40B4-BE49-F238E27FC236}">
                <a16:creationId xmlns:a16="http://schemas.microsoft.com/office/drawing/2014/main" id="{60F7A859-0DA1-58FC-EAA5-8615548BD897}"/>
              </a:ext>
            </a:extLst>
          </p:cNvPr>
          <p:cNvSpPr txBox="1"/>
          <p:nvPr/>
        </p:nvSpPr>
        <p:spPr>
          <a:xfrm>
            <a:off x="8866476" y="7125786"/>
            <a:ext cx="1229930" cy="200376"/>
          </a:xfrm>
          <a:prstGeom prst="rect">
            <a:avLst/>
          </a:prstGeom>
          <a:noFill/>
        </p:spPr>
        <p:txBody>
          <a:bodyPr wrap="square" rtlCol="0">
            <a:spAutoFit/>
          </a:bodyPr>
          <a:lstStyle/>
          <a:p>
            <a:r>
              <a:rPr lang="en-US" altLang="ja-JP" sz="702" kern="100" dirty="0">
                <a:latin typeface="+mn-ea"/>
                <a:cs typeface="Times New Roman" panose="02020603050405020304" pitchFamily="18" charset="0"/>
              </a:rPr>
              <a:t>©Nijo-jo Castle Office</a:t>
            </a:r>
            <a:endParaRPr kumimoji="1" lang="ja-JP" altLang="en-US" sz="702" dirty="0">
              <a:latin typeface="+mn-ea"/>
            </a:endParaRPr>
          </a:p>
        </p:txBody>
      </p:sp>
      <p:pic>
        <p:nvPicPr>
          <p:cNvPr id="51" name="図 50" descr="家の前にある池&#10;&#10;自動的に生成された説明">
            <a:extLst>
              <a:ext uri="{FF2B5EF4-FFF2-40B4-BE49-F238E27FC236}">
                <a16:creationId xmlns:a16="http://schemas.microsoft.com/office/drawing/2014/main" id="{77AE6EFB-4CFD-C97B-70BE-783FC25F1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2033" y="4201672"/>
            <a:ext cx="4397627" cy="2931752"/>
          </a:xfrm>
          <a:prstGeom prst="rect">
            <a:avLst/>
          </a:prstGeom>
        </p:spPr>
      </p:pic>
      <p:sp>
        <p:nvSpPr>
          <p:cNvPr id="65" name="Text Box 5">
            <a:extLst>
              <a:ext uri="{FF2B5EF4-FFF2-40B4-BE49-F238E27FC236}">
                <a16:creationId xmlns:a16="http://schemas.microsoft.com/office/drawing/2014/main" id="{E23C0C2C-B5B1-0582-F308-F0B857D87F67}"/>
              </a:ext>
            </a:extLst>
          </p:cNvPr>
          <p:cNvSpPr txBox="1">
            <a:spLocks noChangeArrowheads="1"/>
          </p:cNvSpPr>
          <p:nvPr/>
        </p:nvSpPr>
        <p:spPr bwMode="auto">
          <a:xfrm>
            <a:off x="374829" y="304812"/>
            <a:ext cx="7585544" cy="39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01" tIns="69601" rIns="104401" bIns="0" anchor="ctr"/>
          <a:lstStyle>
            <a:lvl1pPr defTabSz="987425">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987425">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987425">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987425">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987425">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b="1" dirty="0">
                <a:solidFill>
                  <a:srgbClr val="0070C0"/>
                </a:solidFill>
                <a:latin typeface="メイリオ" panose="020B0604030504040204" pitchFamily="50" charset="-128"/>
                <a:ea typeface="メイリオ" panose="020B0604030504040204" pitchFamily="50" charset="-128"/>
              </a:rPr>
              <a:t>Walk and Enjoy Kyoto’s History</a:t>
            </a:r>
            <a:endParaRPr lang="ja-JP" altLang="en-US" b="1" dirty="0">
              <a:solidFill>
                <a:srgbClr val="0070C0"/>
              </a:solidFill>
              <a:latin typeface="メイリオ" panose="020B0604030504040204" pitchFamily="50" charset="-128"/>
              <a:ea typeface="メイリオ" panose="020B0604030504040204" pitchFamily="50" charset="-128"/>
            </a:endParaRPr>
          </a:p>
        </p:txBody>
      </p:sp>
      <p:pic>
        <p:nvPicPr>
          <p:cNvPr id="99" name="図 98" descr="花が咲いている木&#10;&#10;自動的に生成された説明">
            <a:extLst>
              <a:ext uri="{FF2B5EF4-FFF2-40B4-BE49-F238E27FC236}">
                <a16:creationId xmlns:a16="http://schemas.microsoft.com/office/drawing/2014/main" id="{3AB0045E-A7A2-1E2D-A953-DF348DEABBCD}"/>
              </a:ext>
            </a:extLst>
          </p:cNvPr>
          <p:cNvPicPr>
            <a:picLocks noChangeAspect="1"/>
          </p:cNvPicPr>
          <p:nvPr/>
        </p:nvPicPr>
        <p:blipFill>
          <a:blip r:embed="rId3"/>
          <a:stretch>
            <a:fillRect/>
          </a:stretch>
        </p:blipFill>
        <p:spPr>
          <a:xfrm>
            <a:off x="5617327" y="703702"/>
            <a:ext cx="4397628" cy="3300183"/>
          </a:xfrm>
          <a:prstGeom prst="rect">
            <a:avLst/>
          </a:prstGeom>
        </p:spPr>
      </p:pic>
      <p:sp>
        <p:nvSpPr>
          <p:cNvPr id="66" name="Google Shape;116;p12">
            <a:extLst>
              <a:ext uri="{FF2B5EF4-FFF2-40B4-BE49-F238E27FC236}">
                <a16:creationId xmlns:a16="http://schemas.microsoft.com/office/drawing/2014/main" id="{FF366156-70DA-CDA9-93AC-3E01852F2200}"/>
              </a:ext>
            </a:extLst>
          </p:cNvPr>
          <p:cNvSpPr/>
          <p:nvPr/>
        </p:nvSpPr>
        <p:spPr>
          <a:xfrm>
            <a:off x="523664" y="775407"/>
            <a:ext cx="5149395" cy="566834"/>
          </a:xfrm>
          <a:prstGeom prst="rect">
            <a:avLst/>
          </a:prstGeom>
          <a:noFill/>
          <a:ln>
            <a:noFill/>
          </a:ln>
        </p:spPr>
        <p:txBody>
          <a:bodyPr spcFirstLastPara="1" wrap="square" lIns="79058" tIns="39519" rIns="79058" bIns="39519" anchor="t" anchorCtr="0">
            <a:noAutofit/>
          </a:bodyPr>
          <a:lstStyle/>
          <a:p>
            <a:pPr>
              <a:buSzPts val="2000"/>
            </a:pPr>
            <a:r>
              <a:rPr lang="en-US" altLang="ja-JP" sz="2000" dirty="0">
                <a:latin typeface="メイリオ" panose="020B0604030504040204" pitchFamily="50" charset="-128"/>
                <a:ea typeface="メイリオ" panose="020B0604030504040204" pitchFamily="50" charset="-128"/>
                <a:cs typeface="Helvetica Neue"/>
                <a:sym typeface="Helvetica Neue"/>
              </a:rPr>
              <a:t>14 UNESCO World Heritage Sites</a:t>
            </a:r>
          </a:p>
          <a:p>
            <a:pPr>
              <a:buSzPts val="2000"/>
            </a:pPr>
            <a:r>
              <a:rPr lang="en-US" altLang="ja-JP" sz="2000" dirty="0">
                <a:latin typeface="メイリオ" panose="020B0604030504040204" pitchFamily="50" charset="-128"/>
                <a:ea typeface="メイリオ" panose="020B0604030504040204" pitchFamily="50" charset="-128"/>
                <a:cs typeface="Helvetica Neue"/>
                <a:sym typeface="Helvetica Neue"/>
              </a:rPr>
              <a:t>around the city.</a:t>
            </a:r>
            <a:endParaRPr lang="ja-JP" altLang="en-US" sz="2000" dirty="0">
              <a:latin typeface="メイリオ" panose="020B0604030504040204" pitchFamily="50" charset="-128"/>
              <a:ea typeface="メイリオ" panose="020B0604030504040204" pitchFamily="50" charset="-128"/>
              <a:cs typeface="Helvetica Neue"/>
              <a:sym typeface="Helvetica Neue"/>
            </a:endParaRPr>
          </a:p>
        </p:txBody>
      </p:sp>
      <p:sp>
        <p:nvSpPr>
          <p:cNvPr id="82" name="テキスト ボックス 81">
            <a:extLst>
              <a:ext uri="{FF2B5EF4-FFF2-40B4-BE49-F238E27FC236}">
                <a16:creationId xmlns:a16="http://schemas.microsoft.com/office/drawing/2014/main" id="{980657B1-ADAA-8B4A-A123-A50F9CED2B55}"/>
              </a:ext>
            </a:extLst>
          </p:cNvPr>
          <p:cNvSpPr txBox="1"/>
          <p:nvPr/>
        </p:nvSpPr>
        <p:spPr>
          <a:xfrm>
            <a:off x="8766060" y="4222902"/>
            <a:ext cx="1229929" cy="281295"/>
          </a:xfrm>
          <a:prstGeom prst="rect">
            <a:avLst/>
          </a:prstGeom>
          <a:solidFill>
            <a:schemeClr val="bg1"/>
          </a:solidFill>
          <a:ln>
            <a:solidFill>
              <a:srgbClr val="002060"/>
            </a:solidFill>
          </a:ln>
        </p:spPr>
        <p:txBody>
          <a:bodyPr wrap="square" rtlCol="0">
            <a:spAutoFit/>
          </a:bodyPr>
          <a:lstStyle/>
          <a:p>
            <a:pPr algn="ctr"/>
            <a:r>
              <a:rPr kumimoji="1" lang="en-US" altLang="ja-JP" sz="1228" b="1" dirty="0"/>
              <a:t>Nijo-jo Castle</a:t>
            </a:r>
            <a:endParaRPr kumimoji="1" lang="ja-JP" altLang="en-US" sz="1228" b="1" dirty="0"/>
          </a:p>
        </p:txBody>
      </p:sp>
      <p:sp>
        <p:nvSpPr>
          <p:cNvPr id="85" name="テキスト ボックス 84">
            <a:extLst>
              <a:ext uri="{FF2B5EF4-FFF2-40B4-BE49-F238E27FC236}">
                <a16:creationId xmlns:a16="http://schemas.microsoft.com/office/drawing/2014/main" id="{9C9A330B-D760-84D2-CAE3-A4763034FF3B}"/>
              </a:ext>
            </a:extLst>
          </p:cNvPr>
          <p:cNvSpPr txBox="1"/>
          <p:nvPr/>
        </p:nvSpPr>
        <p:spPr>
          <a:xfrm>
            <a:off x="8986029" y="719338"/>
            <a:ext cx="1104961" cy="281295"/>
          </a:xfrm>
          <a:prstGeom prst="rect">
            <a:avLst/>
          </a:prstGeom>
          <a:solidFill>
            <a:schemeClr val="bg1"/>
          </a:solidFill>
          <a:ln>
            <a:solidFill>
              <a:srgbClr val="002060"/>
            </a:solidFill>
          </a:ln>
        </p:spPr>
        <p:txBody>
          <a:bodyPr wrap="square" rtlCol="0">
            <a:spAutoFit/>
          </a:bodyPr>
          <a:lstStyle/>
          <a:p>
            <a:pPr algn="ctr"/>
            <a:r>
              <a:rPr lang="en-US" altLang="ja-JP" sz="1228" b="1" dirty="0"/>
              <a:t>To-ji Temple</a:t>
            </a:r>
            <a:endParaRPr kumimoji="1" lang="ja-JP" altLang="en-US" sz="1228" b="1" dirty="0"/>
          </a:p>
        </p:txBody>
      </p:sp>
      <p:grpSp>
        <p:nvGrpSpPr>
          <p:cNvPr id="71" name="グループ化 70">
            <a:extLst>
              <a:ext uri="{FF2B5EF4-FFF2-40B4-BE49-F238E27FC236}">
                <a16:creationId xmlns:a16="http://schemas.microsoft.com/office/drawing/2014/main" id="{82E8024C-64BC-F812-90F5-165901A8C389}"/>
              </a:ext>
            </a:extLst>
          </p:cNvPr>
          <p:cNvGrpSpPr/>
          <p:nvPr/>
        </p:nvGrpSpPr>
        <p:grpSpPr>
          <a:xfrm>
            <a:off x="485002" y="2441757"/>
            <a:ext cx="4860904" cy="4102226"/>
            <a:chOff x="682680" y="1644625"/>
            <a:chExt cx="5542946" cy="4677817"/>
          </a:xfrm>
        </p:grpSpPr>
        <p:grpSp>
          <p:nvGrpSpPr>
            <p:cNvPr id="100" name="グループ化 99">
              <a:extLst>
                <a:ext uri="{FF2B5EF4-FFF2-40B4-BE49-F238E27FC236}">
                  <a16:creationId xmlns:a16="http://schemas.microsoft.com/office/drawing/2014/main" id="{244B744A-EEC6-0F3C-6DB1-61B4EFCAE0F5}"/>
                </a:ext>
              </a:extLst>
            </p:cNvPr>
            <p:cNvGrpSpPr/>
            <p:nvPr/>
          </p:nvGrpSpPr>
          <p:grpSpPr>
            <a:xfrm>
              <a:off x="682680" y="1644625"/>
              <a:ext cx="5542946" cy="4677817"/>
              <a:chOff x="2074787" y="663334"/>
              <a:chExt cx="7308237" cy="6194666"/>
            </a:xfrm>
          </p:grpSpPr>
          <p:grpSp>
            <p:nvGrpSpPr>
              <p:cNvPr id="6" name="グループ化 5">
                <a:extLst>
                  <a:ext uri="{FF2B5EF4-FFF2-40B4-BE49-F238E27FC236}">
                    <a16:creationId xmlns:a16="http://schemas.microsoft.com/office/drawing/2014/main" id="{A01A4A96-FACA-4B53-56F9-8611AD47EC1A}"/>
                  </a:ext>
                </a:extLst>
              </p:cNvPr>
              <p:cNvGrpSpPr>
                <a:grpSpLocks noChangeAspect="1"/>
              </p:cNvGrpSpPr>
              <p:nvPr/>
            </p:nvGrpSpPr>
            <p:grpSpPr>
              <a:xfrm>
                <a:off x="2074787" y="663334"/>
                <a:ext cx="7308237" cy="6194666"/>
                <a:chOff x="-119069" y="1232090"/>
                <a:chExt cx="6567093" cy="5566451"/>
              </a:xfrm>
            </p:grpSpPr>
            <p:sp>
              <p:nvSpPr>
                <p:cNvPr id="7" name="正方形/長方形 6">
                  <a:extLst>
                    <a:ext uri="{FF2B5EF4-FFF2-40B4-BE49-F238E27FC236}">
                      <a16:creationId xmlns:a16="http://schemas.microsoft.com/office/drawing/2014/main" id="{DBA39922-2121-FE2A-3923-B2315933441C}"/>
                    </a:ext>
                  </a:extLst>
                </p:cNvPr>
                <p:cNvSpPr/>
                <p:nvPr/>
              </p:nvSpPr>
              <p:spPr>
                <a:xfrm>
                  <a:off x="548270" y="1671343"/>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8" name="正方形/長方形 7">
                  <a:extLst>
                    <a:ext uri="{FF2B5EF4-FFF2-40B4-BE49-F238E27FC236}">
                      <a16:creationId xmlns:a16="http://schemas.microsoft.com/office/drawing/2014/main" id="{B962F422-B0D6-9BA8-28F0-BF5F3A626B4E}"/>
                    </a:ext>
                  </a:extLst>
                </p:cNvPr>
                <p:cNvSpPr/>
                <p:nvPr/>
              </p:nvSpPr>
              <p:spPr>
                <a:xfrm>
                  <a:off x="525052" y="4185810"/>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9" name="正方形/長方形 8">
                  <a:extLst>
                    <a:ext uri="{FF2B5EF4-FFF2-40B4-BE49-F238E27FC236}">
                      <a16:creationId xmlns:a16="http://schemas.microsoft.com/office/drawing/2014/main" id="{260E2E9A-E188-4832-D3B9-D77D09CF8472}"/>
                    </a:ext>
                  </a:extLst>
                </p:cNvPr>
                <p:cNvSpPr/>
                <p:nvPr/>
              </p:nvSpPr>
              <p:spPr>
                <a:xfrm>
                  <a:off x="555257" y="3368362"/>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0" name="正方形/長方形 9">
                  <a:extLst>
                    <a:ext uri="{FF2B5EF4-FFF2-40B4-BE49-F238E27FC236}">
                      <a16:creationId xmlns:a16="http://schemas.microsoft.com/office/drawing/2014/main" id="{B99D476D-5CEA-3403-84B9-91311621B255}"/>
                    </a:ext>
                  </a:extLst>
                </p:cNvPr>
                <p:cNvSpPr/>
                <p:nvPr/>
              </p:nvSpPr>
              <p:spPr>
                <a:xfrm>
                  <a:off x="502011" y="2350527"/>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1" name="正方形/長方形 10">
                  <a:extLst>
                    <a:ext uri="{FF2B5EF4-FFF2-40B4-BE49-F238E27FC236}">
                      <a16:creationId xmlns:a16="http://schemas.microsoft.com/office/drawing/2014/main" id="{59CAF061-DBBA-FA78-91F2-6BA8C8A930B3}"/>
                    </a:ext>
                  </a:extLst>
                </p:cNvPr>
                <p:cNvSpPr/>
                <p:nvPr/>
              </p:nvSpPr>
              <p:spPr>
                <a:xfrm>
                  <a:off x="526321" y="4958658"/>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2" name="正方形/長方形 11">
                  <a:extLst>
                    <a:ext uri="{FF2B5EF4-FFF2-40B4-BE49-F238E27FC236}">
                      <a16:creationId xmlns:a16="http://schemas.microsoft.com/office/drawing/2014/main" id="{ACD98F15-45C7-751E-4F4A-3A64BA73FFC7}"/>
                    </a:ext>
                  </a:extLst>
                </p:cNvPr>
                <p:cNvSpPr/>
                <p:nvPr/>
              </p:nvSpPr>
              <p:spPr>
                <a:xfrm>
                  <a:off x="548270" y="1671343"/>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3" name="正方形/長方形 12">
                  <a:extLst>
                    <a:ext uri="{FF2B5EF4-FFF2-40B4-BE49-F238E27FC236}">
                      <a16:creationId xmlns:a16="http://schemas.microsoft.com/office/drawing/2014/main" id="{B4906B79-3728-E0DD-BFBC-390FEFFEEDB2}"/>
                    </a:ext>
                  </a:extLst>
                </p:cNvPr>
                <p:cNvSpPr/>
                <p:nvPr/>
              </p:nvSpPr>
              <p:spPr>
                <a:xfrm>
                  <a:off x="525052" y="4185810"/>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4" name="正方形/長方形 13">
                  <a:extLst>
                    <a:ext uri="{FF2B5EF4-FFF2-40B4-BE49-F238E27FC236}">
                      <a16:creationId xmlns:a16="http://schemas.microsoft.com/office/drawing/2014/main" id="{ADE1821F-A009-7AF8-ABAC-B192A54362CC}"/>
                    </a:ext>
                  </a:extLst>
                </p:cNvPr>
                <p:cNvSpPr/>
                <p:nvPr/>
              </p:nvSpPr>
              <p:spPr>
                <a:xfrm>
                  <a:off x="555257" y="3368362"/>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5" name="正方形/長方形 14">
                  <a:extLst>
                    <a:ext uri="{FF2B5EF4-FFF2-40B4-BE49-F238E27FC236}">
                      <a16:creationId xmlns:a16="http://schemas.microsoft.com/office/drawing/2014/main" id="{5C5C37EF-9595-690A-E563-E7E46066C0DA}"/>
                    </a:ext>
                  </a:extLst>
                </p:cNvPr>
                <p:cNvSpPr/>
                <p:nvPr/>
              </p:nvSpPr>
              <p:spPr>
                <a:xfrm>
                  <a:off x="502011" y="2350527"/>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6" name="正方形/長方形 15">
                  <a:extLst>
                    <a:ext uri="{FF2B5EF4-FFF2-40B4-BE49-F238E27FC236}">
                      <a16:creationId xmlns:a16="http://schemas.microsoft.com/office/drawing/2014/main" id="{CE3EB0F5-326B-5E01-2277-47E53B5CFB53}"/>
                    </a:ext>
                  </a:extLst>
                </p:cNvPr>
                <p:cNvSpPr/>
                <p:nvPr/>
              </p:nvSpPr>
              <p:spPr>
                <a:xfrm>
                  <a:off x="526321" y="4958658"/>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pic>
              <p:nvPicPr>
                <p:cNvPr id="17" name="図 16" descr="ダイアグラム&#10;&#10;自動的に生成された説明">
                  <a:extLst>
                    <a:ext uri="{FF2B5EF4-FFF2-40B4-BE49-F238E27FC236}">
                      <a16:creationId xmlns:a16="http://schemas.microsoft.com/office/drawing/2014/main" id="{92E5E8D9-389E-39CB-1A5B-238709286571}"/>
                    </a:ext>
                  </a:extLst>
                </p:cNvPr>
                <p:cNvPicPr>
                  <a:picLocks noChangeAspect="1"/>
                </p:cNvPicPr>
                <p:nvPr/>
              </p:nvPicPr>
              <p:blipFill rotWithShape="1">
                <a:blip r:embed="rId4">
                  <a:extLst>
                    <a:ext uri="{28A0092B-C50C-407E-A947-70E740481C1C}">
                      <a14:useLocalDpi xmlns:a14="http://schemas.microsoft.com/office/drawing/2010/main" val="0"/>
                    </a:ext>
                  </a:extLst>
                </a:blip>
                <a:srcRect t="2227" b="26670"/>
                <a:stretch/>
              </p:blipFill>
              <p:spPr>
                <a:xfrm>
                  <a:off x="221413" y="1264079"/>
                  <a:ext cx="6226611" cy="5534462"/>
                </a:xfrm>
                <a:prstGeom prst="rect">
                  <a:avLst/>
                </a:prstGeom>
              </p:spPr>
            </p:pic>
            <p:sp>
              <p:nvSpPr>
                <p:cNvPr id="18" name="テキスト ボックス 17">
                  <a:extLst>
                    <a:ext uri="{FF2B5EF4-FFF2-40B4-BE49-F238E27FC236}">
                      <a16:creationId xmlns:a16="http://schemas.microsoft.com/office/drawing/2014/main" id="{154D933C-3625-F403-CEA6-0869C92409ED}"/>
                    </a:ext>
                  </a:extLst>
                </p:cNvPr>
                <p:cNvSpPr txBox="1"/>
                <p:nvPr/>
              </p:nvSpPr>
              <p:spPr>
                <a:xfrm>
                  <a:off x="4442555" y="3160547"/>
                  <a:ext cx="739862" cy="271897"/>
                </a:xfrm>
                <a:prstGeom prst="rect">
                  <a:avLst/>
                </a:prstGeom>
                <a:noFill/>
              </p:spPr>
              <p:txBody>
                <a:bodyPr wrap="square" rtlCol="0">
                  <a:spAutoFit/>
                </a:bodyPr>
                <a:lstStyle/>
                <a:p>
                  <a:r>
                    <a:rPr kumimoji="1" lang="ja-JP" altLang="en-US" sz="702" b="1" dirty="0"/>
                    <a:t>今出川通</a:t>
                  </a:r>
                </a:p>
              </p:txBody>
            </p:sp>
            <p:sp>
              <p:nvSpPr>
                <p:cNvPr id="19" name="テキスト ボックス 18">
                  <a:extLst>
                    <a:ext uri="{FF2B5EF4-FFF2-40B4-BE49-F238E27FC236}">
                      <a16:creationId xmlns:a16="http://schemas.microsoft.com/office/drawing/2014/main" id="{E53BFFF3-64BE-2F3D-3BCA-757920BAEEA7}"/>
                    </a:ext>
                  </a:extLst>
                </p:cNvPr>
                <p:cNvSpPr txBox="1"/>
                <p:nvPr/>
              </p:nvSpPr>
              <p:spPr>
                <a:xfrm>
                  <a:off x="4005978" y="3901513"/>
                  <a:ext cx="541416" cy="510519"/>
                </a:xfrm>
                <a:prstGeom prst="rect">
                  <a:avLst/>
                </a:prstGeom>
                <a:noFill/>
              </p:spPr>
              <p:txBody>
                <a:bodyPr vert="eaVert" wrap="square" rtlCol="0">
                  <a:spAutoFit/>
                </a:bodyPr>
                <a:lstStyle/>
                <a:p>
                  <a:r>
                    <a:rPr kumimoji="1" lang="ja-JP" altLang="en-US" sz="702" b="1" dirty="0"/>
                    <a:t>東大路通</a:t>
                  </a:r>
                </a:p>
              </p:txBody>
            </p:sp>
            <p:sp>
              <p:nvSpPr>
                <p:cNvPr id="20" name="テキスト ボックス 19">
                  <a:extLst>
                    <a:ext uri="{FF2B5EF4-FFF2-40B4-BE49-F238E27FC236}">
                      <a16:creationId xmlns:a16="http://schemas.microsoft.com/office/drawing/2014/main" id="{33744904-89A5-5213-E778-0CF213BD97C3}"/>
                    </a:ext>
                  </a:extLst>
                </p:cNvPr>
                <p:cNvSpPr txBox="1"/>
                <p:nvPr/>
              </p:nvSpPr>
              <p:spPr>
                <a:xfrm>
                  <a:off x="4482769" y="3720455"/>
                  <a:ext cx="739862" cy="271897"/>
                </a:xfrm>
                <a:prstGeom prst="rect">
                  <a:avLst/>
                </a:prstGeom>
                <a:noFill/>
              </p:spPr>
              <p:txBody>
                <a:bodyPr wrap="square" rtlCol="0">
                  <a:spAutoFit/>
                </a:bodyPr>
                <a:lstStyle/>
                <a:p>
                  <a:r>
                    <a:rPr kumimoji="1" lang="ja-JP" altLang="en-US" sz="702" b="1" dirty="0"/>
                    <a:t>丸太町通</a:t>
                  </a:r>
                </a:p>
              </p:txBody>
            </p:sp>
            <p:sp>
              <p:nvSpPr>
                <p:cNvPr id="21" name="テキスト ボックス 20">
                  <a:extLst>
                    <a:ext uri="{FF2B5EF4-FFF2-40B4-BE49-F238E27FC236}">
                      <a16:creationId xmlns:a16="http://schemas.microsoft.com/office/drawing/2014/main" id="{80422D79-632D-57C4-05AA-889BF1EFED69}"/>
                    </a:ext>
                  </a:extLst>
                </p:cNvPr>
                <p:cNvSpPr txBox="1"/>
                <p:nvPr/>
              </p:nvSpPr>
              <p:spPr>
                <a:xfrm>
                  <a:off x="3906922" y="3693911"/>
                  <a:ext cx="395451" cy="510519"/>
                </a:xfrm>
                <a:prstGeom prst="rect">
                  <a:avLst/>
                </a:prstGeom>
                <a:noFill/>
              </p:spPr>
              <p:txBody>
                <a:bodyPr vert="eaVert" wrap="square" rtlCol="0">
                  <a:spAutoFit/>
                </a:bodyPr>
                <a:lstStyle/>
                <a:p>
                  <a:r>
                    <a:rPr kumimoji="1" lang="ja-JP" altLang="en-US" sz="702" b="1" dirty="0"/>
                    <a:t>川端通</a:t>
                  </a:r>
                </a:p>
              </p:txBody>
            </p:sp>
            <p:sp>
              <p:nvSpPr>
                <p:cNvPr id="22" name="テキスト ボックス 21">
                  <a:extLst>
                    <a:ext uri="{FF2B5EF4-FFF2-40B4-BE49-F238E27FC236}">
                      <a16:creationId xmlns:a16="http://schemas.microsoft.com/office/drawing/2014/main" id="{43EBC81C-EB40-C488-FF65-BC323A4DCE0A}"/>
                    </a:ext>
                  </a:extLst>
                </p:cNvPr>
                <p:cNvSpPr txBox="1"/>
                <p:nvPr/>
              </p:nvSpPr>
              <p:spPr>
                <a:xfrm>
                  <a:off x="3431102" y="3332731"/>
                  <a:ext cx="395451" cy="510519"/>
                </a:xfrm>
                <a:prstGeom prst="rect">
                  <a:avLst/>
                </a:prstGeom>
                <a:noFill/>
              </p:spPr>
              <p:txBody>
                <a:bodyPr vert="eaVert" wrap="square" rtlCol="0">
                  <a:spAutoFit/>
                </a:bodyPr>
                <a:lstStyle/>
                <a:p>
                  <a:r>
                    <a:rPr kumimoji="1" lang="ja-JP" altLang="en-US" sz="702" b="1" dirty="0"/>
                    <a:t>烏丸通</a:t>
                  </a:r>
                </a:p>
              </p:txBody>
            </p:sp>
            <p:sp>
              <p:nvSpPr>
                <p:cNvPr id="23" name="テキスト ボックス 22">
                  <a:extLst>
                    <a:ext uri="{FF2B5EF4-FFF2-40B4-BE49-F238E27FC236}">
                      <a16:creationId xmlns:a16="http://schemas.microsoft.com/office/drawing/2014/main" id="{7AF0412E-4FFE-3C04-2B1E-F60151321720}"/>
                    </a:ext>
                  </a:extLst>
                </p:cNvPr>
                <p:cNvSpPr txBox="1"/>
                <p:nvPr/>
              </p:nvSpPr>
              <p:spPr>
                <a:xfrm>
                  <a:off x="1368533" y="3905147"/>
                  <a:ext cx="541416" cy="510519"/>
                </a:xfrm>
                <a:prstGeom prst="rect">
                  <a:avLst/>
                </a:prstGeom>
                <a:noFill/>
              </p:spPr>
              <p:txBody>
                <a:bodyPr vert="eaVert" wrap="square" rtlCol="0">
                  <a:spAutoFit/>
                </a:bodyPr>
                <a:lstStyle/>
                <a:p>
                  <a:r>
                    <a:rPr kumimoji="1" lang="ja-JP" altLang="en-US" sz="702" b="1" dirty="0"/>
                    <a:t>天神川通</a:t>
                  </a:r>
                </a:p>
              </p:txBody>
            </p:sp>
            <p:sp>
              <p:nvSpPr>
                <p:cNvPr id="24" name="テキスト ボックス 23">
                  <a:extLst>
                    <a:ext uri="{FF2B5EF4-FFF2-40B4-BE49-F238E27FC236}">
                      <a16:creationId xmlns:a16="http://schemas.microsoft.com/office/drawing/2014/main" id="{270C6BBB-2414-C470-CC7F-A59A42909411}"/>
                    </a:ext>
                  </a:extLst>
                </p:cNvPr>
                <p:cNvSpPr txBox="1"/>
                <p:nvPr/>
              </p:nvSpPr>
              <p:spPr>
                <a:xfrm>
                  <a:off x="1904221" y="4318982"/>
                  <a:ext cx="739862" cy="271897"/>
                </a:xfrm>
                <a:prstGeom prst="rect">
                  <a:avLst/>
                </a:prstGeom>
                <a:noFill/>
              </p:spPr>
              <p:txBody>
                <a:bodyPr wrap="square" rtlCol="0">
                  <a:spAutoFit/>
                </a:bodyPr>
                <a:lstStyle/>
                <a:p>
                  <a:r>
                    <a:rPr kumimoji="1" lang="ja-JP" altLang="en-US" sz="702" b="1" dirty="0"/>
                    <a:t>四条通</a:t>
                  </a:r>
                </a:p>
              </p:txBody>
            </p:sp>
            <p:sp>
              <p:nvSpPr>
                <p:cNvPr id="25" name="テキスト ボックス 24">
                  <a:extLst>
                    <a:ext uri="{FF2B5EF4-FFF2-40B4-BE49-F238E27FC236}">
                      <a16:creationId xmlns:a16="http://schemas.microsoft.com/office/drawing/2014/main" id="{152A75C3-34B4-94CF-76A9-0AF306FC6269}"/>
                    </a:ext>
                  </a:extLst>
                </p:cNvPr>
                <p:cNvSpPr txBox="1"/>
                <p:nvPr/>
              </p:nvSpPr>
              <p:spPr>
                <a:xfrm>
                  <a:off x="1904221" y="4006968"/>
                  <a:ext cx="739862" cy="271897"/>
                </a:xfrm>
                <a:prstGeom prst="rect">
                  <a:avLst/>
                </a:prstGeom>
                <a:noFill/>
              </p:spPr>
              <p:txBody>
                <a:bodyPr wrap="square" rtlCol="0">
                  <a:spAutoFit/>
                </a:bodyPr>
                <a:lstStyle/>
                <a:p>
                  <a:r>
                    <a:rPr kumimoji="1" lang="ja-JP" altLang="en-US" sz="702" b="1" dirty="0"/>
                    <a:t>御池通</a:t>
                  </a:r>
                </a:p>
              </p:txBody>
            </p:sp>
            <p:sp>
              <p:nvSpPr>
                <p:cNvPr id="26" name="テキスト ボックス 25">
                  <a:extLst>
                    <a:ext uri="{FF2B5EF4-FFF2-40B4-BE49-F238E27FC236}">
                      <a16:creationId xmlns:a16="http://schemas.microsoft.com/office/drawing/2014/main" id="{B0EC3C58-DEF9-AEA0-EC3D-FA435F88DD03}"/>
                    </a:ext>
                  </a:extLst>
                </p:cNvPr>
                <p:cNvSpPr txBox="1"/>
                <p:nvPr/>
              </p:nvSpPr>
              <p:spPr>
                <a:xfrm>
                  <a:off x="1170087" y="5016029"/>
                  <a:ext cx="739862" cy="271897"/>
                </a:xfrm>
                <a:prstGeom prst="rect">
                  <a:avLst/>
                </a:prstGeom>
                <a:noFill/>
              </p:spPr>
              <p:txBody>
                <a:bodyPr wrap="square" rtlCol="0">
                  <a:spAutoFit/>
                </a:bodyPr>
                <a:lstStyle/>
                <a:p>
                  <a:r>
                    <a:rPr kumimoji="1" lang="ja-JP" altLang="en-US" sz="702" b="1" dirty="0"/>
                    <a:t>五条通</a:t>
                  </a:r>
                </a:p>
              </p:txBody>
            </p:sp>
            <p:sp>
              <p:nvSpPr>
                <p:cNvPr id="27" name="テキスト ボックス 26">
                  <a:extLst>
                    <a:ext uri="{FF2B5EF4-FFF2-40B4-BE49-F238E27FC236}">
                      <a16:creationId xmlns:a16="http://schemas.microsoft.com/office/drawing/2014/main" id="{2711282E-84A0-8D25-CEDC-CF0290BB14F8}"/>
                    </a:ext>
                  </a:extLst>
                </p:cNvPr>
                <p:cNvSpPr txBox="1"/>
                <p:nvPr/>
              </p:nvSpPr>
              <p:spPr>
                <a:xfrm>
                  <a:off x="2001853" y="5197542"/>
                  <a:ext cx="739862" cy="271897"/>
                </a:xfrm>
                <a:prstGeom prst="rect">
                  <a:avLst/>
                </a:prstGeom>
                <a:noFill/>
              </p:spPr>
              <p:txBody>
                <a:bodyPr wrap="square" rtlCol="0">
                  <a:spAutoFit/>
                </a:bodyPr>
                <a:lstStyle/>
                <a:p>
                  <a:r>
                    <a:rPr kumimoji="1" lang="ja-JP" altLang="en-US" sz="702" b="1" dirty="0"/>
                    <a:t>七条通</a:t>
                  </a:r>
                </a:p>
              </p:txBody>
            </p:sp>
            <p:sp>
              <p:nvSpPr>
                <p:cNvPr id="28" name="テキスト ボックス 27">
                  <a:extLst>
                    <a:ext uri="{FF2B5EF4-FFF2-40B4-BE49-F238E27FC236}">
                      <a16:creationId xmlns:a16="http://schemas.microsoft.com/office/drawing/2014/main" id="{9A113716-38D4-617E-E537-9491DA328034}"/>
                    </a:ext>
                  </a:extLst>
                </p:cNvPr>
                <p:cNvSpPr txBox="1"/>
                <p:nvPr/>
              </p:nvSpPr>
              <p:spPr>
                <a:xfrm>
                  <a:off x="2562896" y="5170590"/>
                  <a:ext cx="739862" cy="271897"/>
                </a:xfrm>
                <a:prstGeom prst="rect">
                  <a:avLst/>
                </a:prstGeom>
                <a:noFill/>
              </p:spPr>
              <p:txBody>
                <a:bodyPr wrap="square" rtlCol="0">
                  <a:spAutoFit/>
                </a:bodyPr>
                <a:lstStyle/>
                <a:p>
                  <a:r>
                    <a:rPr kumimoji="1" lang="ja-JP" altLang="en-US" sz="702" b="1" dirty="0"/>
                    <a:t>九条通</a:t>
                  </a:r>
                </a:p>
              </p:txBody>
            </p:sp>
            <p:sp>
              <p:nvSpPr>
                <p:cNvPr id="29" name="テキスト ボックス 28">
                  <a:extLst>
                    <a:ext uri="{FF2B5EF4-FFF2-40B4-BE49-F238E27FC236}">
                      <a16:creationId xmlns:a16="http://schemas.microsoft.com/office/drawing/2014/main" id="{A7D1ADFA-5F19-3048-0422-FFD0C91B1935}"/>
                    </a:ext>
                  </a:extLst>
                </p:cNvPr>
                <p:cNvSpPr txBox="1"/>
                <p:nvPr/>
              </p:nvSpPr>
              <p:spPr>
                <a:xfrm>
                  <a:off x="2562896" y="5583822"/>
                  <a:ext cx="739862" cy="271897"/>
                </a:xfrm>
                <a:prstGeom prst="rect">
                  <a:avLst/>
                </a:prstGeom>
                <a:noFill/>
              </p:spPr>
              <p:txBody>
                <a:bodyPr wrap="square" rtlCol="0">
                  <a:spAutoFit/>
                </a:bodyPr>
                <a:lstStyle/>
                <a:p>
                  <a:r>
                    <a:rPr kumimoji="1" lang="ja-JP" altLang="en-US" sz="702" b="1" dirty="0"/>
                    <a:t>十条通</a:t>
                  </a:r>
                </a:p>
              </p:txBody>
            </p:sp>
            <p:sp>
              <p:nvSpPr>
                <p:cNvPr id="30" name="テキスト ボックス 29">
                  <a:extLst>
                    <a:ext uri="{FF2B5EF4-FFF2-40B4-BE49-F238E27FC236}">
                      <a16:creationId xmlns:a16="http://schemas.microsoft.com/office/drawing/2014/main" id="{99FEC525-02BC-95FC-FC29-04DC1717A06A}"/>
                    </a:ext>
                  </a:extLst>
                </p:cNvPr>
                <p:cNvSpPr txBox="1"/>
                <p:nvPr/>
              </p:nvSpPr>
              <p:spPr>
                <a:xfrm>
                  <a:off x="2847269" y="5742096"/>
                  <a:ext cx="395451" cy="702843"/>
                </a:xfrm>
                <a:prstGeom prst="rect">
                  <a:avLst/>
                </a:prstGeom>
                <a:noFill/>
              </p:spPr>
              <p:txBody>
                <a:bodyPr vert="eaVert" wrap="square" rtlCol="0">
                  <a:spAutoFit/>
                </a:bodyPr>
                <a:lstStyle/>
                <a:p>
                  <a:r>
                    <a:rPr kumimoji="1" lang="ja-JP" altLang="en-US" sz="702" b="1" dirty="0"/>
                    <a:t>国道</a:t>
                  </a:r>
                  <a:r>
                    <a:rPr kumimoji="1" lang="en-US" altLang="ja-JP" sz="702" b="1" dirty="0"/>
                    <a:t>1</a:t>
                  </a:r>
                  <a:r>
                    <a:rPr kumimoji="1" lang="ja-JP" altLang="en-US" sz="702" b="1" dirty="0"/>
                    <a:t>号</a:t>
                  </a:r>
                </a:p>
              </p:txBody>
            </p:sp>
            <p:sp>
              <p:nvSpPr>
                <p:cNvPr id="32" name="四角形: 角を丸くする 31">
                  <a:extLst>
                    <a:ext uri="{FF2B5EF4-FFF2-40B4-BE49-F238E27FC236}">
                      <a16:creationId xmlns:a16="http://schemas.microsoft.com/office/drawing/2014/main" id="{E5EB403C-EB9D-1533-C217-B4EDB80F7E7A}"/>
                    </a:ext>
                  </a:extLst>
                </p:cNvPr>
                <p:cNvSpPr/>
                <p:nvPr/>
              </p:nvSpPr>
              <p:spPr>
                <a:xfrm>
                  <a:off x="3771798" y="1232090"/>
                  <a:ext cx="1243411" cy="427640"/>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kumimoji="1" lang="en-US" altLang="zh-TW" sz="600" b="1" dirty="0">
                      <a:latin typeface="メイリオ" panose="020B0604030504040204" pitchFamily="50" charset="-128"/>
                      <a:ea typeface="メイリオ" panose="020B0604030504040204" pitchFamily="50" charset="-128"/>
                    </a:rPr>
                    <a:t>Kamigamo-jinja Shrine</a:t>
                  </a:r>
                  <a:endParaRPr kumimoji="1" lang="ja-JP" altLang="en-US" sz="965" b="1" dirty="0">
                    <a:latin typeface="メイリオ" panose="020B0604030504040204" pitchFamily="50" charset="-128"/>
                    <a:ea typeface="メイリオ" panose="020B0604030504040204" pitchFamily="50" charset="-128"/>
                  </a:endParaRPr>
                </a:p>
              </p:txBody>
            </p:sp>
            <p:sp>
              <p:nvSpPr>
                <p:cNvPr id="33" name="四角形: 角を丸くする 32">
                  <a:extLst>
                    <a:ext uri="{FF2B5EF4-FFF2-40B4-BE49-F238E27FC236}">
                      <a16:creationId xmlns:a16="http://schemas.microsoft.com/office/drawing/2014/main" id="{06108EC0-9912-7566-D94D-440314BE2804}"/>
                    </a:ext>
                  </a:extLst>
                </p:cNvPr>
                <p:cNvSpPr/>
                <p:nvPr/>
              </p:nvSpPr>
              <p:spPr>
                <a:xfrm>
                  <a:off x="4446849" y="1951297"/>
                  <a:ext cx="1308944" cy="439099"/>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kumimoji="1" lang="en-US" altLang="zh-TW" sz="600" b="1" dirty="0">
                      <a:latin typeface="メイリオ" panose="020B0604030504040204" pitchFamily="50" charset="-128"/>
                      <a:ea typeface="メイリオ" panose="020B0604030504040204" pitchFamily="50" charset="-128"/>
                    </a:rPr>
                    <a:t>Shimogamo-jinja Shrine</a:t>
                  </a:r>
                  <a:endParaRPr kumimoji="1" lang="ja-JP" altLang="en-US" sz="600" b="1" dirty="0">
                    <a:latin typeface="メイリオ" panose="020B0604030504040204" pitchFamily="50" charset="-128"/>
                    <a:ea typeface="メイリオ" panose="020B0604030504040204" pitchFamily="50" charset="-128"/>
                  </a:endParaRPr>
                </a:p>
              </p:txBody>
            </p:sp>
            <p:sp>
              <p:nvSpPr>
                <p:cNvPr id="34" name="四角形: 角を丸くする 33">
                  <a:extLst>
                    <a:ext uri="{FF2B5EF4-FFF2-40B4-BE49-F238E27FC236}">
                      <a16:creationId xmlns:a16="http://schemas.microsoft.com/office/drawing/2014/main" id="{614B1884-DB91-CE76-FE2D-F806A012FE21}"/>
                    </a:ext>
                  </a:extLst>
                </p:cNvPr>
                <p:cNvSpPr/>
                <p:nvPr/>
              </p:nvSpPr>
              <p:spPr>
                <a:xfrm>
                  <a:off x="1703713" y="4699008"/>
                  <a:ext cx="1071300" cy="410086"/>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kumimoji="1" lang="en-US" altLang="ja-JP" sz="600" b="1" dirty="0">
                      <a:latin typeface="メイリオ" panose="020B0604030504040204" pitchFamily="50" charset="-128"/>
                      <a:ea typeface="メイリオ" panose="020B0604030504040204" pitchFamily="50" charset="-128"/>
                    </a:rPr>
                    <a:t>Nishi Hongwan-ji Temple</a:t>
                  </a:r>
                  <a:endParaRPr kumimoji="1" lang="ja-JP" altLang="en-US" sz="600" b="1" dirty="0">
                    <a:latin typeface="メイリオ" panose="020B0604030504040204" pitchFamily="50" charset="-128"/>
                    <a:ea typeface="メイリオ" panose="020B0604030504040204" pitchFamily="50" charset="-128"/>
                  </a:endParaRPr>
                </a:p>
              </p:txBody>
            </p:sp>
            <p:sp>
              <p:nvSpPr>
                <p:cNvPr id="35" name="四角形: 角を丸くする 34">
                  <a:extLst>
                    <a:ext uri="{FF2B5EF4-FFF2-40B4-BE49-F238E27FC236}">
                      <a16:creationId xmlns:a16="http://schemas.microsoft.com/office/drawing/2014/main" id="{D07B6350-8AFD-CACE-1F26-9E8CBE2D3B25}"/>
                    </a:ext>
                  </a:extLst>
                </p:cNvPr>
                <p:cNvSpPr/>
                <p:nvPr/>
              </p:nvSpPr>
              <p:spPr>
                <a:xfrm>
                  <a:off x="-119069" y="4530402"/>
                  <a:ext cx="933572" cy="419279"/>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kumimoji="1" lang="en-US" altLang="ja-JP" sz="600" b="1" dirty="0">
                      <a:latin typeface="メイリオ" panose="020B0604030504040204" pitchFamily="50" charset="-128"/>
                      <a:ea typeface="メイリオ" panose="020B0604030504040204" pitchFamily="50" charset="-128"/>
                    </a:rPr>
                    <a:t>Koke-dera Temple</a:t>
                  </a:r>
                  <a:endParaRPr kumimoji="1" lang="ja-JP" altLang="en-US" sz="600" b="1" dirty="0">
                    <a:latin typeface="メイリオ" panose="020B0604030504040204" pitchFamily="50" charset="-128"/>
                    <a:ea typeface="メイリオ" panose="020B0604030504040204" pitchFamily="50" charset="-128"/>
                  </a:endParaRPr>
                </a:p>
              </p:txBody>
            </p:sp>
            <p:sp>
              <p:nvSpPr>
                <p:cNvPr id="36" name="四角形: 角を丸くする 35">
                  <a:extLst>
                    <a:ext uri="{FF2B5EF4-FFF2-40B4-BE49-F238E27FC236}">
                      <a16:creationId xmlns:a16="http://schemas.microsoft.com/office/drawing/2014/main" id="{DB5BB344-085D-519B-F96F-A77E6C1752F0}"/>
                    </a:ext>
                  </a:extLst>
                </p:cNvPr>
                <p:cNvSpPr/>
                <p:nvPr/>
              </p:nvSpPr>
              <p:spPr>
                <a:xfrm>
                  <a:off x="785317" y="3244785"/>
                  <a:ext cx="824438" cy="236220"/>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lang="en-US" altLang="ja-JP" sz="600" b="1" dirty="0">
                      <a:latin typeface="メイリオ" panose="020B0604030504040204" pitchFamily="50" charset="-128"/>
                      <a:ea typeface="メイリオ" panose="020B0604030504040204" pitchFamily="50" charset="-128"/>
                    </a:rPr>
                    <a:t>Ninna-ji Temple</a:t>
                  </a:r>
                  <a:endParaRPr kumimoji="1" lang="ja-JP" altLang="en-US" sz="600" b="1" dirty="0">
                    <a:latin typeface="メイリオ" panose="020B0604030504040204" pitchFamily="50" charset="-128"/>
                    <a:ea typeface="メイリオ" panose="020B0604030504040204" pitchFamily="50" charset="-128"/>
                  </a:endParaRPr>
                </a:p>
              </p:txBody>
            </p:sp>
            <p:sp>
              <p:nvSpPr>
                <p:cNvPr id="37" name="四角形: 角を丸くする 36">
                  <a:extLst>
                    <a:ext uri="{FF2B5EF4-FFF2-40B4-BE49-F238E27FC236}">
                      <a16:creationId xmlns:a16="http://schemas.microsoft.com/office/drawing/2014/main" id="{FB949C9B-5F9C-02A3-D3D9-647BF500217D}"/>
                    </a:ext>
                  </a:extLst>
                </p:cNvPr>
                <p:cNvSpPr/>
                <p:nvPr/>
              </p:nvSpPr>
              <p:spPr>
                <a:xfrm>
                  <a:off x="5403027" y="3332732"/>
                  <a:ext cx="1044995" cy="384551"/>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kumimoji="1" lang="en-US" altLang="zh-TW" sz="600" b="1" dirty="0">
                      <a:latin typeface="メイリオ" panose="020B0604030504040204" pitchFamily="50" charset="-128"/>
                      <a:ea typeface="メイリオ" panose="020B0604030504040204" pitchFamily="50" charset="-128"/>
                    </a:rPr>
                    <a:t>Ginkaku-ji Temple</a:t>
                  </a:r>
                  <a:endParaRPr kumimoji="1" lang="ja-JP" altLang="en-US" sz="600" b="1" dirty="0">
                    <a:latin typeface="メイリオ" panose="020B0604030504040204" pitchFamily="50" charset="-128"/>
                    <a:ea typeface="メイリオ" panose="020B0604030504040204" pitchFamily="50" charset="-128"/>
                  </a:endParaRPr>
                </a:p>
              </p:txBody>
            </p:sp>
            <p:sp>
              <p:nvSpPr>
                <p:cNvPr id="38" name="四角形: 角を丸くする 37">
                  <a:extLst>
                    <a:ext uri="{FF2B5EF4-FFF2-40B4-BE49-F238E27FC236}">
                      <a16:creationId xmlns:a16="http://schemas.microsoft.com/office/drawing/2014/main" id="{5F619C8B-43AC-B9F5-7E93-A0C13A93BE99}"/>
                    </a:ext>
                  </a:extLst>
                </p:cNvPr>
                <p:cNvSpPr/>
                <p:nvPr/>
              </p:nvSpPr>
              <p:spPr>
                <a:xfrm>
                  <a:off x="3242721" y="6035279"/>
                  <a:ext cx="996898" cy="252397"/>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kumimoji="1" lang="en-US" altLang="zh-TW" sz="600" b="1" dirty="0">
                      <a:latin typeface="メイリオ" panose="020B0604030504040204" pitchFamily="50" charset="-128"/>
                      <a:ea typeface="メイリオ" panose="020B0604030504040204" pitchFamily="50" charset="-128"/>
                    </a:rPr>
                    <a:t>To-ji</a:t>
                  </a:r>
                  <a:r>
                    <a:rPr kumimoji="1" lang="en-US" altLang="zh-TW" sz="965" b="1" dirty="0">
                      <a:latin typeface="メイリオ" panose="020B0604030504040204" pitchFamily="50" charset="-128"/>
                      <a:ea typeface="メイリオ" panose="020B0604030504040204" pitchFamily="50" charset="-128"/>
                    </a:rPr>
                    <a:t> </a:t>
                  </a:r>
                  <a:r>
                    <a:rPr kumimoji="1" lang="en-US" altLang="zh-TW" sz="600" b="1" dirty="0">
                      <a:latin typeface="メイリオ" panose="020B0604030504040204" pitchFamily="50" charset="-128"/>
                      <a:ea typeface="メイリオ" panose="020B0604030504040204" pitchFamily="50" charset="-128"/>
                    </a:rPr>
                    <a:t>Temple</a:t>
                  </a:r>
                  <a:endParaRPr kumimoji="1" lang="ja-JP" altLang="en-US" sz="600" b="1" dirty="0">
                    <a:latin typeface="メイリオ" panose="020B0604030504040204" pitchFamily="50" charset="-128"/>
                    <a:ea typeface="メイリオ" panose="020B0604030504040204" pitchFamily="50" charset="-128"/>
                  </a:endParaRPr>
                </a:p>
              </p:txBody>
            </p:sp>
            <p:sp>
              <p:nvSpPr>
                <p:cNvPr id="39" name="四角形: 角を丸くする 38">
                  <a:extLst>
                    <a:ext uri="{FF2B5EF4-FFF2-40B4-BE49-F238E27FC236}">
                      <a16:creationId xmlns:a16="http://schemas.microsoft.com/office/drawing/2014/main" id="{DB8515FC-8631-2263-1672-7A655F24C996}"/>
                    </a:ext>
                  </a:extLst>
                </p:cNvPr>
                <p:cNvSpPr/>
                <p:nvPr/>
              </p:nvSpPr>
              <p:spPr>
                <a:xfrm>
                  <a:off x="2763300" y="4037639"/>
                  <a:ext cx="1254125" cy="236220"/>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kumimoji="1" lang="en-US" altLang="zh-TW" sz="700" b="1" dirty="0">
                      <a:latin typeface="メイリオ" panose="020B0604030504040204" pitchFamily="50" charset="-128"/>
                      <a:ea typeface="メイリオ" panose="020B0604030504040204" pitchFamily="50" charset="-128"/>
                    </a:rPr>
                    <a:t>Nijo-jo Castle</a:t>
                  </a:r>
                  <a:endParaRPr kumimoji="1" lang="ja-JP" altLang="en-US" sz="700" b="1" dirty="0">
                    <a:latin typeface="メイリオ" panose="020B0604030504040204" pitchFamily="50" charset="-128"/>
                    <a:ea typeface="メイリオ" panose="020B0604030504040204" pitchFamily="50" charset="-128"/>
                  </a:endParaRPr>
                </a:p>
              </p:txBody>
            </p:sp>
            <p:cxnSp>
              <p:nvCxnSpPr>
                <p:cNvPr id="42" name="直線コネクタ 41">
                  <a:extLst>
                    <a:ext uri="{FF2B5EF4-FFF2-40B4-BE49-F238E27FC236}">
                      <a16:creationId xmlns:a16="http://schemas.microsoft.com/office/drawing/2014/main" id="{414D4586-04C2-B647-E0EA-EE5C2D956D7D}"/>
                    </a:ext>
                  </a:extLst>
                </p:cNvPr>
                <p:cNvCxnSpPr>
                  <a:cxnSpLocks/>
                </p:cNvCxnSpPr>
                <p:nvPr/>
              </p:nvCxnSpPr>
              <p:spPr>
                <a:xfrm flipH="1">
                  <a:off x="4878447" y="4740041"/>
                  <a:ext cx="222873" cy="99543"/>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C2C9C7EB-DCD4-8083-4F53-DB6F9EB7A7AC}"/>
                    </a:ext>
                  </a:extLst>
                </p:cNvPr>
                <p:cNvSpPr txBox="1"/>
                <p:nvPr/>
              </p:nvSpPr>
              <p:spPr>
                <a:xfrm>
                  <a:off x="3087872" y="3332731"/>
                  <a:ext cx="395451" cy="510519"/>
                </a:xfrm>
                <a:prstGeom prst="rect">
                  <a:avLst/>
                </a:prstGeom>
                <a:noFill/>
              </p:spPr>
              <p:txBody>
                <a:bodyPr vert="eaVert" wrap="square" rtlCol="0">
                  <a:spAutoFit/>
                </a:bodyPr>
                <a:lstStyle/>
                <a:p>
                  <a:r>
                    <a:rPr kumimoji="1" lang="ja-JP" altLang="en-US" sz="702" b="1" dirty="0"/>
                    <a:t>堀川通</a:t>
                  </a:r>
                </a:p>
              </p:txBody>
            </p:sp>
            <p:sp>
              <p:nvSpPr>
                <p:cNvPr id="47" name="テキスト ボックス 46">
                  <a:extLst>
                    <a:ext uri="{FF2B5EF4-FFF2-40B4-BE49-F238E27FC236}">
                      <a16:creationId xmlns:a16="http://schemas.microsoft.com/office/drawing/2014/main" id="{460495D2-216C-1C6D-DB57-4F520687D8B5}"/>
                    </a:ext>
                  </a:extLst>
                </p:cNvPr>
                <p:cNvSpPr txBox="1"/>
                <p:nvPr/>
              </p:nvSpPr>
              <p:spPr>
                <a:xfrm>
                  <a:off x="3634687" y="3339585"/>
                  <a:ext cx="541416" cy="510519"/>
                </a:xfrm>
                <a:prstGeom prst="rect">
                  <a:avLst/>
                </a:prstGeom>
                <a:noFill/>
              </p:spPr>
              <p:txBody>
                <a:bodyPr vert="eaVert" wrap="square" rtlCol="0">
                  <a:spAutoFit/>
                </a:bodyPr>
                <a:lstStyle/>
                <a:p>
                  <a:r>
                    <a:rPr kumimoji="1" lang="ja-JP" altLang="en-US" sz="702" b="1" dirty="0"/>
                    <a:t>河原町通</a:t>
                  </a:r>
                </a:p>
              </p:txBody>
            </p:sp>
            <p:cxnSp>
              <p:nvCxnSpPr>
                <p:cNvPr id="48" name="直線コネクタ 47">
                  <a:extLst>
                    <a:ext uri="{FF2B5EF4-FFF2-40B4-BE49-F238E27FC236}">
                      <a16:creationId xmlns:a16="http://schemas.microsoft.com/office/drawing/2014/main" id="{0B939937-FC66-E019-9B00-15DF19E00E16}"/>
                    </a:ext>
                  </a:extLst>
                </p:cNvPr>
                <p:cNvCxnSpPr>
                  <a:cxnSpLocks/>
                </p:cNvCxnSpPr>
                <p:nvPr/>
              </p:nvCxnSpPr>
              <p:spPr>
                <a:xfrm flipV="1">
                  <a:off x="1442897" y="3179345"/>
                  <a:ext cx="340782" cy="236462"/>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ECC9BF46-80C7-F5BD-AACA-CED1DE70C4D9}"/>
                    </a:ext>
                  </a:extLst>
                </p:cNvPr>
                <p:cNvCxnSpPr>
                  <a:cxnSpLocks/>
                </p:cNvCxnSpPr>
                <p:nvPr/>
              </p:nvCxnSpPr>
              <p:spPr>
                <a:xfrm>
                  <a:off x="760626" y="4822459"/>
                  <a:ext cx="204001" cy="357033"/>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863A9C7-6DD8-17AE-D46C-D08E8FEA0986}"/>
                    </a:ext>
                  </a:extLst>
                </p:cNvPr>
                <p:cNvCxnSpPr>
                  <a:cxnSpLocks/>
                </p:cNvCxnSpPr>
                <p:nvPr/>
              </p:nvCxnSpPr>
              <p:spPr>
                <a:xfrm flipH="1">
                  <a:off x="3502223" y="1606463"/>
                  <a:ext cx="324330" cy="113839"/>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F3866686-C0CC-242C-0FF2-4DD3B084D960}"/>
                    </a:ext>
                  </a:extLst>
                </p:cNvPr>
                <p:cNvCxnSpPr>
                  <a:cxnSpLocks/>
                </p:cNvCxnSpPr>
                <p:nvPr/>
              </p:nvCxnSpPr>
              <p:spPr>
                <a:xfrm flipH="1">
                  <a:off x="4362975" y="2409418"/>
                  <a:ext cx="167748" cy="509027"/>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F7ADC303-A82F-F522-B96A-D0112C59A07E}"/>
                    </a:ext>
                  </a:extLst>
                </p:cNvPr>
                <p:cNvCxnSpPr>
                  <a:cxnSpLocks/>
                </p:cNvCxnSpPr>
                <p:nvPr/>
              </p:nvCxnSpPr>
              <p:spPr>
                <a:xfrm flipV="1">
                  <a:off x="2691391" y="4986370"/>
                  <a:ext cx="482870" cy="11720"/>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EC96920-2084-359E-7FBB-23E8DC2F5FF7}"/>
                    </a:ext>
                  </a:extLst>
                </p:cNvPr>
                <p:cNvCxnSpPr>
                  <a:cxnSpLocks/>
                </p:cNvCxnSpPr>
                <p:nvPr/>
              </p:nvCxnSpPr>
              <p:spPr>
                <a:xfrm flipH="1" flipV="1">
                  <a:off x="5210722" y="3299527"/>
                  <a:ext cx="349527" cy="131795"/>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5AE25DEA-D279-131C-4214-BAAF0AA6F9D7}"/>
                    </a:ext>
                  </a:extLst>
                </p:cNvPr>
                <p:cNvCxnSpPr>
                  <a:cxnSpLocks/>
                </p:cNvCxnSpPr>
                <p:nvPr/>
              </p:nvCxnSpPr>
              <p:spPr>
                <a:xfrm flipH="1" flipV="1">
                  <a:off x="3151178" y="5543577"/>
                  <a:ext cx="260409" cy="559488"/>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A2A94734-794B-D3B3-4F84-DEC6A708143E}"/>
                    </a:ext>
                  </a:extLst>
                </p:cNvPr>
                <p:cNvCxnSpPr>
                  <a:cxnSpLocks/>
                </p:cNvCxnSpPr>
                <p:nvPr/>
              </p:nvCxnSpPr>
              <p:spPr>
                <a:xfrm flipH="1" flipV="1">
                  <a:off x="3348733" y="3792063"/>
                  <a:ext cx="400840" cy="266632"/>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51D605A2-58A3-B90C-6725-06FA1979B84A}"/>
                    </a:ext>
                  </a:extLst>
                </p:cNvPr>
                <p:cNvSpPr txBox="1"/>
                <p:nvPr/>
              </p:nvSpPr>
              <p:spPr>
                <a:xfrm>
                  <a:off x="2200298" y="3447031"/>
                  <a:ext cx="541416" cy="510519"/>
                </a:xfrm>
                <a:prstGeom prst="rect">
                  <a:avLst/>
                </a:prstGeom>
                <a:noFill/>
              </p:spPr>
              <p:txBody>
                <a:bodyPr vert="eaVert" wrap="square" rtlCol="0">
                  <a:spAutoFit/>
                </a:bodyPr>
                <a:lstStyle/>
                <a:p>
                  <a:r>
                    <a:rPr kumimoji="1" lang="ja-JP" altLang="en-US" sz="702" b="1" dirty="0"/>
                    <a:t>西大路通</a:t>
                  </a:r>
                </a:p>
              </p:txBody>
            </p:sp>
            <p:sp>
              <p:nvSpPr>
                <p:cNvPr id="62" name="テキスト ボックス 61">
                  <a:extLst>
                    <a:ext uri="{FF2B5EF4-FFF2-40B4-BE49-F238E27FC236}">
                      <a16:creationId xmlns:a16="http://schemas.microsoft.com/office/drawing/2014/main" id="{9C265764-E77A-E6DD-5A27-824C2FCC08CD}"/>
                    </a:ext>
                  </a:extLst>
                </p:cNvPr>
                <p:cNvSpPr txBox="1"/>
                <p:nvPr/>
              </p:nvSpPr>
              <p:spPr>
                <a:xfrm>
                  <a:off x="2705046" y="3332731"/>
                  <a:ext cx="395451" cy="510519"/>
                </a:xfrm>
                <a:prstGeom prst="rect">
                  <a:avLst/>
                </a:prstGeom>
                <a:noFill/>
              </p:spPr>
              <p:txBody>
                <a:bodyPr vert="eaVert" wrap="square" rtlCol="0">
                  <a:spAutoFit/>
                </a:bodyPr>
                <a:lstStyle/>
                <a:p>
                  <a:r>
                    <a:rPr kumimoji="1" lang="ja-JP" altLang="en-US" sz="702" b="1" dirty="0"/>
                    <a:t>千本通</a:t>
                  </a:r>
                </a:p>
              </p:txBody>
            </p:sp>
            <p:sp>
              <p:nvSpPr>
                <p:cNvPr id="43" name="四角形: 角を丸くする 42">
                  <a:extLst>
                    <a:ext uri="{FF2B5EF4-FFF2-40B4-BE49-F238E27FC236}">
                      <a16:creationId xmlns:a16="http://schemas.microsoft.com/office/drawing/2014/main" id="{73F12B57-C36A-3E8E-785D-7D7A851CDA32}"/>
                    </a:ext>
                  </a:extLst>
                </p:cNvPr>
                <p:cNvSpPr/>
                <p:nvPr/>
              </p:nvSpPr>
              <p:spPr>
                <a:xfrm>
                  <a:off x="5025196" y="4507290"/>
                  <a:ext cx="917748" cy="236221"/>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kumimoji="1" lang="en-US" altLang="ja-JP" sz="600" b="1" dirty="0">
                      <a:latin typeface="メイリオ" panose="020B0604030504040204" pitchFamily="50" charset="-128"/>
                      <a:ea typeface="メイリオ" panose="020B0604030504040204" pitchFamily="50" charset="-128"/>
                    </a:rPr>
                    <a:t>Kiyomizu-dera Temple</a:t>
                  </a:r>
                  <a:endParaRPr kumimoji="1" lang="ja-JP" altLang="en-US" sz="600" b="1" dirty="0">
                    <a:latin typeface="メイリオ" panose="020B0604030504040204" pitchFamily="50" charset="-128"/>
                    <a:ea typeface="メイリオ" panose="020B0604030504040204" pitchFamily="50" charset="-128"/>
                  </a:endParaRPr>
                </a:p>
              </p:txBody>
            </p:sp>
          </p:grpSp>
          <p:sp>
            <p:nvSpPr>
              <p:cNvPr id="69" name="四角形: 角を丸くする 68">
                <a:extLst>
                  <a:ext uri="{FF2B5EF4-FFF2-40B4-BE49-F238E27FC236}">
                    <a16:creationId xmlns:a16="http://schemas.microsoft.com/office/drawing/2014/main" id="{7B6E2BCB-AAE8-4650-888E-E0821C0CBF17}"/>
                  </a:ext>
                </a:extLst>
              </p:cNvPr>
              <p:cNvSpPr/>
              <p:nvPr/>
            </p:nvSpPr>
            <p:spPr>
              <a:xfrm>
                <a:off x="8057074" y="6027627"/>
                <a:ext cx="840947" cy="262879"/>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kumimoji="1" lang="en-US" altLang="ja-JP" sz="600" b="1" dirty="0">
                    <a:latin typeface="メイリオ" panose="020B0604030504040204" pitchFamily="50" charset="-128"/>
                    <a:ea typeface="メイリオ" panose="020B0604030504040204" pitchFamily="50" charset="-128"/>
                  </a:rPr>
                  <a:t>Daigo-ji Temple</a:t>
                </a:r>
                <a:endParaRPr kumimoji="1" lang="ja-JP" altLang="en-US" sz="600" b="1" dirty="0">
                  <a:latin typeface="メイリオ" panose="020B0604030504040204" pitchFamily="50" charset="-128"/>
                  <a:ea typeface="メイリオ" panose="020B0604030504040204" pitchFamily="50" charset="-128"/>
                </a:endParaRPr>
              </a:p>
            </p:txBody>
          </p:sp>
          <p:cxnSp>
            <p:nvCxnSpPr>
              <p:cNvPr id="70" name="直線コネクタ 69">
                <a:extLst>
                  <a:ext uri="{FF2B5EF4-FFF2-40B4-BE49-F238E27FC236}">
                    <a16:creationId xmlns:a16="http://schemas.microsoft.com/office/drawing/2014/main" id="{A5DED468-057D-04B6-11BB-43A1B803AE11}"/>
                  </a:ext>
                </a:extLst>
              </p:cNvPr>
              <p:cNvCxnSpPr>
                <a:cxnSpLocks/>
                <a:stCxn id="69" idx="2"/>
              </p:cNvCxnSpPr>
              <p:nvPr/>
            </p:nvCxnSpPr>
            <p:spPr>
              <a:xfrm>
                <a:off x="8477548" y="6290506"/>
                <a:ext cx="422379" cy="333104"/>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73" name="四角形: 角を丸くする 72">
                <a:extLst>
                  <a:ext uri="{FF2B5EF4-FFF2-40B4-BE49-F238E27FC236}">
                    <a16:creationId xmlns:a16="http://schemas.microsoft.com/office/drawing/2014/main" id="{6C0CAD0C-43C4-3211-9286-F6BE3A2591C5}"/>
                  </a:ext>
                </a:extLst>
              </p:cNvPr>
              <p:cNvSpPr/>
              <p:nvPr/>
            </p:nvSpPr>
            <p:spPr>
              <a:xfrm>
                <a:off x="3434579" y="2228628"/>
                <a:ext cx="917482" cy="262879"/>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kumimoji="1" lang="en-US" altLang="ja-JP" sz="600" b="1" dirty="0">
                    <a:latin typeface="メイリオ" panose="020B0604030504040204" pitchFamily="50" charset="-128"/>
                    <a:ea typeface="メイリオ" panose="020B0604030504040204" pitchFamily="50" charset="-128"/>
                  </a:rPr>
                  <a:t>Ryoan-ji Temple</a:t>
                </a:r>
                <a:endParaRPr kumimoji="1" lang="ja-JP" altLang="en-US" sz="600" b="1" dirty="0">
                  <a:latin typeface="メイリオ" panose="020B0604030504040204" pitchFamily="50" charset="-128"/>
                  <a:ea typeface="メイリオ" panose="020B0604030504040204" pitchFamily="50" charset="-128"/>
                </a:endParaRPr>
              </a:p>
            </p:txBody>
          </p:sp>
          <p:cxnSp>
            <p:nvCxnSpPr>
              <p:cNvPr id="74" name="直線コネクタ 73">
                <a:extLst>
                  <a:ext uri="{FF2B5EF4-FFF2-40B4-BE49-F238E27FC236}">
                    <a16:creationId xmlns:a16="http://schemas.microsoft.com/office/drawing/2014/main" id="{441BC1EB-A1C2-FF0A-67AE-3D337C9AE672}"/>
                  </a:ext>
                </a:extLst>
              </p:cNvPr>
              <p:cNvCxnSpPr>
                <a:cxnSpLocks/>
              </p:cNvCxnSpPr>
              <p:nvPr/>
            </p:nvCxnSpPr>
            <p:spPr>
              <a:xfrm>
                <a:off x="4263313" y="2360067"/>
                <a:ext cx="304131" cy="301863"/>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DE151201-903E-5302-7BE1-E142DC4EAD60}"/>
                  </a:ext>
                </a:extLst>
              </p:cNvPr>
              <p:cNvCxnSpPr>
                <a:cxnSpLocks/>
              </p:cNvCxnSpPr>
              <p:nvPr/>
            </p:nvCxnSpPr>
            <p:spPr>
              <a:xfrm>
                <a:off x="4762358" y="2149688"/>
                <a:ext cx="262224" cy="251751"/>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83" name="四角形: 角を丸くする 82">
                <a:extLst>
                  <a:ext uri="{FF2B5EF4-FFF2-40B4-BE49-F238E27FC236}">
                    <a16:creationId xmlns:a16="http://schemas.microsoft.com/office/drawing/2014/main" id="{A5244733-71EA-67AB-EB73-EE49C09BFEA2}"/>
                  </a:ext>
                </a:extLst>
              </p:cNvPr>
              <p:cNvSpPr/>
              <p:nvPr/>
            </p:nvSpPr>
            <p:spPr>
              <a:xfrm>
                <a:off x="3977487" y="1702407"/>
                <a:ext cx="917482" cy="471655"/>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lang="en-US" altLang="zh-TW" sz="600" b="1" dirty="0">
                    <a:latin typeface="メイリオ" panose="020B0604030504040204" pitchFamily="50" charset="-128"/>
                    <a:ea typeface="メイリオ" panose="020B0604030504040204" pitchFamily="50" charset="-128"/>
                  </a:rPr>
                  <a:t>Kinkaku-ji Temple</a:t>
                </a:r>
                <a:endParaRPr kumimoji="1" lang="ja-JP" altLang="en-US" sz="600" b="1" dirty="0">
                  <a:latin typeface="メイリオ" panose="020B0604030504040204" pitchFamily="50" charset="-128"/>
                  <a:ea typeface="メイリオ" panose="020B0604030504040204" pitchFamily="50" charset="-128"/>
                </a:endParaRPr>
              </a:p>
            </p:txBody>
          </p:sp>
          <p:cxnSp>
            <p:nvCxnSpPr>
              <p:cNvPr id="84" name="直線コネクタ 83">
                <a:extLst>
                  <a:ext uri="{FF2B5EF4-FFF2-40B4-BE49-F238E27FC236}">
                    <a16:creationId xmlns:a16="http://schemas.microsoft.com/office/drawing/2014/main" id="{C2967AF4-2BF2-7AC5-45C4-06CE7D1543D7}"/>
                  </a:ext>
                </a:extLst>
              </p:cNvPr>
              <p:cNvCxnSpPr>
                <a:cxnSpLocks/>
              </p:cNvCxnSpPr>
              <p:nvPr/>
            </p:nvCxnSpPr>
            <p:spPr>
              <a:xfrm>
                <a:off x="2849956" y="1471799"/>
                <a:ext cx="158049" cy="508635"/>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87" name="四角形: 角を丸くする 86">
                <a:extLst>
                  <a:ext uri="{FF2B5EF4-FFF2-40B4-BE49-F238E27FC236}">
                    <a16:creationId xmlns:a16="http://schemas.microsoft.com/office/drawing/2014/main" id="{C24A4081-DCF3-9C5E-1C6B-7625C08C4A07}"/>
                  </a:ext>
                </a:extLst>
              </p:cNvPr>
              <p:cNvSpPr/>
              <p:nvPr/>
            </p:nvSpPr>
            <p:spPr>
              <a:xfrm>
                <a:off x="2404420" y="1404551"/>
                <a:ext cx="917482" cy="262879"/>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kumimoji="1" lang="en-US" altLang="ja-JP" sz="600" b="1" dirty="0">
                    <a:latin typeface="メイリオ" panose="020B0604030504040204" pitchFamily="50" charset="-128"/>
                    <a:ea typeface="メイリオ" panose="020B0604030504040204" pitchFamily="50" charset="-128"/>
                  </a:rPr>
                  <a:t>Kosan-ji Temple</a:t>
                </a:r>
                <a:endParaRPr kumimoji="1" lang="ja-JP" altLang="en-US" sz="600" b="1" dirty="0">
                  <a:latin typeface="メイリオ" panose="020B0604030504040204" pitchFamily="50" charset="-128"/>
                  <a:ea typeface="メイリオ" panose="020B0604030504040204" pitchFamily="50" charset="-128"/>
                </a:endParaRPr>
              </a:p>
            </p:txBody>
          </p:sp>
          <p:cxnSp>
            <p:nvCxnSpPr>
              <p:cNvPr id="88" name="直線コネクタ 87">
                <a:extLst>
                  <a:ext uri="{FF2B5EF4-FFF2-40B4-BE49-F238E27FC236}">
                    <a16:creationId xmlns:a16="http://schemas.microsoft.com/office/drawing/2014/main" id="{50319A58-1DF0-2290-5A6A-A387C0032C38}"/>
                  </a:ext>
                </a:extLst>
              </p:cNvPr>
              <p:cNvCxnSpPr>
                <a:cxnSpLocks/>
              </p:cNvCxnSpPr>
              <p:nvPr/>
            </p:nvCxnSpPr>
            <p:spPr>
              <a:xfrm>
                <a:off x="2885832" y="3327484"/>
                <a:ext cx="158049" cy="508635"/>
              </a:xfrm>
              <a:prstGeom prst="line">
                <a:avLst/>
              </a:prstGeom>
              <a:ln w="19050" cap="rnd">
                <a:solidFill>
                  <a:srgbClr val="002060"/>
                </a:solidFill>
                <a:tailEnd type="oval" w="lg" len="lg"/>
              </a:ln>
            </p:spPr>
            <p:style>
              <a:lnRef idx="1">
                <a:schemeClr val="accent1"/>
              </a:lnRef>
              <a:fillRef idx="0">
                <a:schemeClr val="accent1"/>
              </a:fillRef>
              <a:effectRef idx="0">
                <a:schemeClr val="accent1"/>
              </a:effectRef>
              <a:fontRef idx="minor">
                <a:schemeClr val="tx1"/>
              </a:fontRef>
            </p:style>
          </p:cxnSp>
          <p:sp>
            <p:nvSpPr>
              <p:cNvPr id="89" name="四角形: 角を丸くする 88">
                <a:extLst>
                  <a:ext uri="{FF2B5EF4-FFF2-40B4-BE49-F238E27FC236}">
                    <a16:creationId xmlns:a16="http://schemas.microsoft.com/office/drawing/2014/main" id="{EEE5653E-D942-28AC-A9B9-2BEC665A4439}"/>
                  </a:ext>
                </a:extLst>
              </p:cNvPr>
              <p:cNvSpPr/>
              <p:nvPr/>
            </p:nvSpPr>
            <p:spPr>
              <a:xfrm>
                <a:off x="2167350" y="3161304"/>
                <a:ext cx="917482" cy="262879"/>
              </a:xfrm>
              <a:prstGeom prst="roundRect">
                <a:avLst>
                  <a:gd name="adj" fmla="val 4892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0" rtlCol="0" anchor="ctr"/>
              <a:lstStyle/>
              <a:p>
                <a:pPr algn="ctr"/>
                <a:r>
                  <a:rPr lang="en-US" altLang="ja-JP" sz="600" b="1" dirty="0">
                    <a:latin typeface="メイリオ" panose="020B0604030504040204" pitchFamily="50" charset="-128"/>
                    <a:ea typeface="メイリオ" panose="020B0604030504040204" pitchFamily="50" charset="-128"/>
                  </a:rPr>
                  <a:t>Tenryu-ji Temple</a:t>
                </a:r>
                <a:endParaRPr kumimoji="1" lang="ja-JP" altLang="en-US" sz="600" b="1" dirty="0">
                  <a:latin typeface="メイリオ" panose="020B0604030504040204" pitchFamily="50" charset="-128"/>
                  <a:ea typeface="メイリオ" panose="020B0604030504040204" pitchFamily="50" charset="-128"/>
                </a:endParaRPr>
              </a:p>
            </p:txBody>
          </p:sp>
        </p:grpSp>
        <p:grpSp>
          <p:nvGrpSpPr>
            <p:cNvPr id="68" name="グループ化 67">
              <a:extLst>
                <a:ext uri="{FF2B5EF4-FFF2-40B4-BE49-F238E27FC236}">
                  <a16:creationId xmlns:a16="http://schemas.microsoft.com/office/drawing/2014/main" id="{DC10D601-BC81-17F9-477C-DB9DD6B1BD3F}"/>
                </a:ext>
              </a:extLst>
            </p:cNvPr>
            <p:cNvGrpSpPr/>
            <p:nvPr/>
          </p:nvGrpSpPr>
          <p:grpSpPr>
            <a:xfrm>
              <a:off x="2621888" y="2551662"/>
              <a:ext cx="2769395" cy="2984404"/>
              <a:chOff x="2563520" y="2746222"/>
              <a:chExt cx="2769395" cy="2984404"/>
            </a:xfrm>
          </p:grpSpPr>
          <p:sp>
            <p:nvSpPr>
              <p:cNvPr id="45" name="楕円 44">
                <a:extLst>
                  <a:ext uri="{FF2B5EF4-FFF2-40B4-BE49-F238E27FC236}">
                    <a16:creationId xmlns:a16="http://schemas.microsoft.com/office/drawing/2014/main" id="{A6E4F382-3626-579E-028C-A27EBD443C30}"/>
                  </a:ext>
                </a:extLst>
              </p:cNvPr>
              <p:cNvSpPr/>
              <p:nvPr/>
            </p:nvSpPr>
            <p:spPr>
              <a:xfrm>
                <a:off x="3293787" y="3545615"/>
                <a:ext cx="1382593" cy="1431274"/>
              </a:xfrm>
              <a:prstGeom prst="ellipse">
                <a:avLst/>
              </a:prstGeom>
              <a:noFill/>
              <a:ln w="47625">
                <a:solidFill>
                  <a:srgbClr val="FF0000">
                    <a:alpha val="50000"/>
                  </a:srgbClr>
                </a:solidFill>
              </a:ln>
            </p:spPr>
            <p:txBody>
              <a:bodyPr wrap="square" lIns="0" tIns="0" rIns="0" bIns="0" rtlCol="0" anchor="ctr" anchorCtr="0">
                <a:noAutofit/>
              </a:bodyPr>
              <a:lstStyle/>
              <a:p>
                <a:pPr algn="ctr"/>
                <a:endParaRPr lang="ja-JP" altLang="en-US" sz="702" dirty="0">
                  <a:latin typeface="+mj-lt"/>
                </a:endParaRPr>
              </a:p>
            </p:txBody>
          </p:sp>
          <p:sp>
            <p:nvSpPr>
              <p:cNvPr id="57" name="楕円 56">
                <a:extLst>
                  <a:ext uri="{FF2B5EF4-FFF2-40B4-BE49-F238E27FC236}">
                    <a16:creationId xmlns:a16="http://schemas.microsoft.com/office/drawing/2014/main" id="{21E48124-EB1C-1C31-F9D5-4876F875E6AB}"/>
                  </a:ext>
                </a:extLst>
              </p:cNvPr>
              <p:cNvSpPr/>
              <p:nvPr/>
            </p:nvSpPr>
            <p:spPr>
              <a:xfrm>
                <a:off x="2563520" y="2746222"/>
                <a:ext cx="2769395" cy="2984404"/>
              </a:xfrm>
              <a:prstGeom prst="ellipse">
                <a:avLst/>
              </a:prstGeom>
              <a:noFill/>
              <a:ln w="47625">
                <a:solidFill>
                  <a:srgbClr val="00B050">
                    <a:alpha val="50000"/>
                  </a:srgbClr>
                </a:solidFill>
              </a:ln>
            </p:spPr>
            <p:txBody>
              <a:bodyPr wrap="square" lIns="0" tIns="0" rIns="0" bIns="0" rtlCol="0" anchor="ctr" anchorCtr="0">
                <a:noAutofit/>
              </a:bodyPr>
              <a:lstStyle/>
              <a:p>
                <a:pPr algn="ctr"/>
                <a:endParaRPr lang="ja-JP" altLang="en-US" sz="702" dirty="0">
                  <a:latin typeface="+mj-lt"/>
                </a:endParaRPr>
              </a:p>
            </p:txBody>
          </p:sp>
        </p:grpSp>
      </p:grpSp>
      <p:sp>
        <p:nvSpPr>
          <p:cNvPr id="2" name="スライド番号プレースホルダー 3">
            <a:extLst>
              <a:ext uri="{FF2B5EF4-FFF2-40B4-BE49-F238E27FC236}">
                <a16:creationId xmlns:a16="http://schemas.microsoft.com/office/drawing/2014/main" id="{8728A341-5FBB-648E-4A06-527E0FECBFA5}"/>
              </a:ext>
            </a:extLst>
          </p:cNvPr>
          <p:cNvSpPr>
            <a:spLocks noGrp="1"/>
          </p:cNvSpPr>
          <p:nvPr>
            <p:ph type="sldNum" sz="quarter" idx="12"/>
          </p:nvPr>
        </p:nvSpPr>
        <p:spPr>
          <a:xfrm>
            <a:off x="9906772" y="7018962"/>
            <a:ext cx="641700" cy="578400"/>
          </a:xfrm>
        </p:spPr>
        <p:txBody>
          <a:bodyPr/>
          <a:lstStyle/>
          <a:p>
            <a:pPr defTabSz="801929">
              <a:buClrTx/>
              <a:defRPr/>
            </a:pPr>
            <a:fld id="{B84C2F27-B4D8-410A-AA9D-AEC79649D3D7}" type="slidenum">
              <a:rPr kumimoji="1" lang="ja-JP" altLang="en-US" sz="1579" kern="1200">
                <a:solidFill>
                  <a:schemeClr val="bg1">
                    <a:lumMod val="50000"/>
                  </a:schemeClr>
                </a:solidFill>
                <a:latin typeface="メイリオ" panose="020B0604030504040204" pitchFamily="50" charset="-128"/>
                <a:ea typeface="メイリオ" panose="020B0604030504040204" pitchFamily="50" charset="-128"/>
                <a:cs typeface="+mn-cs"/>
              </a:rPr>
              <a:pPr defTabSz="801929">
                <a:buClrTx/>
                <a:defRPr/>
              </a:pPr>
              <a:t>14</a:t>
            </a:fld>
            <a:endParaRPr kumimoji="1" lang="ja-JP" altLang="en-US" sz="1579" kern="1200" dirty="0">
              <a:solidFill>
                <a:schemeClr val="bg1">
                  <a:lumMod val="50000"/>
                </a:schemeClr>
              </a:solidFill>
              <a:latin typeface="メイリオ" panose="020B0604030504040204" pitchFamily="50" charset="-128"/>
              <a:ea typeface="メイリオ" panose="020B0604030504040204" pitchFamily="50" charset="-128"/>
              <a:cs typeface="+mn-cs"/>
            </a:endParaRPr>
          </a:p>
        </p:txBody>
      </p:sp>
      <p:grpSp>
        <p:nvGrpSpPr>
          <p:cNvPr id="59" name="グループ化 58">
            <a:extLst>
              <a:ext uri="{FF2B5EF4-FFF2-40B4-BE49-F238E27FC236}">
                <a16:creationId xmlns:a16="http://schemas.microsoft.com/office/drawing/2014/main" id="{988960B2-CB24-CAB9-C5F1-F1B2D26533EC}"/>
              </a:ext>
            </a:extLst>
          </p:cNvPr>
          <p:cNvGrpSpPr/>
          <p:nvPr/>
        </p:nvGrpSpPr>
        <p:grpSpPr>
          <a:xfrm>
            <a:off x="294542" y="6167498"/>
            <a:ext cx="1368836" cy="953713"/>
            <a:chOff x="294542" y="6167498"/>
            <a:chExt cx="1368836" cy="953713"/>
          </a:xfrm>
        </p:grpSpPr>
        <p:grpSp>
          <p:nvGrpSpPr>
            <p:cNvPr id="3" name="Google Shape;120;p12">
              <a:extLst>
                <a:ext uri="{FF2B5EF4-FFF2-40B4-BE49-F238E27FC236}">
                  <a16:creationId xmlns:a16="http://schemas.microsoft.com/office/drawing/2014/main" id="{83E5D9A8-91CA-B6DE-2517-38E5A7EF36D4}"/>
                </a:ext>
              </a:extLst>
            </p:cNvPr>
            <p:cNvGrpSpPr/>
            <p:nvPr/>
          </p:nvGrpSpPr>
          <p:grpSpPr>
            <a:xfrm>
              <a:off x="294542" y="6167498"/>
              <a:ext cx="1368836" cy="953713"/>
              <a:chOff x="8544150" y="5359100"/>
              <a:chExt cx="1720603" cy="1198800"/>
            </a:xfrm>
          </p:grpSpPr>
          <p:sp>
            <p:nvSpPr>
              <p:cNvPr id="4" name="Google Shape;121;p12">
                <a:extLst>
                  <a:ext uri="{FF2B5EF4-FFF2-40B4-BE49-F238E27FC236}">
                    <a16:creationId xmlns:a16="http://schemas.microsoft.com/office/drawing/2014/main" id="{3269BAF1-0B95-B4C5-2A1F-088484DCEAC4}"/>
                  </a:ext>
                </a:extLst>
              </p:cNvPr>
              <p:cNvSpPr/>
              <p:nvPr/>
            </p:nvSpPr>
            <p:spPr>
              <a:xfrm>
                <a:off x="8544150" y="5359100"/>
                <a:ext cx="1720603" cy="1198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40" name="Google Shape;124;p12">
                <a:extLst>
                  <a:ext uri="{FF2B5EF4-FFF2-40B4-BE49-F238E27FC236}">
                    <a16:creationId xmlns:a16="http://schemas.microsoft.com/office/drawing/2014/main" id="{70FDCCE1-D220-852B-EC69-875641EC6C2F}"/>
                  </a:ext>
                </a:extLst>
              </p:cNvPr>
              <p:cNvSpPr txBox="1"/>
              <p:nvPr/>
            </p:nvSpPr>
            <p:spPr>
              <a:xfrm>
                <a:off x="9101874" y="5498925"/>
                <a:ext cx="1073701" cy="422159"/>
              </a:xfrm>
              <a:prstGeom prst="rect">
                <a:avLst/>
              </a:prstGeom>
              <a:noFill/>
              <a:ln>
                <a:noFill/>
              </a:ln>
            </p:spPr>
            <p:txBody>
              <a:bodyPr spcFirstLastPara="1" wrap="square" lIns="72734" tIns="72734" rIns="72734" bIns="72734" anchor="t" anchorCtr="0">
                <a:spAutoFit/>
              </a:bodyPr>
              <a:lstStyle/>
              <a:p>
                <a:r>
                  <a:rPr lang="en-US" altLang="ja" sz="1228" b="1" dirty="0"/>
                  <a:t>2km</a:t>
                </a:r>
                <a:endParaRPr sz="1228" b="1" dirty="0"/>
              </a:p>
            </p:txBody>
          </p:sp>
          <p:sp>
            <p:nvSpPr>
              <p:cNvPr id="41" name="Google Shape;125;p12">
                <a:extLst>
                  <a:ext uri="{FF2B5EF4-FFF2-40B4-BE49-F238E27FC236}">
                    <a16:creationId xmlns:a16="http://schemas.microsoft.com/office/drawing/2014/main" id="{8283AB2F-D61B-ED9B-BE23-373953F94EB1}"/>
                  </a:ext>
                </a:extLst>
              </p:cNvPr>
              <p:cNvSpPr txBox="1"/>
              <p:nvPr/>
            </p:nvSpPr>
            <p:spPr>
              <a:xfrm>
                <a:off x="9101874" y="6005875"/>
                <a:ext cx="1073701" cy="422159"/>
              </a:xfrm>
              <a:prstGeom prst="rect">
                <a:avLst/>
              </a:prstGeom>
              <a:noFill/>
              <a:ln>
                <a:noFill/>
              </a:ln>
            </p:spPr>
            <p:txBody>
              <a:bodyPr spcFirstLastPara="1" wrap="square" lIns="72734" tIns="72734" rIns="72734" bIns="72734" anchor="t" anchorCtr="0">
                <a:spAutoFit/>
              </a:bodyPr>
              <a:lstStyle/>
              <a:p>
                <a:r>
                  <a:rPr lang="en-US" altLang="ja" sz="1228" b="1" dirty="0"/>
                  <a:t>4km</a:t>
                </a:r>
                <a:endParaRPr sz="1228" b="1" dirty="0"/>
              </a:p>
            </p:txBody>
          </p:sp>
        </p:grpSp>
        <p:sp>
          <p:nvSpPr>
            <p:cNvPr id="44" name="Google Shape;179;p16">
              <a:extLst>
                <a:ext uri="{FF2B5EF4-FFF2-40B4-BE49-F238E27FC236}">
                  <a16:creationId xmlns:a16="http://schemas.microsoft.com/office/drawing/2014/main" id="{C427645B-DCF7-F1B1-7AE1-11DC314DC911}"/>
                </a:ext>
              </a:extLst>
            </p:cNvPr>
            <p:cNvSpPr/>
            <p:nvPr/>
          </p:nvSpPr>
          <p:spPr>
            <a:xfrm>
              <a:off x="435131" y="6328849"/>
              <a:ext cx="227688" cy="227689"/>
            </a:xfrm>
            <a:prstGeom prst="ellipse">
              <a:avLst/>
            </a:prstGeom>
            <a:noFill/>
            <a:ln w="28575" cap="flat" cmpd="sng">
              <a:solidFill>
                <a:srgbClr val="FF0000"/>
              </a:solidFill>
              <a:prstDash val="solid"/>
              <a:round/>
              <a:headEnd type="none" w="sm" len="sm"/>
              <a:tailEnd type="none" w="sm" len="sm"/>
            </a:ln>
          </p:spPr>
          <p:txBody>
            <a:bodyPr spcFirstLastPara="1" wrap="square" lIns="72734" tIns="72734" rIns="72734" bIns="72734" anchor="ctr" anchorCtr="0">
              <a:noAutofit/>
            </a:bodyPr>
            <a:lstStyle/>
            <a:p>
              <a:endParaRPr sz="1432" dirty="0">
                <a:solidFill>
                  <a:srgbClr val="C00000"/>
                </a:solidFill>
              </a:endParaRPr>
            </a:p>
          </p:txBody>
        </p:sp>
        <p:sp>
          <p:nvSpPr>
            <p:cNvPr id="58" name="Google Shape;180;p16">
              <a:extLst>
                <a:ext uri="{FF2B5EF4-FFF2-40B4-BE49-F238E27FC236}">
                  <a16:creationId xmlns:a16="http://schemas.microsoft.com/office/drawing/2014/main" id="{CCD3EB2A-83BF-0F81-E13F-781224CA7DCF}"/>
                </a:ext>
              </a:extLst>
            </p:cNvPr>
            <p:cNvSpPr/>
            <p:nvPr/>
          </p:nvSpPr>
          <p:spPr>
            <a:xfrm>
              <a:off x="435131" y="6732156"/>
              <a:ext cx="227688" cy="227689"/>
            </a:xfrm>
            <a:prstGeom prst="ellipse">
              <a:avLst/>
            </a:prstGeom>
            <a:noFill/>
            <a:ln w="28575" cap="flat" cmpd="sng">
              <a:solidFill>
                <a:srgbClr val="00B05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grpSp>
      <p:sp>
        <p:nvSpPr>
          <p:cNvPr id="5" name="テキスト ボックス 4">
            <a:extLst>
              <a:ext uri="{FF2B5EF4-FFF2-40B4-BE49-F238E27FC236}">
                <a16:creationId xmlns:a16="http://schemas.microsoft.com/office/drawing/2014/main" id="{10BDB3E8-A5F1-1A6C-4160-8F898AF0705D}"/>
              </a:ext>
            </a:extLst>
          </p:cNvPr>
          <p:cNvSpPr txBox="1"/>
          <p:nvPr/>
        </p:nvSpPr>
        <p:spPr>
          <a:xfrm>
            <a:off x="2973368" y="5359834"/>
            <a:ext cx="467650" cy="241536"/>
          </a:xfrm>
          <a:prstGeom prst="rect">
            <a:avLst/>
          </a:prstGeom>
          <a:solidFill>
            <a:srgbClr val="B17F4D"/>
          </a:solidFill>
        </p:spPr>
        <p:txBody>
          <a:bodyPr wrap="square" lIns="0" tIns="36000" rIns="0" bIns="0" rtlCol="0">
            <a:spAutoFit/>
          </a:bodyPr>
          <a:lstStyle/>
          <a:p>
            <a:pPr algn="ctr">
              <a:lnSpc>
                <a:spcPts val="800"/>
              </a:lnSpc>
            </a:pPr>
            <a:r>
              <a:rPr kumimoji="1" lang="en-US" altLang="ja-JP" sz="800" dirty="0">
                <a:solidFill>
                  <a:schemeClr val="bg1"/>
                </a:solidFill>
              </a:rPr>
              <a:t>Kyoto Station</a:t>
            </a:r>
            <a:endParaRPr kumimoji="1" lang="ja-JP" altLang="en-US" sz="800" dirty="0">
              <a:solidFill>
                <a:schemeClr val="bg1"/>
              </a:solidFill>
            </a:endParaRPr>
          </a:p>
        </p:txBody>
      </p:sp>
    </p:spTree>
    <p:extLst>
      <p:ext uri="{BB962C8B-B14F-4D97-AF65-F5344CB8AC3E}">
        <p14:creationId xmlns:p14="http://schemas.microsoft.com/office/powerpoint/2010/main" val="3892006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2"/>
          <p:cNvSpPr txBox="1">
            <a:spLocks noGrp="1"/>
          </p:cNvSpPr>
          <p:nvPr>
            <p:ph type="sldNum" idx="12"/>
          </p:nvPr>
        </p:nvSpPr>
        <p:spPr>
          <a:xfrm>
            <a:off x="9893032" y="6975242"/>
            <a:ext cx="641700" cy="578400"/>
          </a:xfrm>
          <a:prstGeom prst="rect">
            <a:avLst/>
          </a:prstGeom>
        </p:spPr>
        <p:txBody>
          <a:bodyPr spcFirstLastPara="1" wrap="square" lIns="116050" tIns="116050" rIns="116050" bIns="116050" anchor="ctr" anchorCtr="0">
            <a:noAutofit/>
          </a:bodyPr>
          <a:lstStyle/>
          <a:p>
            <a:fld id="{00000000-1234-1234-1234-123412341234}" type="slidenum">
              <a:rPr lang="en-US" altLang="ja" sz="1580">
                <a:solidFill>
                  <a:schemeClr val="bg1">
                    <a:lumMod val="50000"/>
                  </a:schemeClr>
                </a:solidFill>
                <a:latin typeface="メイリオ" panose="020B0604030504040204" pitchFamily="50" charset="-128"/>
                <a:ea typeface="メイリオ" panose="020B0604030504040204" pitchFamily="50" charset="-128"/>
              </a:rPr>
              <a:pPr/>
              <a:t>15</a:t>
            </a:fld>
            <a:endParaRPr sz="1580" dirty="0">
              <a:solidFill>
                <a:schemeClr val="bg1">
                  <a:lumMod val="50000"/>
                </a:schemeClr>
              </a:solidFill>
              <a:latin typeface="メイリオ" panose="020B0604030504040204" pitchFamily="50" charset="-128"/>
              <a:ea typeface="メイリオ" panose="020B0604030504040204" pitchFamily="50" charset="-128"/>
            </a:endParaRPr>
          </a:p>
        </p:txBody>
      </p:sp>
      <p:pic>
        <p:nvPicPr>
          <p:cNvPr id="98" name="図 21">
            <a:extLst>
              <a:ext uri="{FF2B5EF4-FFF2-40B4-BE49-F238E27FC236}">
                <a16:creationId xmlns:a16="http://schemas.microsoft.com/office/drawing/2014/main" id="{B621275A-7001-8136-94CC-9268472616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9350" y="358735"/>
            <a:ext cx="4913789" cy="693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 Box 5">
            <a:extLst>
              <a:ext uri="{FF2B5EF4-FFF2-40B4-BE49-F238E27FC236}">
                <a16:creationId xmlns:a16="http://schemas.microsoft.com/office/drawing/2014/main" id="{2FE893C6-4995-76B4-97E8-50A7234BCBEA}"/>
              </a:ext>
            </a:extLst>
          </p:cNvPr>
          <p:cNvSpPr txBox="1">
            <a:spLocks noChangeArrowheads="1"/>
          </p:cNvSpPr>
          <p:nvPr/>
        </p:nvSpPr>
        <p:spPr bwMode="auto">
          <a:xfrm>
            <a:off x="290260" y="235306"/>
            <a:ext cx="10401553" cy="369235"/>
          </a:xfrm>
          <a:prstGeom prst="rect">
            <a:avLst/>
          </a:prstGeom>
          <a:solidFill>
            <a:schemeClr val="bg1"/>
          </a:solidFill>
          <a:ln>
            <a:noFill/>
          </a:ln>
        </p:spPr>
        <p:txBody>
          <a:bodyPr lIns="119050" tIns="79367" rIns="119050" bIns="0" anchor="ctr"/>
          <a:lstStyle>
            <a:lvl1pPr defTabSz="987425">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987425">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987425">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987425">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987425">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987425"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buFontTx/>
              <a:buNone/>
            </a:pPr>
            <a:r>
              <a:rPr lang="en-US" altLang="ja-JP" b="1" spc="-150" dirty="0">
                <a:solidFill>
                  <a:srgbClr val="0070C0"/>
                </a:solidFill>
                <a:latin typeface="メイリオ" panose="020B0604030504040204" pitchFamily="50" charset="-128"/>
                <a:ea typeface="メイリオ" panose="020B0604030504040204" pitchFamily="50" charset="-128"/>
              </a:rPr>
              <a:t>Places to Experience Kyoto’ s History of a Thousand Years</a:t>
            </a:r>
            <a:endParaRPr lang="ja-JP" altLang="en-US" b="1" spc="-150" dirty="0">
              <a:solidFill>
                <a:srgbClr val="0070C0"/>
              </a:solidFill>
              <a:latin typeface="メイリオ" panose="020B0604030504040204" pitchFamily="50" charset="-128"/>
              <a:ea typeface="メイリオ" panose="020B0604030504040204" pitchFamily="50" charset="-128"/>
            </a:endParaRPr>
          </a:p>
        </p:txBody>
      </p:sp>
      <p:sp>
        <p:nvSpPr>
          <p:cNvPr id="101" name="吹き出し: 線 100">
            <a:extLst>
              <a:ext uri="{FF2B5EF4-FFF2-40B4-BE49-F238E27FC236}">
                <a16:creationId xmlns:a16="http://schemas.microsoft.com/office/drawing/2014/main" id="{FC19F0DD-BAE1-1EC7-237F-58E223099AF3}"/>
              </a:ext>
            </a:extLst>
          </p:cNvPr>
          <p:cNvSpPr/>
          <p:nvPr/>
        </p:nvSpPr>
        <p:spPr>
          <a:xfrm>
            <a:off x="2449719" y="5322233"/>
            <a:ext cx="1299021" cy="376816"/>
          </a:xfrm>
          <a:prstGeom prst="borderCallout1">
            <a:avLst>
              <a:gd name="adj1" fmla="val 2250"/>
              <a:gd name="adj2" fmla="val 99661"/>
              <a:gd name="adj3" fmla="val -423798"/>
              <a:gd name="adj4" fmla="val 6852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defTabSz="503972">
              <a:lnSpc>
                <a:spcPts val="1102"/>
              </a:lnSpc>
            </a:pPr>
            <a:r>
              <a:rPr lang="en-US" altLang="ja-JP" sz="1230" b="1" dirty="0">
                <a:solidFill>
                  <a:prstClr val="black"/>
                </a:solidFill>
              </a:rPr>
              <a:t>Nijo-jo Castle</a:t>
            </a:r>
            <a:endParaRPr lang="ja-JP" altLang="en-US" sz="1230" b="1" dirty="0">
              <a:solidFill>
                <a:prstClr val="black"/>
              </a:solidFill>
            </a:endParaRPr>
          </a:p>
        </p:txBody>
      </p:sp>
      <p:sp>
        <p:nvSpPr>
          <p:cNvPr id="102" name="吹き出し: 線 101">
            <a:extLst>
              <a:ext uri="{FF2B5EF4-FFF2-40B4-BE49-F238E27FC236}">
                <a16:creationId xmlns:a16="http://schemas.microsoft.com/office/drawing/2014/main" id="{840E4A10-80BD-9226-9DB1-70591CD6ADC8}"/>
              </a:ext>
            </a:extLst>
          </p:cNvPr>
          <p:cNvSpPr/>
          <p:nvPr/>
        </p:nvSpPr>
        <p:spPr>
          <a:xfrm>
            <a:off x="5134655" y="5365256"/>
            <a:ext cx="1428069" cy="334950"/>
          </a:xfrm>
          <a:prstGeom prst="borderCallout1">
            <a:avLst>
              <a:gd name="adj1" fmla="val 1530"/>
              <a:gd name="adj2" fmla="val -60"/>
              <a:gd name="adj3" fmla="val -124730"/>
              <a:gd name="adj4" fmla="val -12631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defTabSz="503972">
              <a:lnSpc>
                <a:spcPts val="1102"/>
              </a:lnSpc>
              <a:defRPr/>
            </a:pPr>
            <a:r>
              <a:rPr lang="en-US" altLang="ja-JP" sz="1230" b="1" dirty="0">
                <a:solidFill>
                  <a:prstClr val="black"/>
                </a:solidFill>
              </a:rPr>
              <a:t>To-ji Temple</a:t>
            </a:r>
            <a:endParaRPr lang="ja-JP" altLang="en-US" sz="1230" b="1" dirty="0">
              <a:solidFill>
                <a:prstClr val="black"/>
              </a:solidFill>
            </a:endParaRPr>
          </a:p>
        </p:txBody>
      </p:sp>
      <p:sp>
        <p:nvSpPr>
          <p:cNvPr id="109" name="吹き出し: 線 108">
            <a:extLst>
              <a:ext uri="{FF2B5EF4-FFF2-40B4-BE49-F238E27FC236}">
                <a16:creationId xmlns:a16="http://schemas.microsoft.com/office/drawing/2014/main" id="{3C9A3C4D-DF2E-79DD-5C38-555945B4819C}"/>
              </a:ext>
            </a:extLst>
          </p:cNvPr>
          <p:cNvSpPr/>
          <p:nvPr/>
        </p:nvSpPr>
        <p:spPr>
          <a:xfrm>
            <a:off x="7326743" y="3522489"/>
            <a:ext cx="1121981" cy="308589"/>
          </a:xfrm>
          <a:prstGeom prst="borderCallout1">
            <a:avLst>
              <a:gd name="adj1" fmla="val 4859"/>
              <a:gd name="adj2" fmla="val -699"/>
              <a:gd name="adj3" fmla="val 188670"/>
              <a:gd name="adj4" fmla="val -2954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algn="ctr" defTabSz="503972">
              <a:lnSpc>
                <a:spcPts val="1102"/>
              </a:lnSpc>
              <a:defRPr/>
            </a:pPr>
            <a:r>
              <a:rPr lang="en-US" altLang="ja-JP" sz="1230" b="1" dirty="0">
                <a:solidFill>
                  <a:prstClr val="black"/>
                </a:solidFill>
              </a:rPr>
              <a:t>Gion</a:t>
            </a:r>
            <a:endParaRPr lang="ja-JP" altLang="en-US" sz="1230" b="1" dirty="0">
              <a:solidFill>
                <a:prstClr val="black"/>
              </a:solidFill>
            </a:endParaRPr>
          </a:p>
        </p:txBody>
      </p:sp>
      <p:sp>
        <p:nvSpPr>
          <p:cNvPr id="113" name="吹き出し: 線 112">
            <a:extLst>
              <a:ext uri="{FF2B5EF4-FFF2-40B4-BE49-F238E27FC236}">
                <a16:creationId xmlns:a16="http://schemas.microsoft.com/office/drawing/2014/main" id="{5D954743-11C1-6E23-FA6C-2309C2C2310F}"/>
              </a:ext>
            </a:extLst>
          </p:cNvPr>
          <p:cNvSpPr/>
          <p:nvPr/>
        </p:nvSpPr>
        <p:spPr>
          <a:xfrm>
            <a:off x="4906912" y="2674985"/>
            <a:ext cx="2110746" cy="283039"/>
          </a:xfrm>
          <a:prstGeom prst="borderCallout1">
            <a:avLst>
              <a:gd name="adj1" fmla="val 54361"/>
              <a:gd name="adj2" fmla="val -512"/>
              <a:gd name="adj3" fmla="val 369035"/>
              <a:gd name="adj4" fmla="val -335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algn="ctr" defTabSz="503972">
              <a:lnSpc>
                <a:spcPts val="1102"/>
              </a:lnSpc>
            </a:pPr>
            <a:r>
              <a:rPr lang="en-US" altLang="ja-JP" sz="1230" b="1" dirty="0">
                <a:solidFill>
                  <a:prstClr val="black"/>
                </a:solidFill>
              </a:rPr>
              <a:t>Heian Jingu Shrine</a:t>
            </a:r>
            <a:endParaRPr lang="ja-JP" altLang="en-US" sz="1230" b="1" dirty="0">
              <a:solidFill>
                <a:prstClr val="black"/>
              </a:solidFill>
            </a:endParaRPr>
          </a:p>
        </p:txBody>
      </p:sp>
      <p:sp>
        <p:nvSpPr>
          <p:cNvPr id="126" name="吹き出し: 線 125">
            <a:extLst>
              <a:ext uri="{FF2B5EF4-FFF2-40B4-BE49-F238E27FC236}">
                <a16:creationId xmlns:a16="http://schemas.microsoft.com/office/drawing/2014/main" id="{A9FDA4E1-20DE-A315-4B6B-B0D7767902A8}"/>
              </a:ext>
            </a:extLst>
          </p:cNvPr>
          <p:cNvSpPr/>
          <p:nvPr/>
        </p:nvSpPr>
        <p:spPr>
          <a:xfrm>
            <a:off x="7583517" y="2953965"/>
            <a:ext cx="2156279" cy="407158"/>
          </a:xfrm>
          <a:prstGeom prst="borderCallout1">
            <a:avLst>
              <a:gd name="adj1" fmla="val 4859"/>
              <a:gd name="adj2" fmla="val -820"/>
              <a:gd name="adj3" fmla="val 197908"/>
              <a:gd name="adj4" fmla="val -1443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algn="ctr" defTabSz="503972">
              <a:lnSpc>
                <a:spcPts val="1102"/>
              </a:lnSpc>
            </a:pPr>
            <a:r>
              <a:rPr lang="en-US" altLang="ja-JP" sz="1230" b="1" dirty="0">
                <a:solidFill>
                  <a:prstClr val="black"/>
                </a:solidFill>
              </a:rPr>
              <a:t>Nanzen-ji Temple Suirokaku Aqueduct</a:t>
            </a:r>
            <a:endParaRPr lang="ja-JP" altLang="en-US" sz="1230" b="1" dirty="0">
              <a:solidFill>
                <a:prstClr val="black"/>
              </a:solidFill>
            </a:endParaRPr>
          </a:p>
        </p:txBody>
      </p:sp>
      <p:sp>
        <p:nvSpPr>
          <p:cNvPr id="129" name="楕円 128">
            <a:extLst>
              <a:ext uri="{FF2B5EF4-FFF2-40B4-BE49-F238E27FC236}">
                <a16:creationId xmlns:a16="http://schemas.microsoft.com/office/drawing/2014/main" id="{80330A31-E2D7-3F19-D83F-E61591FAA7A6}"/>
              </a:ext>
            </a:extLst>
          </p:cNvPr>
          <p:cNvSpPr/>
          <p:nvPr/>
        </p:nvSpPr>
        <p:spPr>
          <a:xfrm>
            <a:off x="2412954" y="2747730"/>
            <a:ext cx="2419524" cy="2330561"/>
          </a:xfrm>
          <a:prstGeom prst="ellipse">
            <a:avLst/>
          </a:prstGeom>
          <a:noFill/>
          <a:ln w="19050">
            <a:solidFill>
              <a:srgbClr val="00B050"/>
            </a:solidFill>
          </a:ln>
        </p:spPr>
        <p:txBody>
          <a:bodyPr wrap="square" lIns="0" tIns="0" rIns="0" bIns="0" rtlCol="0" anchor="ctr" anchorCtr="0">
            <a:noAutofit/>
          </a:bodyPr>
          <a:lstStyle/>
          <a:p>
            <a:pPr algn="ctr"/>
            <a:endParaRPr kumimoji="1" lang="ja-JP" altLang="en-US" sz="882" dirty="0">
              <a:latin typeface="+mj-lt"/>
            </a:endParaRPr>
          </a:p>
        </p:txBody>
      </p:sp>
      <p:sp>
        <p:nvSpPr>
          <p:cNvPr id="130" name="正方形/長方形 129">
            <a:extLst>
              <a:ext uri="{FF2B5EF4-FFF2-40B4-BE49-F238E27FC236}">
                <a16:creationId xmlns:a16="http://schemas.microsoft.com/office/drawing/2014/main" id="{3ACB30E9-D04C-2B16-F93D-A7CC507C08D8}"/>
              </a:ext>
            </a:extLst>
          </p:cNvPr>
          <p:cNvSpPr/>
          <p:nvPr/>
        </p:nvSpPr>
        <p:spPr>
          <a:xfrm>
            <a:off x="3588143" y="3914354"/>
            <a:ext cx="298059" cy="238546"/>
          </a:xfrm>
          <a:prstGeom prst="rect">
            <a:avLst/>
          </a:prstGeom>
          <a:noFill/>
          <a:ln w="19050">
            <a:solidFill>
              <a:srgbClr val="FFFF00"/>
            </a:solidFill>
          </a:ln>
        </p:spPr>
        <p:txBody>
          <a:bodyPr wrap="square" lIns="0" tIns="0" rIns="0" bIns="0" rtlCol="0" anchor="ctr" anchorCtr="0">
            <a:noAutofit/>
          </a:bodyPr>
          <a:lstStyle/>
          <a:p>
            <a:pPr algn="ctr"/>
            <a:endParaRPr kumimoji="1" lang="ja-JP" altLang="en-US" sz="882" dirty="0">
              <a:latin typeface="+mj-lt"/>
            </a:endParaRPr>
          </a:p>
        </p:txBody>
      </p:sp>
      <p:sp>
        <p:nvSpPr>
          <p:cNvPr id="131" name="正方形/長方形 130">
            <a:extLst>
              <a:ext uri="{FF2B5EF4-FFF2-40B4-BE49-F238E27FC236}">
                <a16:creationId xmlns:a16="http://schemas.microsoft.com/office/drawing/2014/main" id="{FF7C9471-FAD3-DAB7-E402-164E04E7D803}"/>
              </a:ext>
            </a:extLst>
          </p:cNvPr>
          <p:cNvSpPr/>
          <p:nvPr/>
        </p:nvSpPr>
        <p:spPr>
          <a:xfrm>
            <a:off x="4004667" y="3960074"/>
            <a:ext cx="298059" cy="238546"/>
          </a:xfrm>
          <a:prstGeom prst="rect">
            <a:avLst/>
          </a:prstGeom>
          <a:noFill/>
          <a:ln w="19050">
            <a:solidFill>
              <a:srgbClr val="FFFF00"/>
            </a:solidFill>
          </a:ln>
        </p:spPr>
        <p:txBody>
          <a:bodyPr wrap="square" lIns="0" tIns="0" rIns="0" bIns="0" rtlCol="0" anchor="ctr" anchorCtr="0">
            <a:noAutofit/>
          </a:bodyPr>
          <a:lstStyle/>
          <a:p>
            <a:pPr algn="ctr"/>
            <a:endParaRPr kumimoji="1" lang="ja-JP" altLang="en-US" sz="882" dirty="0">
              <a:latin typeface="+mj-lt"/>
            </a:endParaRPr>
          </a:p>
        </p:txBody>
      </p:sp>
      <p:sp>
        <p:nvSpPr>
          <p:cNvPr id="132" name="楕円 131">
            <a:extLst>
              <a:ext uri="{FF2B5EF4-FFF2-40B4-BE49-F238E27FC236}">
                <a16:creationId xmlns:a16="http://schemas.microsoft.com/office/drawing/2014/main" id="{E11F22A5-C856-ED8D-AC6D-A61D297A4727}"/>
              </a:ext>
            </a:extLst>
          </p:cNvPr>
          <p:cNvSpPr/>
          <p:nvPr/>
        </p:nvSpPr>
        <p:spPr>
          <a:xfrm>
            <a:off x="2991687" y="3309863"/>
            <a:ext cx="1212504" cy="1190647"/>
          </a:xfrm>
          <a:prstGeom prst="ellipse">
            <a:avLst/>
          </a:prstGeom>
          <a:noFill/>
          <a:ln w="19050">
            <a:solidFill>
              <a:srgbClr val="FF0000"/>
            </a:solidFill>
          </a:ln>
        </p:spPr>
        <p:txBody>
          <a:bodyPr wrap="square" lIns="0" tIns="0" rIns="0" bIns="0" rtlCol="0" anchor="ctr" anchorCtr="0">
            <a:noAutofit/>
          </a:bodyPr>
          <a:lstStyle/>
          <a:p>
            <a:pPr algn="ctr"/>
            <a:endParaRPr kumimoji="1" lang="ja-JP" altLang="en-US" sz="882" dirty="0">
              <a:latin typeface="+mj-lt"/>
            </a:endParaRPr>
          </a:p>
        </p:txBody>
      </p:sp>
      <p:sp>
        <p:nvSpPr>
          <p:cNvPr id="4" name="吹き出し: 線 3">
            <a:extLst>
              <a:ext uri="{FF2B5EF4-FFF2-40B4-BE49-F238E27FC236}">
                <a16:creationId xmlns:a16="http://schemas.microsoft.com/office/drawing/2014/main" id="{3E67FDD3-90E5-B9A2-6F48-89969855E29B}"/>
              </a:ext>
            </a:extLst>
          </p:cNvPr>
          <p:cNvSpPr/>
          <p:nvPr/>
        </p:nvSpPr>
        <p:spPr>
          <a:xfrm>
            <a:off x="149765" y="4152899"/>
            <a:ext cx="1282527" cy="365375"/>
          </a:xfrm>
          <a:prstGeom prst="borderCallout1">
            <a:avLst>
              <a:gd name="adj1" fmla="val 4859"/>
              <a:gd name="adj2" fmla="val 2283"/>
              <a:gd name="adj3" fmla="val -136761"/>
              <a:gd name="adj4" fmla="val 9873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algn="ctr" defTabSz="503972">
              <a:lnSpc>
                <a:spcPts val="1102"/>
              </a:lnSpc>
              <a:defRPr/>
            </a:pPr>
            <a:r>
              <a:rPr lang="en-US" altLang="ja-JP" sz="1230" b="1" dirty="0">
                <a:solidFill>
                  <a:prstClr val="black"/>
                </a:solidFill>
              </a:rPr>
              <a:t>Saga Aarashiyama</a:t>
            </a:r>
            <a:endParaRPr lang="ja-JP" altLang="en-US" sz="1230" b="1" dirty="0">
              <a:solidFill>
                <a:prstClr val="black"/>
              </a:solidFill>
            </a:endParaRPr>
          </a:p>
        </p:txBody>
      </p:sp>
      <p:sp>
        <p:nvSpPr>
          <p:cNvPr id="6" name="吹き出し: 線 5">
            <a:extLst>
              <a:ext uri="{FF2B5EF4-FFF2-40B4-BE49-F238E27FC236}">
                <a16:creationId xmlns:a16="http://schemas.microsoft.com/office/drawing/2014/main" id="{02A8F74B-BA72-C196-46DF-7C2E3F27FAD1}"/>
              </a:ext>
            </a:extLst>
          </p:cNvPr>
          <p:cNvSpPr/>
          <p:nvPr/>
        </p:nvSpPr>
        <p:spPr>
          <a:xfrm>
            <a:off x="582735" y="2653377"/>
            <a:ext cx="869713" cy="291205"/>
          </a:xfrm>
          <a:prstGeom prst="borderCallout1">
            <a:avLst>
              <a:gd name="adj1" fmla="val -709"/>
              <a:gd name="adj2" fmla="val 103953"/>
              <a:gd name="adj3" fmla="val 162790"/>
              <a:gd name="adj4" fmla="val 32503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algn="ctr" defTabSz="503972">
              <a:lnSpc>
                <a:spcPts val="1102"/>
              </a:lnSpc>
            </a:pPr>
            <a:r>
              <a:rPr lang="en-US" altLang="ja-JP" sz="1230" b="1" dirty="0">
                <a:solidFill>
                  <a:prstClr val="black"/>
                </a:solidFill>
              </a:rPr>
              <a:t>Nishijin</a:t>
            </a:r>
          </a:p>
        </p:txBody>
      </p:sp>
      <p:sp>
        <p:nvSpPr>
          <p:cNvPr id="2" name="テキスト ボックス 1">
            <a:extLst>
              <a:ext uri="{FF2B5EF4-FFF2-40B4-BE49-F238E27FC236}">
                <a16:creationId xmlns:a16="http://schemas.microsoft.com/office/drawing/2014/main" id="{A2053880-E2E8-F204-26E4-00EB9BA2D5A7}"/>
              </a:ext>
            </a:extLst>
          </p:cNvPr>
          <p:cNvSpPr txBox="1"/>
          <p:nvPr/>
        </p:nvSpPr>
        <p:spPr>
          <a:xfrm>
            <a:off x="415094" y="6085347"/>
            <a:ext cx="3206981"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800" dirty="0">
                <a:effectLst/>
              </a:rPr>
              <a:t>KYOTO IMAGE BANK</a:t>
            </a:r>
            <a:endParaRPr kumimoji="1" lang="ja-JP" altLang="en-US" sz="800" dirty="0"/>
          </a:p>
        </p:txBody>
      </p:sp>
      <p:sp>
        <p:nvSpPr>
          <p:cNvPr id="8" name="テキスト ボックス 7">
            <a:extLst>
              <a:ext uri="{FF2B5EF4-FFF2-40B4-BE49-F238E27FC236}">
                <a16:creationId xmlns:a16="http://schemas.microsoft.com/office/drawing/2014/main" id="{6B783860-E157-5DBA-9F24-1F5FFD2CD3BA}"/>
              </a:ext>
            </a:extLst>
          </p:cNvPr>
          <p:cNvSpPr txBox="1"/>
          <p:nvPr/>
        </p:nvSpPr>
        <p:spPr>
          <a:xfrm>
            <a:off x="2449719" y="7145501"/>
            <a:ext cx="1402504"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zh-TW" sz="800" dirty="0">
                <a:effectLst/>
              </a:rPr>
              <a:t>Nijo-jo Castle Office</a:t>
            </a:r>
            <a:endParaRPr kumimoji="1" lang="ja-JP" altLang="en-US" sz="800" dirty="0"/>
          </a:p>
        </p:txBody>
      </p:sp>
      <p:pic>
        <p:nvPicPr>
          <p:cNvPr id="11" name="図 10" descr="山と湖の風景&#10;&#10;中程度の精度で自動的に生成された説明">
            <a:extLst>
              <a:ext uri="{FF2B5EF4-FFF2-40B4-BE49-F238E27FC236}">
                <a16:creationId xmlns:a16="http://schemas.microsoft.com/office/drawing/2014/main" id="{8F9CF14E-4D0F-9B5A-A92D-75F3825D6196}"/>
              </a:ext>
            </a:extLst>
          </p:cNvPr>
          <p:cNvPicPr>
            <a:picLocks noChangeAspect="1"/>
          </p:cNvPicPr>
          <p:nvPr/>
        </p:nvPicPr>
        <p:blipFill>
          <a:blip r:embed="rId4"/>
          <a:stretch>
            <a:fillRect/>
          </a:stretch>
        </p:blipFill>
        <p:spPr>
          <a:xfrm>
            <a:off x="410935" y="4546521"/>
            <a:ext cx="1881587" cy="1510580"/>
          </a:xfrm>
          <a:prstGeom prst="rect">
            <a:avLst/>
          </a:prstGeom>
        </p:spPr>
      </p:pic>
      <p:pic>
        <p:nvPicPr>
          <p:cNvPr id="13" name="図 12" descr="家の外観&#10;&#10;中程度の精度で自動的に生成された説明">
            <a:extLst>
              <a:ext uri="{FF2B5EF4-FFF2-40B4-BE49-F238E27FC236}">
                <a16:creationId xmlns:a16="http://schemas.microsoft.com/office/drawing/2014/main" id="{B88410AE-1B19-EC2D-ADCC-2370EB5897DD}"/>
              </a:ext>
            </a:extLst>
          </p:cNvPr>
          <p:cNvPicPr>
            <a:picLocks noChangeAspect="1"/>
          </p:cNvPicPr>
          <p:nvPr/>
        </p:nvPicPr>
        <p:blipFill>
          <a:blip r:embed="rId5"/>
          <a:stretch>
            <a:fillRect/>
          </a:stretch>
        </p:blipFill>
        <p:spPr>
          <a:xfrm>
            <a:off x="2449719" y="5723989"/>
            <a:ext cx="2128025" cy="1418683"/>
          </a:xfrm>
          <a:prstGeom prst="rect">
            <a:avLst/>
          </a:prstGeom>
        </p:spPr>
      </p:pic>
      <p:sp>
        <p:nvSpPr>
          <p:cNvPr id="9" name="テキスト ボックス 8">
            <a:extLst>
              <a:ext uri="{FF2B5EF4-FFF2-40B4-BE49-F238E27FC236}">
                <a16:creationId xmlns:a16="http://schemas.microsoft.com/office/drawing/2014/main" id="{FFC8BD8B-57BB-D50F-CB63-E25325D2ED91}"/>
              </a:ext>
            </a:extLst>
          </p:cNvPr>
          <p:cNvSpPr txBox="1"/>
          <p:nvPr/>
        </p:nvSpPr>
        <p:spPr>
          <a:xfrm>
            <a:off x="5069156" y="7327137"/>
            <a:ext cx="2462559"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©To-ji Temple (Kyo-ou-gokoku-ji Temple)</a:t>
            </a:r>
            <a:endParaRPr kumimoji="1" lang="ja-JP" altLang="en-US" sz="800" dirty="0"/>
          </a:p>
        </p:txBody>
      </p:sp>
      <p:sp>
        <p:nvSpPr>
          <p:cNvPr id="12" name="テキスト ボックス 11">
            <a:extLst>
              <a:ext uri="{FF2B5EF4-FFF2-40B4-BE49-F238E27FC236}">
                <a16:creationId xmlns:a16="http://schemas.microsoft.com/office/drawing/2014/main" id="{607C2F77-5460-2A17-B9E2-F54DF7EF2BDF}"/>
              </a:ext>
            </a:extLst>
          </p:cNvPr>
          <p:cNvSpPr txBox="1"/>
          <p:nvPr/>
        </p:nvSpPr>
        <p:spPr>
          <a:xfrm>
            <a:off x="7269358" y="5519928"/>
            <a:ext cx="1709130"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800" dirty="0">
                <a:effectLst/>
              </a:rPr>
              <a:t>Kyoto Media Support Center</a:t>
            </a:r>
            <a:endParaRPr kumimoji="1" lang="ja-JP" altLang="en-US" sz="800" dirty="0"/>
          </a:p>
        </p:txBody>
      </p:sp>
      <p:sp>
        <p:nvSpPr>
          <p:cNvPr id="15" name="テキスト ボックス 14">
            <a:extLst>
              <a:ext uri="{FF2B5EF4-FFF2-40B4-BE49-F238E27FC236}">
                <a16:creationId xmlns:a16="http://schemas.microsoft.com/office/drawing/2014/main" id="{9AEC58F5-0222-6FF5-BDBC-7380D7206674}"/>
              </a:ext>
            </a:extLst>
          </p:cNvPr>
          <p:cNvSpPr txBox="1"/>
          <p:nvPr/>
        </p:nvSpPr>
        <p:spPr>
          <a:xfrm>
            <a:off x="531940" y="2382110"/>
            <a:ext cx="1709130"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800" dirty="0">
                <a:effectLst/>
              </a:rPr>
              <a:t>Kyoto Media Support Center</a:t>
            </a:r>
            <a:endParaRPr kumimoji="1" lang="ja-JP" altLang="en-US" sz="800" dirty="0"/>
          </a:p>
        </p:txBody>
      </p:sp>
      <p:sp>
        <p:nvSpPr>
          <p:cNvPr id="16" name="テキスト ボックス 15">
            <a:extLst>
              <a:ext uri="{FF2B5EF4-FFF2-40B4-BE49-F238E27FC236}">
                <a16:creationId xmlns:a16="http://schemas.microsoft.com/office/drawing/2014/main" id="{4D71C408-C974-C97B-42DC-7247C03900F5}"/>
              </a:ext>
            </a:extLst>
          </p:cNvPr>
          <p:cNvSpPr txBox="1"/>
          <p:nvPr/>
        </p:nvSpPr>
        <p:spPr>
          <a:xfrm>
            <a:off x="6022695" y="2385855"/>
            <a:ext cx="1304047"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©Heian Jingu Shrine</a:t>
            </a:r>
            <a:endParaRPr kumimoji="1" lang="ja-JP" altLang="en-US" sz="800" dirty="0"/>
          </a:p>
        </p:txBody>
      </p:sp>
      <p:sp>
        <p:nvSpPr>
          <p:cNvPr id="17" name="テキスト ボックス 16">
            <a:extLst>
              <a:ext uri="{FF2B5EF4-FFF2-40B4-BE49-F238E27FC236}">
                <a16:creationId xmlns:a16="http://schemas.microsoft.com/office/drawing/2014/main" id="{6033DE1A-DC9F-30DA-0A21-49267C67EC09}"/>
              </a:ext>
            </a:extLst>
          </p:cNvPr>
          <p:cNvSpPr txBox="1"/>
          <p:nvPr/>
        </p:nvSpPr>
        <p:spPr>
          <a:xfrm>
            <a:off x="7531716" y="2708783"/>
            <a:ext cx="2917260"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©Water Supply and Sewerage Bureau, City of Kyoto</a:t>
            </a:r>
            <a:endParaRPr kumimoji="1" lang="ja-JP" altLang="en-US" sz="800" dirty="0"/>
          </a:p>
        </p:txBody>
      </p:sp>
      <p:pic>
        <p:nvPicPr>
          <p:cNvPr id="19" name="図 18">
            <a:extLst>
              <a:ext uri="{FF2B5EF4-FFF2-40B4-BE49-F238E27FC236}">
                <a16:creationId xmlns:a16="http://schemas.microsoft.com/office/drawing/2014/main" id="{8167EF0B-86E6-E0E4-BF45-2797F410F1C4}"/>
              </a:ext>
            </a:extLst>
          </p:cNvPr>
          <p:cNvPicPr>
            <a:picLocks noChangeAspect="1"/>
          </p:cNvPicPr>
          <p:nvPr/>
        </p:nvPicPr>
        <p:blipFill>
          <a:blip r:embed="rId6"/>
          <a:stretch>
            <a:fillRect/>
          </a:stretch>
        </p:blipFill>
        <p:spPr>
          <a:xfrm>
            <a:off x="612108" y="709885"/>
            <a:ext cx="2483999" cy="1656000"/>
          </a:xfrm>
          <a:prstGeom prst="rect">
            <a:avLst/>
          </a:prstGeom>
        </p:spPr>
      </p:pic>
      <p:pic>
        <p:nvPicPr>
          <p:cNvPr id="21" name="図 20" descr="家の前に立っている建物&#10;&#10;中程度の精度で自動的に生成された説明">
            <a:extLst>
              <a:ext uri="{FF2B5EF4-FFF2-40B4-BE49-F238E27FC236}">
                <a16:creationId xmlns:a16="http://schemas.microsoft.com/office/drawing/2014/main" id="{5BB67CAF-28DF-9168-1163-908A54218968}"/>
              </a:ext>
            </a:extLst>
          </p:cNvPr>
          <p:cNvPicPr>
            <a:picLocks noChangeAspect="1"/>
          </p:cNvPicPr>
          <p:nvPr/>
        </p:nvPicPr>
        <p:blipFill>
          <a:blip r:embed="rId7"/>
          <a:stretch>
            <a:fillRect/>
          </a:stretch>
        </p:blipFill>
        <p:spPr>
          <a:xfrm>
            <a:off x="4144991" y="720332"/>
            <a:ext cx="2487730" cy="1657734"/>
          </a:xfrm>
          <a:prstGeom prst="rect">
            <a:avLst/>
          </a:prstGeom>
        </p:spPr>
      </p:pic>
      <p:pic>
        <p:nvPicPr>
          <p:cNvPr id="23" name="図 22" descr="石でできた建物&#10;&#10;中程度の精度で自動的に生成された説明">
            <a:extLst>
              <a:ext uri="{FF2B5EF4-FFF2-40B4-BE49-F238E27FC236}">
                <a16:creationId xmlns:a16="http://schemas.microsoft.com/office/drawing/2014/main" id="{A155E6E2-46E7-3E68-C8AB-E2A098DC9E7C}"/>
              </a:ext>
            </a:extLst>
          </p:cNvPr>
          <p:cNvPicPr>
            <a:picLocks noChangeAspect="1"/>
          </p:cNvPicPr>
          <p:nvPr/>
        </p:nvPicPr>
        <p:blipFill>
          <a:blip r:embed="rId8"/>
          <a:stretch>
            <a:fillRect/>
          </a:stretch>
        </p:blipFill>
        <p:spPr>
          <a:xfrm>
            <a:off x="7587270" y="1007205"/>
            <a:ext cx="2486489" cy="1656000"/>
          </a:xfrm>
          <a:prstGeom prst="rect">
            <a:avLst/>
          </a:prstGeom>
        </p:spPr>
      </p:pic>
      <p:pic>
        <p:nvPicPr>
          <p:cNvPr id="25" name="図 24" descr="屋外, 建物, ストリート, ウォーキング が含まれている画像&#10;&#10;自動的に生成された説明">
            <a:extLst>
              <a:ext uri="{FF2B5EF4-FFF2-40B4-BE49-F238E27FC236}">
                <a16:creationId xmlns:a16="http://schemas.microsoft.com/office/drawing/2014/main" id="{4F892DE3-7D3A-F9AC-E3D1-89FF8C2C2B41}"/>
              </a:ext>
            </a:extLst>
          </p:cNvPr>
          <p:cNvPicPr>
            <a:picLocks noChangeAspect="1"/>
          </p:cNvPicPr>
          <p:nvPr/>
        </p:nvPicPr>
        <p:blipFill>
          <a:blip r:embed="rId9"/>
          <a:stretch>
            <a:fillRect/>
          </a:stretch>
        </p:blipFill>
        <p:spPr>
          <a:xfrm>
            <a:off x="7326743" y="3851088"/>
            <a:ext cx="2484000" cy="1656000"/>
          </a:xfrm>
          <a:prstGeom prst="rect">
            <a:avLst/>
          </a:prstGeom>
        </p:spPr>
      </p:pic>
      <p:pic>
        <p:nvPicPr>
          <p:cNvPr id="27" name="図 26" descr="花が咲いている木&#10;&#10;自動的に生成された説明">
            <a:extLst>
              <a:ext uri="{FF2B5EF4-FFF2-40B4-BE49-F238E27FC236}">
                <a16:creationId xmlns:a16="http://schemas.microsoft.com/office/drawing/2014/main" id="{1C2F0886-C2F7-EE03-89BC-F968A9A4751E}"/>
              </a:ext>
            </a:extLst>
          </p:cNvPr>
          <p:cNvPicPr>
            <a:picLocks noChangeAspect="1"/>
          </p:cNvPicPr>
          <p:nvPr/>
        </p:nvPicPr>
        <p:blipFill>
          <a:blip r:embed="rId10"/>
          <a:stretch>
            <a:fillRect/>
          </a:stretch>
        </p:blipFill>
        <p:spPr>
          <a:xfrm>
            <a:off x="5143137" y="5732877"/>
            <a:ext cx="2110746" cy="1584000"/>
          </a:xfrm>
          <a:prstGeom prst="rect">
            <a:avLst/>
          </a:prstGeom>
        </p:spPr>
      </p:pic>
      <p:grpSp>
        <p:nvGrpSpPr>
          <p:cNvPr id="3" name="グループ化 2">
            <a:extLst>
              <a:ext uri="{FF2B5EF4-FFF2-40B4-BE49-F238E27FC236}">
                <a16:creationId xmlns:a16="http://schemas.microsoft.com/office/drawing/2014/main" id="{059C63C5-E4BF-7582-769A-0A7E6C1D7853}"/>
              </a:ext>
            </a:extLst>
          </p:cNvPr>
          <p:cNvGrpSpPr/>
          <p:nvPr/>
        </p:nvGrpSpPr>
        <p:grpSpPr>
          <a:xfrm>
            <a:off x="8441907" y="6075613"/>
            <a:ext cx="1368836" cy="953713"/>
            <a:chOff x="294542" y="6167498"/>
            <a:chExt cx="1368836" cy="953713"/>
          </a:xfrm>
        </p:grpSpPr>
        <p:grpSp>
          <p:nvGrpSpPr>
            <p:cNvPr id="5" name="Google Shape;120;p12">
              <a:extLst>
                <a:ext uri="{FF2B5EF4-FFF2-40B4-BE49-F238E27FC236}">
                  <a16:creationId xmlns:a16="http://schemas.microsoft.com/office/drawing/2014/main" id="{FCA63FB1-CE00-6F9C-6FF0-BF1535FF2048}"/>
                </a:ext>
              </a:extLst>
            </p:cNvPr>
            <p:cNvGrpSpPr/>
            <p:nvPr/>
          </p:nvGrpSpPr>
          <p:grpSpPr>
            <a:xfrm>
              <a:off x="294542" y="6167498"/>
              <a:ext cx="1368836" cy="953713"/>
              <a:chOff x="8544150" y="5359100"/>
              <a:chExt cx="1720603" cy="1198800"/>
            </a:xfrm>
          </p:grpSpPr>
          <p:sp>
            <p:nvSpPr>
              <p:cNvPr id="14" name="Google Shape;121;p12">
                <a:extLst>
                  <a:ext uri="{FF2B5EF4-FFF2-40B4-BE49-F238E27FC236}">
                    <a16:creationId xmlns:a16="http://schemas.microsoft.com/office/drawing/2014/main" id="{2B4DFBA3-046B-D331-66DB-1EC99B44791F}"/>
                  </a:ext>
                </a:extLst>
              </p:cNvPr>
              <p:cNvSpPr/>
              <p:nvPr/>
            </p:nvSpPr>
            <p:spPr>
              <a:xfrm>
                <a:off x="8544150" y="5359100"/>
                <a:ext cx="1720603" cy="1198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18" name="Google Shape;124;p12">
                <a:extLst>
                  <a:ext uri="{FF2B5EF4-FFF2-40B4-BE49-F238E27FC236}">
                    <a16:creationId xmlns:a16="http://schemas.microsoft.com/office/drawing/2014/main" id="{B8855A42-C833-5708-1ECE-02AA6E3CDBE9}"/>
                  </a:ext>
                </a:extLst>
              </p:cNvPr>
              <p:cNvSpPr txBox="1"/>
              <p:nvPr/>
            </p:nvSpPr>
            <p:spPr>
              <a:xfrm>
                <a:off x="9101874" y="5498925"/>
                <a:ext cx="1073701" cy="422159"/>
              </a:xfrm>
              <a:prstGeom prst="rect">
                <a:avLst/>
              </a:prstGeom>
              <a:noFill/>
              <a:ln>
                <a:noFill/>
              </a:ln>
            </p:spPr>
            <p:txBody>
              <a:bodyPr spcFirstLastPara="1" wrap="square" lIns="72734" tIns="72734" rIns="72734" bIns="72734" anchor="t" anchorCtr="0">
                <a:spAutoFit/>
              </a:bodyPr>
              <a:lstStyle/>
              <a:p>
                <a:r>
                  <a:rPr lang="en-US" altLang="ja" sz="1228" b="1" dirty="0"/>
                  <a:t>2km</a:t>
                </a:r>
                <a:endParaRPr sz="1228" b="1" dirty="0"/>
              </a:p>
            </p:txBody>
          </p:sp>
          <p:sp>
            <p:nvSpPr>
              <p:cNvPr id="20" name="Google Shape;125;p12">
                <a:extLst>
                  <a:ext uri="{FF2B5EF4-FFF2-40B4-BE49-F238E27FC236}">
                    <a16:creationId xmlns:a16="http://schemas.microsoft.com/office/drawing/2014/main" id="{73FCFBC5-A52A-FB98-243B-95E02170BD31}"/>
                  </a:ext>
                </a:extLst>
              </p:cNvPr>
              <p:cNvSpPr txBox="1"/>
              <p:nvPr/>
            </p:nvSpPr>
            <p:spPr>
              <a:xfrm>
                <a:off x="9101874" y="6005875"/>
                <a:ext cx="1073701" cy="422159"/>
              </a:xfrm>
              <a:prstGeom prst="rect">
                <a:avLst/>
              </a:prstGeom>
              <a:noFill/>
              <a:ln>
                <a:noFill/>
              </a:ln>
            </p:spPr>
            <p:txBody>
              <a:bodyPr spcFirstLastPara="1" wrap="square" lIns="72734" tIns="72734" rIns="72734" bIns="72734" anchor="t" anchorCtr="0">
                <a:spAutoFit/>
              </a:bodyPr>
              <a:lstStyle/>
              <a:p>
                <a:r>
                  <a:rPr lang="en-US" altLang="ja" sz="1228" b="1" dirty="0"/>
                  <a:t>4km</a:t>
                </a:r>
                <a:endParaRPr sz="1228" b="1" dirty="0"/>
              </a:p>
            </p:txBody>
          </p:sp>
        </p:grpSp>
        <p:sp>
          <p:nvSpPr>
            <p:cNvPr id="7" name="Google Shape;179;p16">
              <a:extLst>
                <a:ext uri="{FF2B5EF4-FFF2-40B4-BE49-F238E27FC236}">
                  <a16:creationId xmlns:a16="http://schemas.microsoft.com/office/drawing/2014/main" id="{99CFCCAB-6167-0915-B900-67D3E763DA3C}"/>
                </a:ext>
              </a:extLst>
            </p:cNvPr>
            <p:cNvSpPr/>
            <p:nvPr/>
          </p:nvSpPr>
          <p:spPr>
            <a:xfrm>
              <a:off x="435131" y="6328849"/>
              <a:ext cx="227688" cy="227689"/>
            </a:xfrm>
            <a:prstGeom prst="ellipse">
              <a:avLst/>
            </a:prstGeom>
            <a:noFill/>
            <a:ln w="28575" cap="flat" cmpd="sng">
              <a:solidFill>
                <a:srgbClr val="FF0000"/>
              </a:solidFill>
              <a:prstDash val="solid"/>
              <a:round/>
              <a:headEnd type="none" w="sm" len="sm"/>
              <a:tailEnd type="none" w="sm" len="sm"/>
            </a:ln>
          </p:spPr>
          <p:txBody>
            <a:bodyPr spcFirstLastPara="1" wrap="square" lIns="72734" tIns="72734" rIns="72734" bIns="72734" anchor="ctr" anchorCtr="0">
              <a:noAutofit/>
            </a:bodyPr>
            <a:lstStyle/>
            <a:p>
              <a:endParaRPr sz="1432" dirty="0">
                <a:solidFill>
                  <a:srgbClr val="C00000"/>
                </a:solidFill>
              </a:endParaRPr>
            </a:p>
          </p:txBody>
        </p:sp>
        <p:sp>
          <p:nvSpPr>
            <p:cNvPr id="10" name="Google Shape;180;p16">
              <a:extLst>
                <a:ext uri="{FF2B5EF4-FFF2-40B4-BE49-F238E27FC236}">
                  <a16:creationId xmlns:a16="http://schemas.microsoft.com/office/drawing/2014/main" id="{74DF09B7-884E-47AC-C93A-4CE9761E12FD}"/>
                </a:ext>
              </a:extLst>
            </p:cNvPr>
            <p:cNvSpPr/>
            <p:nvPr/>
          </p:nvSpPr>
          <p:spPr>
            <a:xfrm>
              <a:off x="435131" y="6732156"/>
              <a:ext cx="227688" cy="227689"/>
            </a:xfrm>
            <a:prstGeom prst="ellipse">
              <a:avLst/>
            </a:prstGeom>
            <a:noFill/>
            <a:ln w="28575" cap="flat" cmpd="sng">
              <a:solidFill>
                <a:srgbClr val="00B05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grpSp>
    </p:spTree>
    <p:extLst>
      <p:ext uri="{BB962C8B-B14F-4D97-AF65-F5344CB8AC3E}">
        <p14:creationId xmlns:p14="http://schemas.microsoft.com/office/powerpoint/2010/main" val="2744438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グループ化 78">
            <a:extLst>
              <a:ext uri="{FF2B5EF4-FFF2-40B4-BE49-F238E27FC236}">
                <a16:creationId xmlns:a16="http://schemas.microsoft.com/office/drawing/2014/main" id="{3D753537-375D-43ED-3066-EDCD9833AF44}"/>
              </a:ext>
            </a:extLst>
          </p:cNvPr>
          <p:cNvGrpSpPr/>
          <p:nvPr/>
        </p:nvGrpSpPr>
        <p:grpSpPr>
          <a:xfrm>
            <a:off x="88261" y="1912561"/>
            <a:ext cx="4608882" cy="4078652"/>
            <a:chOff x="970063" y="1671507"/>
            <a:chExt cx="5255563" cy="4650935"/>
          </a:xfrm>
        </p:grpSpPr>
        <p:grpSp>
          <p:nvGrpSpPr>
            <p:cNvPr id="7" name="グループ化 6">
              <a:extLst>
                <a:ext uri="{FF2B5EF4-FFF2-40B4-BE49-F238E27FC236}">
                  <a16:creationId xmlns:a16="http://schemas.microsoft.com/office/drawing/2014/main" id="{E46432D5-BC7A-B72E-F498-DA981478C7C8}"/>
                </a:ext>
              </a:extLst>
            </p:cNvPr>
            <p:cNvGrpSpPr>
              <a:grpSpLocks noChangeAspect="1"/>
            </p:cNvGrpSpPr>
            <p:nvPr/>
          </p:nvGrpSpPr>
          <p:grpSpPr>
            <a:xfrm>
              <a:off x="970063" y="1671507"/>
              <a:ext cx="5255563" cy="4650935"/>
              <a:chOff x="221413" y="1264079"/>
              <a:chExt cx="6226611" cy="5534462"/>
            </a:xfrm>
          </p:grpSpPr>
          <p:sp>
            <p:nvSpPr>
              <p:cNvPr id="18" name="正方形/長方形 17">
                <a:extLst>
                  <a:ext uri="{FF2B5EF4-FFF2-40B4-BE49-F238E27FC236}">
                    <a16:creationId xmlns:a16="http://schemas.microsoft.com/office/drawing/2014/main" id="{46392DD4-F43B-09A0-0AA7-7E9095643936}"/>
                  </a:ext>
                </a:extLst>
              </p:cNvPr>
              <p:cNvSpPr/>
              <p:nvPr/>
            </p:nvSpPr>
            <p:spPr>
              <a:xfrm>
                <a:off x="548270" y="1671343"/>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9" name="正方形/長方形 18">
                <a:extLst>
                  <a:ext uri="{FF2B5EF4-FFF2-40B4-BE49-F238E27FC236}">
                    <a16:creationId xmlns:a16="http://schemas.microsoft.com/office/drawing/2014/main" id="{2B0FF2C3-E881-3D0C-08BE-D033956AB6C0}"/>
                  </a:ext>
                </a:extLst>
              </p:cNvPr>
              <p:cNvSpPr/>
              <p:nvPr/>
            </p:nvSpPr>
            <p:spPr>
              <a:xfrm>
                <a:off x="525052" y="4185810"/>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20" name="正方形/長方形 19">
                <a:extLst>
                  <a:ext uri="{FF2B5EF4-FFF2-40B4-BE49-F238E27FC236}">
                    <a16:creationId xmlns:a16="http://schemas.microsoft.com/office/drawing/2014/main" id="{319F5B63-DF4C-D223-1A27-2A80540ED372}"/>
                  </a:ext>
                </a:extLst>
              </p:cNvPr>
              <p:cNvSpPr/>
              <p:nvPr/>
            </p:nvSpPr>
            <p:spPr>
              <a:xfrm>
                <a:off x="555257" y="3368362"/>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21" name="正方形/長方形 20">
                <a:extLst>
                  <a:ext uri="{FF2B5EF4-FFF2-40B4-BE49-F238E27FC236}">
                    <a16:creationId xmlns:a16="http://schemas.microsoft.com/office/drawing/2014/main" id="{BEA584ED-8876-5A27-80F7-BF6E814B0797}"/>
                  </a:ext>
                </a:extLst>
              </p:cNvPr>
              <p:cNvSpPr/>
              <p:nvPr/>
            </p:nvSpPr>
            <p:spPr>
              <a:xfrm>
                <a:off x="502011" y="2350527"/>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22" name="正方形/長方形 21">
                <a:extLst>
                  <a:ext uri="{FF2B5EF4-FFF2-40B4-BE49-F238E27FC236}">
                    <a16:creationId xmlns:a16="http://schemas.microsoft.com/office/drawing/2014/main" id="{5FAADF85-BC46-8274-E0EA-1FFC258D4966}"/>
                  </a:ext>
                </a:extLst>
              </p:cNvPr>
              <p:cNvSpPr/>
              <p:nvPr/>
            </p:nvSpPr>
            <p:spPr>
              <a:xfrm>
                <a:off x="526321" y="4958658"/>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23" name="正方形/長方形 22">
                <a:extLst>
                  <a:ext uri="{FF2B5EF4-FFF2-40B4-BE49-F238E27FC236}">
                    <a16:creationId xmlns:a16="http://schemas.microsoft.com/office/drawing/2014/main" id="{69E6DCFB-C3E3-E16D-D7F5-78B2B689704D}"/>
                  </a:ext>
                </a:extLst>
              </p:cNvPr>
              <p:cNvSpPr/>
              <p:nvPr/>
            </p:nvSpPr>
            <p:spPr>
              <a:xfrm>
                <a:off x="548270" y="1671343"/>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24" name="正方形/長方形 23">
                <a:extLst>
                  <a:ext uri="{FF2B5EF4-FFF2-40B4-BE49-F238E27FC236}">
                    <a16:creationId xmlns:a16="http://schemas.microsoft.com/office/drawing/2014/main" id="{F1632E1E-9247-F33B-5184-E2F0F4AB5F2A}"/>
                  </a:ext>
                </a:extLst>
              </p:cNvPr>
              <p:cNvSpPr/>
              <p:nvPr/>
            </p:nvSpPr>
            <p:spPr>
              <a:xfrm>
                <a:off x="525052" y="4185810"/>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25" name="正方形/長方形 24">
                <a:extLst>
                  <a:ext uri="{FF2B5EF4-FFF2-40B4-BE49-F238E27FC236}">
                    <a16:creationId xmlns:a16="http://schemas.microsoft.com/office/drawing/2014/main" id="{B9664597-F937-6807-A5AD-183482B4EFEB}"/>
                  </a:ext>
                </a:extLst>
              </p:cNvPr>
              <p:cNvSpPr/>
              <p:nvPr/>
            </p:nvSpPr>
            <p:spPr>
              <a:xfrm>
                <a:off x="555257" y="3368362"/>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26" name="正方形/長方形 25">
                <a:extLst>
                  <a:ext uri="{FF2B5EF4-FFF2-40B4-BE49-F238E27FC236}">
                    <a16:creationId xmlns:a16="http://schemas.microsoft.com/office/drawing/2014/main" id="{591A504E-3288-04F8-D465-71593BDE7320}"/>
                  </a:ext>
                </a:extLst>
              </p:cNvPr>
              <p:cNvSpPr/>
              <p:nvPr/>
            </p:nvSpPr>
            <p:spPr>
              <a:xfrm>
                <a:off x="502011" y="2350527"/>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27" name="正方形/長方形 26">
                <a:extLst>
                  <a:ext uri="{FF2B5EF4-FFF2-40B4-BE49-F238E27FC236}">
                    <a16:creationId xmlns:a16="http://schemas.microsoft.com/office/drawing/2014/main" id="{BA0D9196-1F7B-96A7-12F7-16310DCC645A}"/>
                  </a:ext>
                </a:extLst>
              </p:cNvPr>
              <p:cNvSpPr/>
              <p:nvPr/>
            </p:nvSpPr>
            <p:spPr>
              <a:xfrm>
                <a:off x="526321" y="4958658"/>
                <a:ext cx="499474" cy="58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pic>
            <p:nvPicPr>
              <p:cNvPr id="28" name="図 27" descr="ダイアグラム&#10;&#10;自動的に生成された説明">
                <a:extLst>
                  <a:ext uri="{FF2B5EF4-FFF2-40B4-BE49-F238E27FC236}">
                    <a16:creationId xmlns:a16="http://schemas.microsoft.com/office/drawing/2014/main" id="{4D396EBC-60DB-BD63-3B3F-7E7F7FA9E62F}"/>
                  </a:ext>
                </a:extLst>
              </p:cNvPr>
              <p:cNvPicPr>
                <a:picLocks noChangeAspect="1"/>
              </p:cNvPicPr>
              <p:nvPr/>
            </p:nvPicPr>
            <p:blipFill rotWithShape="1">
              <a:blip r:embed="rId2">
                <a:extLst>
                  <a:ext uri="{28A0092B-C50C-407E-A947-70E740481C1C}">
                    <a14:useLocalDpi xmlns:a14="http://schemas.microsoft.com/office/drawing/2010/main" val="0"/>
                  </a:ext>
                </a:extLst>
              </a:blip>
              <a:srcRect t="2227" b="26670"/>
              <a:stretch/>
            </p:blipFill>
            <p:spPr>
              <a:xfrm>
                <a:off x="221413" y="1264079"/>
                <a:ext cx="6226611" cy="5534462"/>
              </a:xfrm>
              <a:prstGeom prst="rect">
                <a:avLst/>
              </a:prstGeom>
            </p:spPr>
          </p:pic>
          <p:sp>
            <p:nvSpPr>
              <p:cNvPr id="29" name="テキスト ボックス 28">
                <a:extLst>
                  <a:ext uri="{FF2B5EF4-FFF2-40B4-BE49-F238E27FC236}">
                    <a16:creationId xmlns:a16="http://schemas.microsoft.com/office/drawing/2014/main" id="{9397276B-2B8E-7A36-913F-0A1CBB847CBD}"/>
                  </a:ext>
                </a:extLst>
              </p:cNvPr>
              <p:cNvSpPr txBox="1"/>
              <p:nvPr/>
            </p:nvSpPr>
            <p:spPr>
              <a:xfrm>
                <a:off x="4442554" y="3160546"/>
                <a:ext cx="739862" cy="271897"/>
              </a:xfrm>
              <a:prstGeom prst="rect">
                <a:avLst/>
              </a:prstGeom>
              <a:noFill/>
            </p:spPr>
            <p:txBody>
              <a:bodyPr wrap="square" rtlCol="0">
                <a:spAutoFit/>
              </a:bodyPr>
              <a:lstStyle/>
              <a:p>
                <a:r>
                  <a:rPr kumimoji="1" lang="ja-JP" altLang="en-US" sz="702" b="1" dirty="0"/>
                  <a:t>今出川通</a:t>
                </a:r>
              </a:p>
            </p:txBody>
          </p:sp>
          <p:sp>
            <p:nvSpPr>
              <p:cNvPr id="30" name="テキスト ボックス 29">
                <a:extLst>
                  <a:ext uri="{FF2B5EF4-FFF2-40B4-BE49-F238E27FC236}">
                    <a16:creationId xmlns:a16="http://schemas.microsoft.com/office/drawing/2014/main" id="{194BF052-6A0A-F5B8-5398-7BF125C6EB60}"/>
                  </a:ext>
                </a:extLst>
              </p:cNvPr>
              <p:cNvSpPr txBox="1"/>
              <p:nvPr/>
            </p:nvSpPr>
            <p:spPr>
              <a:xfrm>
                <a:off x="4005978" y="3901512"/>
                <a:ext cx="541416" cy="510519"/>
              </a:xfrm>
              <a:prstGeom prst="rect">
                <a:avLst/>
              </a:prstGeom>
              <a:noFill/>
            </p:spPr>
            <p:txBody>
              <a:bodyPr vert="eaVert" wrap="square" rtlCol="0">
                <a:spAutoFit/>
              </a:bodyPr>
              <a:lstStyle/>
              <a:p>
                <a:r>
                  <a:rPr kumimoji="1" lang="ja-JP" altLang="en-US" sz="702" b="1" dirty="0"/>
                  <a:t>東大路通</a:t>
                </a:r>
              </a:p>
            </p:txBody>
          </p:sp>
          <p:sp>
            <p:nvSpPr>
              <p:cNvPr id="31" name="テキスト ボックス 30">
                <a:extLst>
                  <a:ext uri="{FF2B5EF4-FFF2-40B4-BE49-F238E27FC236}">
                    <a16:creationId xmlns:a16="http://schemas.microsoft.com/office/drawing/2014/main" id="{6AF63153-1998-B4B4-A501-111440304A0A}"/>
                  </a:ext>
                </a:extLst>
              </p:cNvPr>
              <p:cNvSpPr txBox="1"/>
              <p:nvPr/>
            </p:nvSpPr>
            <p:spPr>
              <a:xfrm>
                <a:off x="4482769" y="3720455"/>
                <a:ext cx="739862" cy="271897"/>
              </a:xfrm>
              <a:prstGeom prst="rect">
                <a:avLst/>
              </a:prstGeom>
              <a:noFill/>
            </p:spPr>
            <p:txBody>
              <a:bodyPr wrap="square" rtlCol="0">
                <a:spAutoFit/>
              </a:bodyPr>
              <a:lstStyle/>
              <a:p>
                <a:r>
                  <a:rPr kumimoji="1" lang="ja-JP" altLang="en-US" sz="702" b="1" dirty="0"/>
                  <a:t>丸太町通</a:t>
                </a:r>
              </a:p>
            </p:txBody>
          </p:sp>
          <p:sp>
            <p:nvSpPr>
              <p:cNvPr id="32" name="テキスト ボックス 31">
                <a:extLst>
                  <a:ext uri="{FF2B5EF4-FFF2-40B4-BE49-F238E27FC236}">
                    <a16:creationId xmlns:a16="http://schemas.microsoft.com/office/drawing/2014/main" id="{E645923E-02F4-75E8-B6A6-08738530AFD2}"/>
                  </a:ext>
                </a:extLst>
              </p:cNvPr>
              <p:cNvSpPr txBox="1"/>
              <p:nvPr/>
            </p:nvSpPr>
            <p:spPr>
              <a:xfrm>
                <a:off x="3906921" y="3693910"/>
                <a:ext cx="395451" cy="510519"/>
              </a:xfrm>
              <a:prstGeom prst="rect">
                <a:avLst/>
              </a:prstGeom>
              <a:noFill/>
            </p:spPr>
            <p:txBody>
              <a:bodyPr vert="eaVert" wrap="square" rtlCol="0">
                <a:spAutoFit/>
              </a:bodyPr>
              <a:lstStyle/>
              <a:p>
                <a:r>
                  <a:rPr kumimoji="1" lang="ja-JP" altLang="en-US" sz="702" b="1" dirty="0"/>
                  <a:t>川端通</a:t>
                </a:r>
              </a:p>
            </p:txBody>
          </p:sp>
          <p:sp>
            <p:nvSpPr>
              <p:cNvPr id="33" name="テキスト ボックス 32">
                <a:extLst>
                  <a:ext uri="{FF2B5EF4-FFF2-40B4-BE49-F238E27FC236}">
                    <a16:creationId xmlns:a16="http://schemas.microsoft.com/office/drawing/2014/main" id="{FA8BCAEE-1751-E3A1-54B3-099118F3EAA1}"/>
                  </a:ext>
                </a:extLst>
              </p:cNvPr>
              <p:cNvSpPr txBox="1"/>
              <p:nvPr/>
            </p:nvSpPr>
            <p:spPr>
              <a:xfrm>
                <a:off x="3431103" y="3332732"/>
                <a:ext cx="395451" cy="510519"/>
              </a:xfrm>
              <a:prstGeom prst="rect">
                <a:avLst/>
              </a:prstGeom>
              <a:noFill/>
            </p:spPr>
            <p:txBody>
              <a:bodyPr vert="eaVert" wrap="square" rtlCol="0">
                <a:spAutoFit/>
              </a:bodyPr>
              <a:lstStyle/>
              <a:p>
                <a:r>
                  <a:rPr kumimoji="1" lang="ja-JP" altLang="en-US" sz="702" b="1" dirty="0"/>
                  <a:t>烏丸通</a:t>
                </a:r>
              </a:p>
            </p:txBody>
          </p:sp>
          <p:sp>
            <p:nvSpPr>
              <p:cNvPr id="34" name="テキスト ボックス 33">
                <a:extLst>
                  <a:ext uri="{FF2B5EF4-FFF2-40B4-BE49-F238E27FC236}">
                    <a16:creationId xmlns:a16="http://schemas.microsoft.com/office/drawing/2014/main" id="{C23C4F6B-DB3F-C38A-86CF-04B144A3BDD6}"/>
                  </a:ext>
                </a:extLst>
              </p:cNvPr>
              <p:cNvSpPr txBox="1"/>
              <p:nvPr/>
            </p:nvSpPr>
            <p:spPr>
              <a:xfrm>
                <a:off x="1368533" y="3905145"/>
                <a:ext cx="541416" cy="510519"/>
              </a:xfrm>
              <a:prstGeom prst="rect">
                <a:avLst/>
              </a:prstGeom>
              <a:noFill/>
            </p:spPr>
            <p:txBody>
              <a:bodyPr vert="eaVert" wrap="square" rtlCol="0">
                <a:spAutoFit/>
              </a:bodyPr>
              <a:lstStyle/>
              <a:p>
                <a:r>
                  <a:rPr kumimoji="1" lang="ja-JP" altLang="en-US" sz="702" b="1" dirty="0"/>
                  <a:t>天神川通</a:t>
                </a:r>
              </a:p>
            </p:txBody>
          </p:sp>
          <p:sp>
            <p:nvSpPr>
              <p:cNvPr id="35" name="テキスト ボックス 34">
                <a:extLst>
                  <a:ext uri="{FF2B5EF4-FFF2-40B4-BE49-F238E27FC236}">
                    <a16:creationId xmlns:a16="http://schemas.microsoft.com/office/drawing/2014/main" id="{7D374072-0F6E-C91D-DFB8-87D43ACA8FD6}"/>
                  </a:ext>
                </a:extLst>
              </p:cNvPr>
              <p:cNvSpPr txBox="1"/>
              <p:nvPr/>
            </p:nvSpPr>
            <p:spPr>
              <a:xfrm>
                <a:off x="1904220" y="4318981"/>
                <a:ext cx="739862" cy="271897"/>
              </a:xfrm>
              <a:prstGeom prst="rect">
                <a:avLst/>
              </a:prstGeom>
              <a:noFill/>
            </p:spPr>
            <p:txBody>
              <a:bodyPr wrap="square" rtlCol="0">
                <a:spAutoFit/>
              </a:bodyPr>
              <a:lstStyle/>
              <a:p>
                <a:r>
                  <a:rPr kumimoji="1" lang="ja-JP" altLang="en-US" sz="702" b="1" dirty="0"/>
                  <a:t>四条通</a:t>
                </a:r>
              </a:p>
            </p:txBody>
          </p:sp>
          <p:sp>
            <p:nvSpPr>
              <p:cNvPr id="36" name="テキスト ボックス 35">
                <a:extLst>
                  <a:ext uri="{FF2B5EF4-FFF2-40B4-BE49-F238E27FC236}">
                    <a16:creationId xmlns:a16="http://schemas.microsoft.com/office/drawing/2014/main" id="{E3823595-8E73-A6BA-7880-E0DAAFCBA965}"/>
                  </a:ext>
                </a:extLst>
              </p:cNvPr>
              <p:cNvSpPr txBox="1"/>
              <p:nvPr/>
            </p:nvSpPr>
            <p:spPr>
              <a:xfrm>
                <a:off x="1904220" y="4006969"/>
                <a:ext cx="739862" cy="271897"/>
              </a:xfrm>
              <a:prstGeom prst="rect">
                <a:avLst/>
              </a:prstGeom>
              <a:noFill/>
            </p:spPr>
            <p:txBody>
              <a:bodyPr wrap="square" rtlCol="0">
                <a:spAutoFit/>
              </a:bodyPr>
              <a:lstStyle/>
              <a:p>
                <a:r>
                  <a:rPr kumimoji="1" lang="ja-JP" altLang="en-US" sz="702" b="1" dirty="0"/>
                  <a:t>御池通</a:t>
                </a:r>
              </a:p>
            </p:txBody>
          </p:sp>
          <p:sp>
            <p:nvSpPr>
              <p:cNvPr id="37" name="テキスト ボックス 36">
                <a:extLst>
                  <a:ext uri="{FF2B5EF4-FFF2-40B4-BE49-F238E27FC236}">
                    <a16:creationId xmlns:a16="http://schemas.microsoft.com/office/drawing/2014/main" id="{98F9FFC5-8165-4BA4-083A-EC7C603C8FC3}"/>
                  </a:ext>
                </a:extLst>
              </p:cNvPr>
              <p:cNvSpPr txBox="1"/>
              <p:nvPr/>
            </p:nvSpPr>
            <p:spPr>
              <a:xfrm>
                <a:off x="1170087" y="5016029"/>
                <a:ext cx="739862" cy="271897"/>
              </a:xfrm>
              <a:prstGeom prst="rect">
                <a:avLst/>
              </a:prstGeom>
              <a:noFill/>
            </p:spPr>
            <p:txBody>
              <a:bodyPr wrap="square" rtlCol="0">
                <a:spAutoFit/>
              </a:bodyPr>
              <a:lstStyle/>
              <a:p>
                <a:r>
                  <a:rPr kumimoji="1" lang="ja-JP" altLang="en-US" sz="702" b="1" dirty="0"/>
                  <a:t>五条通</a:t>
                </a:r>
              </a:p>
            </p:txBody>
          </p:sp>
          <p:sp>
            <p:nvSpPr>
              <p:cNvPr id="38" name="テキスト ボックス 37">
                <a:extLst>
                  <a:ext uri="{FF2B5EF4-FFF2-40B4-BE49-F238E27FC236}">
                    <a16:creationId xmlns:a16="http://schemas.microsoft.com/office/drawing/2014/main" id="{E035C814-2645-74E4-D516-817B29BEDF71}"/>
                  </a:ext>
                </a:extLst>
              </p:cNvPr>
              <p:cNvSpPr txBox="1"/>
              <p:nvPr/>
            </p:nvSpPr>
            <p:spPr>
              <a:xfrm>
                <a:off x="2001853" y="5197542"/>
                <a:ext cx="739862" cy="271897"/>
              </a:xfrm>
              <a:prstGeom prst="rect">
                <a:avLst/>
              </a:prstGeom>
              <a:noFill/>
            </p:spPr>
            <p:txBody>
              <a:bodyPr wrap="square" rtlCol="0">
                <a:spAutoFit/>
              </a:bodyPr>
              <a:lstStyle/>
              <a:p>
                <a:r>
                  <a:rPr kumimoji="1" lang="ja-JP" altLang="en-US" sz="702" b="1" dirty="0"/>
                  <a:t>七条通</a:t>
                </a:r>
              </a:p>
            </p:txBody>
          </p:sp>
          <p:sp>
            <p:nvSpPr>
              <p:cNvPr id="39" name="テキスト ボックス 38">
                <a:extLst>
                  <a:ext uri="{FF2B5EF4-FFF2-40B4-BE49-F238E27FC236}">
                    <a16:creationId xmlns:a16="http://schemas.microsoft.com/office/drawing/2014/main" id="{B7670A06-E4C3-957D-C7E4-B6E1C2872FAF}"/>
                  </a:ext>
                </a:extLst>
              </p:cNvPr>
              <p:cNvSpPr txBox="1"/>
              <p:nvPr/>
            </p:nvSpPr>
            <p:spPr>
              <a:xfrm>
                <a:off x="2562898" y="5170592"/>
                <a:ext cx="739862" cy="271897"/>
              </a:xfrm>
              <a:prstGeom prst="rect">
                <a:avLst/>
              </a:prstGeom>
              <a:noFill/>
            </p:spPr>
            <p:txBody>
              <a:bodyPr wrap="square" rtlCol="0">
                <a:spAutoFit/>
              </a:bodyPr>
              <a:lstStyle/>
              <a:p>
                <a:r>
                  <a:rPr kumimoji="1" lang="ja-JP" altLang="en-US" sz="702" b="1" dirty="0"/>
                  <a:t>九条通</a:t>
                </a:r>
              </a:p>
            </p:txBody>
          </p:sp>
          <p:sp>
            <p:nvSpPr>
              <p:cNvPr id="40" name="テキスト ボックス 39">
                <a:extLst>
                  <a:ext uri="{FF2B5EF4-FFF2-40B4-BE49-F238E27FC236}">
                    <a16:creationId xmlns:a16="http://schemas.microsoft.com/office/drawing/2014/main" id="{B848BF4D-1BFD-1924-71B6-2C1FC645D6AA}"/>
                  </a:ext>
                </a:extLst>
              </p:cNvPr>
              <p:cNvSpPr txBox="1"/>
              <p:nvPr/>
            </p:nvSpPr>
            <p:spPr>
              <a:xfrm>
                <a:off x="2562898" y="5583822"/>
                <a:ext cx="739862" cy="271897"/>
              </a:xfrm>
              <a:prstGeom prst="rect">
                <a:avLst/>
              </a:prstGeom>
              <a:noFill/>
            </p:spPr>
            <p:txBody>
              <a:bodyPr wrap="square" rtlCol="0">
                <a:spAutoFit/>
              </a:bodyPr>
              <a:lstStyle/>
              <a:p>
                <a:r>
                  <a:rPr kumimoji="1" lang="ja-JP" altLang="en-US" sz="702" b="1" dirty="0"/>
                  <a:t>十条通</a:t>
                </a:r>
              </a:p>
            </p:txBody>
          </p:sp>
          <p:sp>
            <p:nvSpPr>
              <p:cNvPr id="41" name="テキスト ボックス 40">
                <a:extLst>
                  <a:ext uri="{FF2B5EF4-FFF2-40B4-BE49-F238E27FC236}">
                    <a16:creationId xmlns:a16="http://schemas.microsoft.com/office/drawing/2014/main" id="{3C196FAE-07BC-8DEC-A8DF-EA69CDB893B9}"/>
                  </a:ext>
                </a:extLst>
              </p:cNvPr>
              <p:cNvSpPr txBox="1"/>
              <p:nvPr/>
            </p:nvSpPr>
            <p:spPr>
              <a:xfrm>
                <a:off x="2847269" y="5742096"/>
                <a:ext cx="395451" cy="702842"/>
              </a:xfrm>
              <a:prstGeom prst="rect">
                <a:avLst/>
              </a:prstGeom>
              <a:noFill/>
            </p:spPr>
            <p:txBody>
              <a:bodyPr vert="eaVert" wrap="square" rtlCol="0">
                <a:spAutoFit/>
              </a:bodyPr>
              <a:lstStyle/>
              <a:p>
                <a:r>
                  <a:rPr kumimoji="1" lang="ja-JP" altLang="en-US" sz="702" b="1" dirty="0"/>
                  <a:t>国道</a:t>
                </a:r>
                <a:r>
                  <a:rPr kumimoji="1" lang="en-US" altLang="ja-JP" sz="702" b="1" dirty="0"/>
                  <a:t>1</a:t>
                </a:r>
                <a:r>
                  <a:rPr kumimoji="1" lang="ja-JP" altLang="en-US" sz="702" b="1" dirty="0"/>
                  <a:t>号</a:t>
                </a:r>
              </a:p>
            </p:txBody>
          </p:sp>
          <p:sp>
            <p:nvSpPr>
              <p:cNvPr id="52" name="テキスト ボックス 51">
                <a:extLst>
                  <a:ext uri="{FF2B5EF4-FFF2-40B4-BE49-F238E27FC236}">
                    <a16:creationId xmlns:a16="http://schemas.microsoft.com/office/drawing/2014/main" id="{346EB5EB-90C3-4709-7ECD-C868CD53962D}"/>
                  </a:ext>
                </a:extLst>
              </p:cNvPr>
              <p:cNvSpPr txBox="1"/>
              <p:nvPr/>
            </p:nvSpPr>
            <p:spPr>
              <a:xfrm>
                <a:off x="3087870" y="3332732"/>
                <a:ext cx="395451" cy="510519"/>
              </a:xfrm>
              <a:prstGeom prst="rect">
                <a:avLst/>
              </a:prstGeom>
              <a:noFill/>
            </p:spPr>
            <p:txBody>
              <a:bodyPr vert="eaVert" wrap="square" rtlCol="0">
                <a:spAutoFit/>
              </a:bodyPr>
              <a:lstStyle/>
              <a:p>
                <a:r>
                  <a:rPr kumimoji="1" lang="ja-JP" altLang="en-US" sz="702" b="1" dirty="0"/>
                  <a:t>堀川通</a:t>
                </a:r>
              </a:p>
            </p:txBody>
          </p:sp>
          <p:sp>
            <p:nvSpPr>
              <p:cNvPr id="53" name="テキスト ボックス 52">
                <a:extLst>
                  <a:ext uri="{FF2B5EF4-FFF2-40B4-BE49-F238E27FC236}">
                    <a16:creationId xmlns:a16="http://schemas.microsoft.com/office/drawing/2014/main" id="{AF5E1AA1-441E-7F32-7951-3F9361E2799A}"/>
                  </a:ext>
                </a:extLst>
              </p:cNvPr>
              <p:cNvSpPr txBox="1"/>
              <p:nvPr/>
            </p:nvSpPr>
            <p:spPr>
              <a:xfrm>
                <a:off x="3634687" y="3339584"/>
                <a:ext cx="541416" cy="510519"/>
              </a:xfrm>
              <a:prstGeom prst="rect">
                <a:avLst/>
              </a:prstGeom>
              <a:noFill/>
            </p:spPr>
            <p:txBody>
              <a:bodyPr vert="eaVert" wrap="square" rtlCol="0">
                <a:spAutoFit/>
              </a:bodyPr>
              <a:lstStyle/>
              <a:p>
                <a:r>
                  <a:rPr kumimoji="1" lang="ja-JP" altLang="en-US" sz="702" b="1" dirty="0"/>
                  <a:t>河原町通</a:t>
                </a:r>
              </a:p>
            </p:txBody>
          </p:sp>
          <p:sp>
            <p:nvSpPr>
              <p:cNvPr id="62" name="テキスト ボックス 61">
                <a:extLst>
                  <a:ext uri="{FF2B5EF4-FFF2-40B4-BE49-F238E27FC236}">
                    <a16:creationId xmlns:a16="http://schemas.microsoft.com/office/drawing/2014/main" id="{5C06F958-8AB3-AD36-3EA4-420910E72FFD}"/>
                  </a:ext>
                </a:extLst>
              </p:cNvPr>
              <p:cNvSpPr txBox="1"/>
              <p:nvPr/>
            </p:nvSpPr>
            <p:spPr>
              <a:xfrm>
                <a:off x="2200299" y="3447032"/>
                <a:ext cx="541416" cy="510519"/>
              </a:xfrm>
              <a:prstGeom prst="rect">
                <a:avLst/>
              </a:prstGeom>
              <a:noFill/>
            </p:spPr>
            <p:txBody>
              <a:bodyPr vert="eaVert" wrap="square" rtlCol="0">
                <a:spAutoFit/>
              </a:bodyPr>
              <a:lstStyle/>
              <a:p>
                <a:r>
                  <a:rPr kumimoji="1" lang="ja-JP" altLang="en-US" sz="702" b="1" dirty="0"/>
                  <a:t>西大路通</a:t>
                </a:r>
              </a:p>
            </p:txBody>
          </p:sp>
          <p:sp>
            <p:nvSpPr>
              <p:cNvPr id="63" name="テキスト ボックス 62">
                <a:extLst>
                  <a:ext uri="{FF2B5EF4-FFF2-40B4-BE49-F238E27FC236}">
                    <a16:creationId xmlns:a16="http://schemas.microsoft.com/office/drawing/2014/main" id="{779CDFAF-7B2D-6755-F0EA-D714283A6188}"/>
                  </a:ext>
                </a:extLst>
              </p:cNvPr>
              <p:cNvSpPr txBox="1"/>
              <p:nvPr/>
            </p:nvSpPr>
            <p:spPr>
              <a:xfrm>
                <a:off x="2705046" y="3332732"/>
                <a:ext cx="395451" cy="510519"/>
              </a:xfrm>
              <a:prstGeom prst="rect">
                <a:avLst/>
              </a:prstGeom>
              <a:noFill/>
            </p:spPr>
            <p:txBody>
              <a:bodyPr vert="eaVert" wrap="square" rtlCol="0">
                <a:spAutoFit/>
              </a:bodyPr>
              <a:lstStyle/>
              <a:p>
                <a:r>
                  <a:rPr kumimoji="1" lang="ja-JP" altLang="en-US" sz="702" b="1" dirty="0"/>
                  <a:t>千本通</a:t>
                </a:r>
              </a:p>
            </p:txBody>
          </p:sp>
        </p:grpSp>
        <p:grpSp>
          <p:nvGrpSpPr>
            <p:cNvPr id="4" name="グループ化 3">
              <a:extLst>
                <a:ext uri="{FF2B5EF4-FFF2-40B4-BE49-F238E27FC236}">
                  <a16:creationId xmlns:a16="http://schemas.microsoft.com/office/drawing/2014/main" id="{1B473EE6-42B1-D73E-3B34-919909869D4F}"/>
                </a:ext>
              </a:extLst>
            </p:cNvPr>
            <p:cNvGrpSpPr/>
            <p:nvPr/>
          </p:nvGrpSpPr>
          <p:grpSpPr>
            <a:xfrm>
              <a:off x="2633375" y="2574842"/>
              <a:ext cx="2769395" cy="2984404"/>
              <a:chOff x="2563520" y="2746222"/>
              <a:chExt cx="2769395" cy="2984404"/>
            </a:xfrm>
          </p:grpSpPr>
          <p:sp>
            <p:nvSpPr>
              <p:cNvPr id="5" name="楕円 4">
                <a:extLst>
                  <a:ext uri="{FF2B5EF4-FFF2-40B4-BE49-F238E27FC236}">
                    <a16:creationId xmlns:a16="http://schemas.microsoft.com/office/drawing/2014/main" id="{2338741D-34E9-53CA-9175-0D7F0418F245}"/>
                  </a:ext>
                </a:extLst>
              </p:cNvPr>
              <p:cNvSpPr/>
              <p:nvPr/>
            </p:nvSpPr>
            <p:spPr>
              <a:xfrm>
                <a:off x="3293787" y="3545615"/>
                <a:ext cx="1382593" cy="1431274"/>
              </a:xfrm>
              <a:prstGeom prst="ellipse">
                <a:avLst/>
              </a:prstGeom>
              <a:noFill/>
              <a:ln w="47625">
                <a:solidFill>
                  <a:srgbClr val="FF0000">
                    <a:alpha val="50000"/>
                  </a:srgbClr>
                </a:solidFill>
              </a:ln>
            </p:spPr>
            <p:txBody>
              <a:bodyPr wrap="square" lIns="0" tIns="0" rIns="0" bIns="0" rtlCol="0" anchor="ctr" anchorCtr="0">
                <a:noAutofit/>
              </a:bodyPr>
              <a:lstStyle/>
              <a:p>
                <a:pPr algn="ctr"/>
                <a:endParaRPr lang="ja-JP" altLang="en-US" sz="702" dirty="0">
                  <a:latin typeface="+mj-lt"/>
                </a:endParaRPr>
              </a:p>
            </p:txBody>
          </p:sp>
          <p:sp>
            <p:nvSpPr>
              <p:cNvPr id="6" name="楕円 5">
                <a:extLst>
                  <a:ext uri="{FF2B5EF4-FFF2-40B4-BE49-F238E27FC236}">
                    <a16:creationId xmlns:a16="http://schemas.microsoft.com/office/drawing/2014/main" id="{C5A64B4F-B8E3-2EB1-CA5D-9C632690BC0B}"/>
                  </a:ext>
                </a:extLst>
              </p:cNvPr>
              <p:cNvSpPr/>
              <p:nvPr/>
            </p:nvSpPr>
            <p:spPr>
              <a:xfrm>
                <a:off x="2563520" y="2746222"/>
                <a:ext cx="2769395" cy="2984404"/>
              </a:xfrm>
              <a:prstGeom prst="ellipse">
                <a:avLst/>
              </a:prstGeom>
              <a:noFill/>
              <a:ln w="47625">
                <a:solidFill>
                  <a:srgbClr val="00B050">
                    <a:alpha val="50000"/>
                  </a:srgbClr>
                </a:solidFill>
              </a:ln>
            </p:spPr>
            <p:txBody>
              <a:bodyPr wrap="square" lIns="0" tIns="0" rIns="0" bIns="0" rtlCol="0" anchor="ctr" anchorCtr="0">
                <a:noAutofit/>
              </a:bodyPr>
              <a:lstStyle/>
              <a:p>
                <a:pPr algn="ctr"/>
                <a:endParaRPr lang="ja-JP" altLang="en-US" sz="702" dirty="0">
                  <a:latin typeface="+mj-lt"/>
                </a:endParaRPr>
              </a:p>
            </p:txBody>
          </p:sp>
        </p:grpSp>
      </p:grpSp>
      <p:pic>
        <p:nvPicPr>
          <p:cNvPr id="64" name="図 63" descr="建物, 屋内, 店, ウォーキング が含まれている画像&#10;&#10;自動的に生成された説明">
            <a:extLst>
              <a:ext uri="{FF2B5EF4-FFF2-40B4-BE49-F238E27FC236}">
                <a16:creationId xmlns:a16="http://schemas.microsoft.com/office/drawing/2014/main" id="{6054F740-7A53-26A0-86AE-0046651621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6796" y="4087772"/>
            <a:ext cx="3125461" cy="2085813"/>
          </a:xfrm>
          <a:prstGeom prst="rect">
            <a:avLst/>
          </a:prstGeom>
        </p:spPr>
      </p:pic>
      <p:pic>
        <p:nvPicPr>
          <p:cNvPr id="65" name="図 64">
            <a:extLst>
              <a:ext uri="{FF2B5EF4-FFF2-40B4-BE49-F238E27FC236}">
                <a16:creationId xmlns:a16="http://schemas.microsoft.com/office/drawing/2014/main" id="{C8117C74-5738-DAF8-B4AE-F5C3A59710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3277" y="4079468"/>
            <a:ext cx="3125461" cy="2085901"/>
          </a:xfrm>
          <a:prstGeom prst="rect">
            <a:avLst/>
          </a:prstGeom>
        </p:spPr>
      </p:pic>
      <p:pic>
        <p:nvPicPr>
          <p:cNvPr id="70" name="図 69" descr="建物の間の道路&#10;&#10;自動的に生成された説明">
            <a:extLst>
              <a:ext uri="{FF2B5EF4-FFF2-40B4-BE49-F238E27FC236}">
                <a16:creationId xmlns:a16="http://schemas.microsoft.com/office/drawing/2014/main" id="{2A8156E3-F0AD-DD1C-8EFC-DB5A402568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36797" y="824216"/>
            <a:ext cx="3125461" cy="2309344"/>
          </a:xfrm>
          <a:prstGeom prst="rect">
            <a:avLst/>
          </a:prstGeom>
        </p:spPr>
      </p:pic>
      <p:sp>
        <p:nvSpPr>
          <p:cNvPr id="71" name="テキスト ボックス 70">
            <a:extLst>
              <a:ext uri="{FF2B5EF4-FFF2-40B4-BE49-F238E27FC236}">
                <a16:creationId xmlns:a16="http://schemas.microsoft.com/office/drawing/2014/main" id="{59C0997C-1678-C4AC-6283-E87C6A825616}"/>
              </a:ext>
            </a:extLst>
          </p:cNvPr>
          <p:cNvSpPr txBox="1"/>
          <p:nvPr/>
        </p:nvSpPr>
        <p:spPr>
          <a:xfrm>
            <a:off x="4986757" y="3183247"/>
            <a:ext cx="1671218" cy="338054"/>
          </a:xfrm>
          <a:prstGeom prst="rect">
            <a:avLst/>
          </a:prstGeom>
          <a:solidFill>
            <a:srgbClr val="FFC000"/>
          </a:solidFill>
        </p:spPr>
        <p:txBody>
          <a:bodyPr wrap="none" lIns="0" tIns="0" rIns="0" bIns="0" rtlCol="0" anchor="ctr" anchorCtr="0">
            <a:noAutofit/>
          </a:bodyPr>
          <a:lstStyle/>
          <a:p>
            <a:pPr algn="ctr"/>
            <a:r>
              <a:rPr lang="en-US" altLang="ja-JP" sz="1228" b="1" dirty="0">
                <a:latin typeface="+mj-lt"/>
              </a:rPr>
              <a:t>Aneyakoji-dori</a:t>
            </a:r>
            <a:r>
              <a:rPr lang="ja-JP" altLang="en-US" sz="1228" b="1" dirty="0">
                <a:latin typeface="+mj-lt"/>
              </a:rPr>
              <a:t> </a:t>
            </a:r>
            <a:r>
              <a:rPr lang="en-US" altLang="ja-JP" sz="1228" b="1" dirty="0">
                <a:latin typeface="+mj-lt"/>
              </a:rPr>
              <a:t>Street</a:t>
            </a:r>
            <a:endParaRPr lang="ja-JP" altLang="en-US" sz="1228" b="1" dirty="0">
              <a:latin typeface="+mj-lt"/>
            </a:endParaRPr>
          </a:p>
        </p:txBody>
      </p:sp>
      <p:sp>
        <p:nvSpPr>
          <p:cNvPr id="81" name="二等辺三角形 80">
            <a:extLst>
              <a:ext uri="{FF2B5EF4-FFF2-40B4-BE49-F238E27FC236}">
                <a16:creationId xmlns:a16="http://schemas.microsoft.com/office/drawing/2014/main" id="{9B794299-9A42-899A-56A9-12EBDDDED79D}"/>
              </a:ext>
            </a:extLst>
          </p:cNvPr>
          <p:cNvSpPr/>
          <p:nvPr/>
        </p:nvSpPr>
        <p:spPr>
          <a:xfrm rot="16787869">
            <a:off x="1566906" y="4577459"/>
            <a:ext cx="1342128" cy="78818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grpSp>
        <p:nvGrpSpPr>
          <p:cNvPr id="78" name="グループ化 77">
            <a:extLst>
              <a:ext uri="{FF2B5EF4-FFF2-40B4-BE49-F238E27FC236}">
                <a16:creationId xmlns:a16="http://schemas.microsoft.com/office/drawing/2014/main" id="{805BBE66-99D7-5556-BE85-E936C47CB497}"/>
              </a:ext>
            </a:extLst>
          </p:cNvPr>
          <p:cNvGrpSpPr/>
          <p:nvPr/>
        </p:nvGrpSpPr>
        <p:grpSpPr>
          <a:xfrm>
            <a:off x="202935" y="4713451"/>
            <a:ext cx="2781424" cy="2496299"/>
            <a:chOff x="6134318" y="4668032"/>
            <a:chExt cx="2670033" cy="2409450"/>
          </a:xfrm>
        </p:grpSpPr>
        <p:grpSp>
          <p:nvGrpSpPr>
            <p:cNvPr id="74" name="グループ化 73">
              <a:extLst>
                <a:ext uri="{FF2B5EF4-FFF2-40B4-BE49-F238E27FC236}">
                  <a16:creationId xmlns:a16="http://schemas.microsoft.com/office/drawing/2014/main" id="{1A2B2AD6-CFE8-E110-84D7-D351C7676A7F}"/>
                </a:ext>
              </a:extLst>
            </p:cNvPr>
            <p:cNvGrpSpPr/>
            <p:nvPr/>
          </p:nvGrpSpPr>
          <p:grpSpPr>
            <a:xfrm>
              <a:off x="6134318" y="4668032"/>
              <a:ext cx="2670033" cy="2409450"/>
              <a:chOff x="3102496" y="2809994"/>
              <a:chExt cx="2670033" cy="2409450"/>
            </a:xfrm>
          </p:grpSpPr>
          <p:pic>
            <p:nvPicPr>
              <p:cNvPr id="72" name="図 71" descr="マップ&#10;&#10;自動的に生成された説明">
                <a:extLst>
                  <a:ext uri="{FF2B5EF4-FFF2-40B4-BE49-F238E27FC236}">
                    <a16:creationId xmlns:a16="http://schemas.microsoft.com/office/drawing/2014/main" id="{038A875D-9036-254B-24E0-3C59F6B566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7429" t="24840" r="53729" b="20283"/>
              <a:stretch/>
            </p:blipFill>
            <p:spPr>
              <a:xfrm>
                <a:off x="3135194" y="2809994"/>
                <a:ext cx="2637335" cy="2325436"/>
              </a:xfrm>
              <a:prstGeom prst="rect">
                <a:avLst/>
              </a:prstGeom>
              <a:solidFill>
                <a:srgbClr val="FF0000"/>
              </a:solidFill>
            </p:spPr>
          </p:pic>
          <p:sp>
            <p:nvSpPr>
              <p:cNvPr id="73" name="正方形/長方形 72">
                <a:extLst>
                  <a:ext uri="{FF2B5EF4-FFF2-40B4-BE49-F238E27FC236}">
                    <a16:creationId xmlns:a16="http://schemas.microsoft.com/office/drawing/2014/main" id="{0924BC1F-7FA4-0D94-DEC6-1CB6B4CF3D5C}"/>
                  </a:ext>
                </a:extLst>
              </p:cNvPr>
              <p:cNvSpPr/>
              <p:nvPr/>
            </p:nvSpPr>
            <p:spPr>
              <a:xfrm>
                <a:off x="3102496" y="2809994"/>
                <a:ext cx="2587089" cy="2409450"/>
              </a:xfrm>
              <a:prstGeom prst="rect">
                <a:avLst/>
              </a:prstGeom>
              <a:noFill/>
              <a:ln w="31750">
                <a:solidFill>
                  <a:srgbClr val="FFFF00"/>
                </a:solidFill>
              </a:ln>
            </p:spPr>
            <p:txBody>
              <a:bodyPr wrap="square" lIns="0" tIns="0" rIns="0" bIns="0" rtlCol="0" anchor="ctr" anchorCtr="0">
                <a:noAutofit/>
              </a:bodyPr>
              <a:lstStyle/>
              <a:p>
                <a:pPr algn="ctr"/>
                <a:endParaRPr lang="ja-JP" altLang="en-US" sz="702" dirty="0">
                  <a:latin typeface="+mj-lt"/>
                </a:endParaRPr>
              </a:p>
            </p:txBody>
          </p:sp>
        </p:grpSp>
        <p:sp>
          <p:nvSpPr>
            <p:cNvPr id="75" name="楕円 74">
              <a:extLst>
                <a:ext uri="{FF2B5EF4-FFF2-40B4-BE49-F238E27FC236}">
                  <a16:creationId xmlns:a16="http://schemas.microsoft.com/office/drawing/2014/main" id="{D0D44BFF-EFD8-4C82-1F61-E99F54C89013}"/>
                </a:ext>
              </a:extLst>
            </p:cNvPr>
            <p:cNvSpPr/>
            <p:nvPr/>
          </p:nvSpPr>
          <p:spPr>
            <a:xfrm>
              <a:off x="6318179" y="5021230"/>
              <a:ext cx="1878832" cy="136848"/>
            </a:xfrm>
            <a:prstGeom prst="ellipse">
              <a:avLst/>
            </a:prstGeom>
            <a:solidFill>
              <a:srgbClr val="FF0000">
                <a:alpha val="10000"/>
              </a:srgbClr>
            </a:solidFill>
            <a:ln>
              <a:solidFill>
                <a:schemeClr val="bg1"/>
              </a:solidFill>
            </a:ln>
            <a:effectLst>
              <a:glow rad="63500">
                <a:srgbClr val="FF0000">
                  <a:alpha val="40000"/>
                </a:srgbClr>
              </a:glow>
              <a:softEdge rad="31750"/>
            </a:effectLst>
          </p:spPr>
          <p:txBody>
            <a:bodyPr wrap="square" lIns="0" tIns="0" rIns="0" bIns="0" rtlCol="0" anchor="ctr" anchorCtr="0">
              <a:noAutofit/>
            </a:bodyPr>
            <a:lstStyle/>
            <a:p>
              <a:pPr algn="ctr"/>
              <a:endParaRPr lang="ja-JP" altLang="en-US" sz="702" dirty="0">
                <a:latin typeface="+mj-lt"/>
              </a:endParaRPr>
            </a:p>
          </p:txBody>
        </p:sp>
        <p:sp>
          <p:nvSpPr>
            <p:cNvPr id="76" name="楕円 75">
              <a:extLst>
                <a:ext uri="{FF2B5EF4-FFF2-40B4-BE49-F238E27FC236}">
                  <a16:creationId xmlns:a16="http://schemas.microsoft.com/office/drawing/2014/main" id="{97D1E1B1-A1E1-CB3A-8CD6-2DC24601F414}"/>
                </a:ext>
              </a:extLst>
            </p:cNvPr>
            <p:cNvSpPr/>
            <p:nvPr/>
          </p:nvSpPr>
          <p:spPr>
            <a:xfrm>
              <a:off x="6673012" y="6399985"/>
              <a:ext cx="1376190" cy="102801"/>
            </a:xfrm>
            <a:prstGeom prst="ellipse">
              <a:avLst/>
            </a:prstGeom>
            <a:solidFill>
              <a:srgbClr val="FF0000">
                <a:alpha val="10000"/>
              </a:srgbClr>
            </a:solidFill>
            <a:ln>
              <a:solidFill>
                <a:schemeClr val="bg1"/>
              </a:solidFill>
            </a:ln>
            <a:effectLst>
              <a:glow rad="63500">
                <a:srgbClr val="FF0000">
                  <a:alpha val="40000"/>
                </a:srgbClr>
              </a:glow>
              <a:softEdge rad="31750"/>
            </a:effectLst>
          </p:spPr>
          <p:txBody>
            <a:bodyPr wrap="square" lIns="0" tIns="0" rIns="0" bIns="0" rtlCol="0" anchor="ctr" anchorCtr="0">
              <a:noAutofit/>
            </a:bodyPr>
            <a:lstStyle/>
            <a:p>
              <a:pPr algn="ctr"/>
              <a:endParaRPr lang="ja-JP" altLang="en-US" sz="702" dirty="0">
                <a:latin typeface="+mj-lt"/>
              </a:endParaRPr>
            </a:p>
          </p:txBody>
        </p:sp>
        <p:sp>
          <p:nvSpPr>
            <p:cNvPr id="77" name="楕円 76">
              <a:extLst>
                <a:ext uri="{FF2B5EF4-FFF2-40B4-BE49-F238E27FC236}">
                  <a16:creationId xmlns:a16="http://schemas.microsoft.com/office/drawing/2014/main" id="{7C669821-6142-0D32-A6C6-7D8A02736867}"/>
                </a:ext>
              </a:extLst>
            </p:cNvPr>
            <p:cNvSpPr/>
            <p:nvPr/>
          </p:nvSpPr>
          <p:spPr>
            <a:xfrm>
              <a:off x="6364463" y="6742734"/>
              <a:ext cx="2264391" cy="136308"/>
            </a:xfrm>
            <a:prstGeom prst="ellipse">
              <a:avLst/>
            </a:prstGeom>
            <a:solidFill>
              <a:srgbClr val="FF0000">
                <a:alpha val="10000"/>
              </a:srgbClr>
            </a:solidFill>
            <a:ln>
              <a:solidFill>
                <a:schemeClr val="bg1"/>
              </a:solidFill>
            </a:ln>
            <a:effectLst>
              <a:glow rad="63500">
                <a:srgbClr val="FF0000">
                  <a:alpha val="40000"/>
                </a:srgbClr>
              </a:glow>
              <a:softEdge rad="31750"/>
            </a:effectLst>
          </p:spPr>
          <p:txBody>
            <a:bodyPr wrap="square" lIns="0" tIns="0" rIns="0" bIns="0" rtlCol="0" anchor="ctr" anchorCtr="0">
              <a:noAutofit/>
            </a:bodyPr>
            <a:lstStyle/>
            <a:p>
              <a:pPr algn="ctr"/>
              <a:endParaRPr lang="ja-JP" altLang="en-US" sz="702" dirty="0">
                <a:latin typeface="+mj-lt"/>
              </a:endParaRPr>
            </a:p>
          </p:txBody>
        </p:sp>
      </p:grpSp>
      <p:sp>
        <p:nvSpPr>
          <p:cNvPr id="80" name="正方形/長方形 79">
            <a:extLst>
              <a:ext uri="{FF2B5EF4-FFF2-40B4-BE49-F238E27FC236}">
                <a16:creationId xmlns:a16="http://schemas.microsoft.com/office/drawing/2014/main" id="{BD9BF4EE-B0A0-0FDF-A314-FE997B10E0E0}"/>
              </a:ext>
            </a:extLst>
          </p:cNvPr>
          <p:cNvSpPr/>
          <p:nvPr/>
        </p:nvSpPr>
        <p:spPr>
          <a:xfrm>
            <a:off x="2699773" y="4057215"/>
            <a:ext cx="274286" cy="2654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pic>
        <p:nvPicPr>
          <p:cNvPr id="84" name="Picture 2" descr="本庁舎外観">
            <a:extLst>
              <a:ext uri="{FF2B5EF4-FFF2-40B4-BE49-F238E27FC236}">
                <a16:creationId xmlns:a16="http://schemas.microsoft.com/office/drawing/2014/main" id="{201B0D08-5BED-3AE3-09FA-0DFD53A9BA4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088" t="-3" r="365" b="4"/>
          <a:stretch/>
        </p:blipFill>
        <p:spPr bwMode="auto">
          <a:xfrm>
            <a:off x="7463277" y="818594"/>
            <a:ext cx="3125461" cy="2309344"/>
          </a:xfrm>
          <a:prstGeom prst="rect">
            <a:avLst/>
          </a:prstGeom>
          <a:noFill/>
          <a:extLst>
            <a:ext uri="{909E8E84-426E-40DD-AFC4-6F175D3DCCD1}">
              <a14:hiddenFill xmlns:a14="http://schemas.microsoft.com/office/drawing/2010/main">
                <a:solidFill>
                  <a:srgbClr val="FFFFFF"/>
                </a:solidFill>
              </a14:hiddenFill>
            </a:ext>
          </a:extLst>
        </p:spPr>
      </p:pic>
      <p:sp>
        <p:nvSpPr>
          <p:cNvPr id="85" name="テキスト ボックス 84">
            <a:extLst>
              <a:ext uri="{FF2B5EF4-FFF2-40B4-BE49-F238E27FC236}">
                <a16:creationId xmlns:a16="http://schemas.microsoft.com/office/drawing/2014/main" id="{C6FAF3A7-5E38-4880-8609-BBD8289927EE}"/>
              </a:ext>
            </a:extLst>
          </p:cNvPr>
          <p:cNvSpPr txBox="1"/>
          <p:nvPr/>
        </p:nvSpPr>
        <p:spPr>
          <a:xfrm>
            <a:off x="8481826" y="3183246"/>
            <a:ext cx="1195574" cy="338054"/>
          </a:xfrm>
          <a:prstGeom prst="rect">
            <a:avLst/>
          </a:prstGeom>
          <a:solidFill>
            <a:srgbClr val="FFC000"/>
          </a:solidFill>
        </p:spPr>
        <p:txBody>
          <a:bodyPr wrap="none" lIns="0" tIns="0" rIns="0" bIns="0" rtlCol="0" anchor="ctr" anchorCtr="0">
            <a:noAutofit/>
          </a:bodyPr>
          <a:lstStyle/>
          <a:p>
            <a:pPr algn="ctr"/>
            <a:r>
              <a:rPr lang="en-US" altLang="ja-JP" sz="1228" b="1" dirty="0">
                <a:latin typeface="+mj-lt"/>
              </a:rPr>
              <a:t>Kyoto</a:t>
            </a:r>
            <a:r>
              <a:rPr lang="ja-JP" altLang="en-US" sz="1228" b="1" dirty="0">
                <a:latin typeface="+mj-lt"/>
              </a:rPr>
              <a:t> </a:t>
            </a:r>
            <a:r>
              <a:rPr lang="en-US" altLang="ja-JP" sz="1228" b="1" dirty="0">
                <a:latin typeface="+mj-lt"/>
              </a:rPr>
              <a:t>City</a:t>
            </a:r>
            <a:r>
              <a:rPr lang="ja-JP" altLang="en-US" sz="1228" b="1" dirty="0">
                <a:latin typeface="+mj-lt"/>
              </a:rPr>
              <a:t> </a:t>
            </a:r>
            <a:r>
              <a:rPr lang="en-US" altLang="ja-JP" sz="1228" b="1" dirty="0">
                <a:latin typeface="+mj-lt"/>
              </a:rPr>
              <a:t>Hall</a:t>
            </a:r>
            <a:endParaRPr lang="ja-JP" altLang="en-US" sz="1228" b="1" dirty="0">
              <a:latin typeface="+mj-lt"/>
            </a:endParaRPr>
          </a:p>
        </p:txBody>
      </p:sp>
      <p:sp>
        <p:nvSpPr>
          <p:cNvPr id="86" name="テキスト ボックス 85">
            <a:extLst>
              <a:ext uri="{FF2B5EF4-FFF2-40B4-BE49-F238E27FC236}">
                <a16:creationId xmlns:a16="http://schemas.microsoft.com/office/drawing/2014/main" id="{EB716B38-E698-83F7-C2C3-C9BF0479CA44}"/>
              </a:ext>
            </a:extLst>
          </p:cNvPr>
          <p:cNvSpPr txBox="1"/>
          <p:nvPr/>
        </p:nvSpPr>
        <p:spPr>
          <a:xfrm>
            <a:off x="5305173" y="6250723"/>
            <a:ext cx="1133727" cy="361671"/>
          </a:xfrm>
          <a:prstGeom prst="rect">
            <a:avLst/>
          </a:prstGeom>
          <a:solidFill>
            <a:srgbClr val="FFC000"/>
          </a:solidFill>
        </p:spPr>
        <p:txBody>
          <a:bodyPr wrap="none" lIns="0" tIns="0" rIns="0" bIns="0" rtlCol="0" anchor="ctr" anchorCtr="0">
            <a:noAutofit/>
          </a:bodyPr>
          <a:lstStyle/>
          <a:p>
            <a:pPr algn="ctr"/>
            <a:r>
              <a:rPr lang="en-US" altLang="ja-JP" sz="1228" b="1" dirty="0">
                <a:latin typeface="+mj-lt"/>
              </a:rPr>
              <a:t>Nishiki</a:t>
            </a:r>
            <a:r>
              <a:rPr lang="ja-JP" altLang="en-US" sz="1228" b="1" dirty="0">
                <a:latin typeface="+mj-lt"/>
              </a:rPr>
              <a:t> </a:t>
            </a:r>
            <a:r>
              <a:rPr lang="en-US" altLang="ja-JP" sz="1228" b="1" dirty="0">
                <a:latin typeface="+mj-lt"/>
              </a:rPr>
              <a:t>Market</a:t>
            </a:r>
            <a:endParaRPr lang="ja-JP" altLang="en-US" sz="1228" b="1" dirty="0">
              <a:latin typeface="+mj-lt"/>
            </a:endParaRPr>
          </a:p>
        </p:txBody>
      </p:sp>
      <p:sp>
        <p:nvSpPr>
          <p:cNvPr id="87" name="テキスト ボックス 86">
            <a:extLst>
              <a:ext uri="{FF2B5EF4-FFF2-40B4-BE49-F238E27FC236}">
                <a16:creationId xmlns:a16="http://schemas.microsoft.com/office/drawing/2014/main" id="{071905A9-C3ED-8086-B3CC-3659BDAE7252}"/>
              </a:ext>
            </a:extLst>
          </p:cNvPr>
          <p:cNvSpPr txBox="1"/>
          <p:nvPr/>
        </p:nvSpPr>
        <p:spPr>
          <a:xfrm>
            <a:off x="8574154" y="6233996"/>
            <a:ext cx="1199267" cy="361671"/>
          </a:xfrm>
          <a:prstGeom prst="rect">
            <a:avLst/>
          </a:prstGeom>
          <a:solidFill>
            <a:srgbClr val="FFC000"/>
          </a:solidFill>
        </p:spPr>
        <p:txBody>
          <a:bodyPr wrap="none" lIns="0" tIns="0" rIns="0" bIns="0" rtlCol="0" anchor="ctr" anchorCtr="0">
            <a:noAutofit/>
          </a:bodyPr>
          <a:lstStyle/>
          <a:p>
            <a:pPr algn="ctr"/>
            <a:r>
              <a:rPr lang="en-US" altLang="ja-JP" sz="1228" b="1" dirty="0">
                <a:latin typeface="+mj-lt"/>
              </a:rPr>
              <a:t>Shijo-dori</a:t>
            </a:r>
            <a:r>
              <a:rPr lang="ja-JP" altLang="en-US" sz="1228" b="1" dirty="0">
                <a:latin typeface="+mj-lt"/>
              </a:rPr>
              <a:t> </a:t>
            </a:r>
            <a:r>
              <a:rPr lang="en-US" altLang="ja-JP" sz="1228" b="1" dirty="0">
                <a:latin typeface="+mj-lt"/>
              </a:rPr>
              <a:t>Street</a:t>
            </a:r>
            <a:endParaRPr lang="ja-JP" altLang="en-US" sz="1228" b="1" dirty="0">
              <a:latin typeface="+mj-lt"/>
            </a:endParaRPr>
          </a:p>
        </p:txBody>
      </p:sp>
      <p:sp>
        <p:nvSpPr>
          <p:cNvPr id="88" name="テキスト ボックス 87">
            <a:extLst>
              <a:ext uri="{FF2B5EF4-FFF2-40B4-BE49-F238E27FC236}">
                <a16:creationId xmlns:a16="http://schemas.microsoft.com/office/drawing/2014/main" id="{DC28E8A7-B1FA-F8B6-ACB1-5EB8609BE854}"/>
              </a:ext>
            </a:extLst>
          </p:cNvPr>
          <p:cNvSpPr txBox="1"/>
          <p:nvPr/>
        </p:nvSpPr>
        <p:spPr>
          <a:xfrm>
            <a:off x="3014288" y="6435246"/>
            <a:ext cx="1192578" cy="354296"/>
          </a:xfrm>
          <a:prstGeom prst="rect">
            <a:avLst/>
          </a:prstGeom>
          <a:solidFill>
            <a:srgbClr val="FFC000"/>
          </a:solidFill>
        </p:spPr>
        <p:txBody>
          <a:bodyPr wrap="none" lIns="0" tIns="0" rIns="0" bIns="0" rtlCol="0" anchor="ctr" anchorCtr="0">
            <a:noAutofit/>
          </a:bodyPr>
          <a:lstStyle/>
          <a:p>
            <a:pPr algn="ctr"/>
            <a:r>
              <a:rPr lang="en-US" altLang="ja-JP" sz="1228" b="1" dirty="0">
                <a:latin typeface="+mj-lt"/>
              </a:rPr>
              <a:t>Tanoji</a:t>
            </a:r>
            <a:r>
              <a:rPr lang="ja-JP" altLang="en-US" sz="1228" b="1" dirty="0">
                <a:latin typeface="+mj-lt"/>
              </a:rPr>
              <a:t> </a:t>
            </a:r>
            <a:r>
              <a:rPr lang="en-US" altLang="ja-JP" sz="1228" b="1" dirty="0">
                <a:latin typeface="+mj-lt"/>
              </a:rPr>
              <a:t>District*</a:t>
            </a:r>
            <a:endParaRPr lang="ja-JP" altLang="en-US" sz="1228" b="1" dirty="0">
              <a:latin typeface="+mj-lt"/>
            </a:endParaRPr>
          </a:p>
        </p:txBody>
      </p:sp>
      <p:sp>
        <p:nvSpPr>
          <p:cNvPr id="89" name="Rectangle 2">
            <a:extLst>
              <a:ext uri="{FF2B5EF4-FFF2-40B4-BE49-F238E27FC236}">
                <a16:creationId xmlns:a16="http://schemas.microsoft.com/office/drawing/2014/main" id="{AE460CC6-1CCD-3C69-3028-420486AB1A78}"/>
              </a:ext>
            </a:extLst>
          </p:cNvPr>
          <p:cNvSpPr txBox="1">
            <a:spLocks noChangeArrowheads="1"/>
          </p:cNvSpPr>
          <p:nvPr/>
        </p:nvSpPr>
        <p:spPr bwMode="auto">
          <a:xfrm>
            <a:off x="330198" y="216120"/>
            <a:ext cx="6976129" cy="626474"/>
          </a:xfrm>
          <a:prstGeom prst="rect">
            <a:avLst/>
          </a:prstGeom>
          <a:noFill/>
          <a:ln>
            <a:noFill/>
          </a:ln>
        </p:spPr>
        <p:txBody>
          <a:bodyPr spcFirstLastPara="1" wrap="square" lIns="92324" tIns="92324" rIns="92324" bIns="92324" anchor="t" anchorCtr="0">
            <a:noAutofit/>
          </a:bodyPr>
          <a:lstStyle>
            <a:defPPr marR="0" lvl="0" algn="l" rtl="0">
              <a:lnSpc>
                <a:spcPct val="100000"/>
              </a:lnSpc>
              <a:spcBef>
                <a:spcPts val="0"/>
              </a:spcBef>
              <a:spcAft>
                <a:spcPts val="0"/>
              </a:spcAft>
            </a:defPPr>
            <a:lvl1pPr marL="0" indent="0">
              <a:buClr>
                <a:srgbClr val="3C78D8"/>
              </a:buClr>
              <a:buSzPts val="2000"/>
              <a:buFont typeface="HiraMaruPro-W4"/>
              <a:buNone/>
              <a:defRPr sz="2400" b="1">
                <a:solidFill>
                  <a:srgbClr val="3C78D8"/>
                </a:solidFill>
                <a:latin typeface="メイリオ" panose="020B0604030504040204" pitchFamily="50" charset="-128"/>
                <a:ea typeface="メイリオ" panose="020B0604030504040204" pitchFamily="50" charset="-128"/>
                <a:cs typeface="Helvetica Neue"/>
                <a:sym typeface="HiraMaruPro-W4"/>
              </a:defRPr>
            </a:lvl1pPr>
            <a:lvl2pPr>
              <a:buClr>
                <a:srgbClr val="33DDCE"/>
              </a:buClr>
              <a:buSzPts val="3600"/>
              <a:buFont typeface="HiraMaruPro-W4"/>
              <a:buNone/>
              <a:defRPr sz="3600">
                <a:solidFill>
                  <a:srgbClr val="33DDCE"/>
                </a:solidFill>
                <a:latin typeface="HiraMaruPro-W4"/>
                <a:ea typeface="HiraMaruPro-W4"/>
                <a:cs typeface="HiraMaruPro-W4"/>
                <a:sym typeface="HiraMaruPro-W4"/>
              </a:defRPr>
            </a:lvl2pPr>
            <a:lvl3pPr>
              <a:buClr>
                <a:srgbClr val="33DDCE"/>
              </a:buClr>
              <a:buSzPts val="3600"/>
              <a:buFont typeface="HiraMaruPro-W4"/>
              <a:buNone/>
              <a:defRPr sz="3600">
                <a:solidFill>
                  <a:srgbClr val="33DDCE"/>
                </a:solidFill>
                <a:latin typeface="HiraMaruPro-W4"/>
                <a:ea typeface="HiraMaruPro-W4"/>
                <a:cs typeface="HiraMaruPro-W4"/>
                <a:sym typeface="HiraMaruPro-W4"/>
              </a:defRPr>
            </a:lvl3pPr>
            <a:lvl4pPr>
              <a:buClr>
                <a:srgbClr val="33DDCE"/>
              </a:buClr>
              <a:buSzPts val="3600"/>
              <a:buFont typeface="HiraMaruPro-W4"/>
              <a:buNone/>
              <a:defRPr sz="3600">
                <a:solidFill>
                  <a:srgbClr val="33DDCE"/>
                </a:solidFill>
                <a:latin typeface="HiraMaruPro-W4"/>
                <a:ea typeface="HiraMaruPro-W4"/>
                <a:cs typeface="HiraMaruPro-W4"/>
                <a:sym typeface="HiraMaruPro-W4"/>
              </a:defRPr>
            </a:lvl4pPr>
            <a:lvl5pPr>
              <a:buClr>
                <a:srgbClr val="33DDCE"/>
              </a:buClr>
              <a:buSzPts val="3600"/>
              <a:buFont typeface="HiraMaruPro-W4"/>
              <a:buNone/>
              <a:defRPr sz="3600">
                <a:solidFill>
                  <a:srgbClr val="33DDCE"/>
                </a:solidFill>
                <a:latin typeface="HiraMaruPro-W4"/>
                <a:ea typeface="HiraMaruPro-W4"/>
                <a:cs typeface="HiraMaruPro-W4"/>
                <a:sym typeface="HiraMaruPro-W4"/>
              </a:defRPr>
            </a:lvl5pPr>
            <a:lvl6pPr>
              <a:buClr>
                <a:srgbClr val="33DDCE"/>
              </a:buClr>
              <a:buSzPts val="3600"/>
              <a:buFont typeface="HiraMaruPro-W4"/>
              <a:buNone/>
              <a:defRPr sz="3600">
                <a:solidFill>
                  <a:srgbClr val="33DDCE"/>
                </a:solidFill>
                <a:latin typeface="HiraMaruPro-W4"/>
                <a:ea typeface="HiraMaruPro-W4"/>
                <a:cs typeface="HiraMaruPro-W4"/>
                <a:sym typeface="HiraMaruPro-W4"/>
              </a:defRPr>
            </a:lvl6pPr>
            <a:lvl7pPr>
              <a:buClr>
                <a:srgbClr val="33DDCE"/>
              </a:buClr>
              <a:buSzPts val="3600"/>
              <a:buFont typeface="HiraMaruPro-W4"/>
              <a:buNone/>
              <a:defRPr sz="3600">
                <a:solidFill>
                  <a:srgbClr val="33DDCE"/>
                </a:solidFill>
                <a:latin typeface="HiraMaruPro-W4"/>
                <a:ea typeface="HiraMaruPro-W4"/>
                <a:cs typeface="HiraMaruPro-W4"/>
                <a:sym typeface="HiraMaruPro-W4"/>
              </a:defRPr>
            </a:lvl7pPr>
            <a:lvl8pPr>
              <a:buClr>
                <a:srgbClr val="33DDCE"/>
              </a:buClr>
              <a:buSzPts val="3600"/>
              <a:buFont typeface="HiraMaruPro-W4"/>
              <a:buNone/>
              <a:defRPr sz="3600">
                <a:solidFill>
                  <a:srgbClr val="33DDCE"/>
                </a:solidFill>
                <a:latin typeface="HiraMaruPro-W4"/>
                <a:ea typeface="HiraMaruPro-W4"/>
                <a:cs typeface="HiraMaruPro-W4"/>
                <a:sym typeface="HiraMaruPro-W4"/>
              </a:defRPr>
            </a:lvl8pPr>
            <a:lvl9pPr>
              <a:buClr>
                <a:srgbClr val="33DDCE"/>
              </a:buClr>
              <a:buSzPts val="3600"/>
              <a:buFont typeface="HiraMaruPro-W4"/>
              <a:buNone/>
              <a:defRPr sz="3600">
                <a:solidFill>
                  <a:srgbClr val="33DDCE"/>
                </a:solidFill>
                <a:latin typeface="HiraMaruPro-W4"/>
                <a:ea typeface="HiraMaruPro-W4"/>
                <a:cs typeface="HiraMaruPro-W4"/>
                <a:sym typeface="HiraMaruPro-W4"/>
              </a:defRPr>
            </a:lvl9pPr>
          </a:lstStyle>
          <a:p>
            <a:r>
              <a:rPr lang="en-US" altLang="ja-JP" sz="2800" dirty="0"/>
              <a:t>Places</a:t>
            </a:r>
            <a:r>
              <a:rPr lang="ja-JP" altLang="en-US" sz="2800" dirty="0"/>
              <a:t> </a:t>
            </a:r>
            <a:r>
              <a:rPr lang="en-US" altLang="ja-JP" sz="2800" dirty="0"/>
              <a:t>to</a:t>
            </a:r>
            <a:r>
              <a:rPr lang="ja-JP" altLang="en-US" sz="2800" dirty="0"/>
              <a:t> </a:t>
            </a:r>
            <a:r>
              <a:rPr lang="en-US" altLang="ja-JP" sz="2800" dirty="0"/>
              <a:t>Visit</a:t>
            </a:r>
            <a:r>
              <a:rPr lang="ja-JP" altLang="en-US" sz="2800" dirty="0"/>
              <a:t> </a:t>
            </a:r>
            <a:r>
              <a:rPr lang="en-US" altLang="ja-JP" sz="2800" dirty="0"/>
              <a:t>in</a:t>
            </a:r>
            <a:r>
              <a:rPr lang="ja-JP" altLang="en-US" sz="2800" dirty="0"/>
              <a:t> </a:t>
            </a:r>
            <a:r>
              <a:rPr lang="en-US" altLang="ja-JP" sz="2800" dirty="0"/>
              <a:t>the</a:t>
            </a:r>
            <a:r>
              <a:rPr lang="ja-JP" altLang="en-US" sz="2800" dirty="0"/>
              <a:t> </a:t>
            </a:r>
            <a:r>
              <a:rPr lang="en-US" altLang="ja-JP" sz="2800" dirty="0"/>
              <a:t>City</a:t>
            </a:r>
            <a:r>
              <a:rPr lang="ja-JP" altLang="en-US" sz="2800" dirty="0"/>
              <a:t> </a:t>
            </a:r>
            <a:r>
              <a:rPr lang="en-US" altLang="ja-JP" sz="2800" dirty="0"/>
              <a:t>Center</a:t>
            </a:r>
            <a:endParaRPr lang="ja-JP" altLang="en-US" sz="2800" dirty="0"/>
          </a:p>
        </p:txBody>
      </p:sp>
      <p:sp>
        <p:nvSpPr>
          <p:cNvPr id="2" name="スライド番号プレースホルダー 3">
            <a:extLst>
              <a:ext uri="{FF2B5EF4-FFF2-40B4-BE49-F238E27FC236}">
                <a16:creationId xmlns:a16="http://schemas.microsoft.com/office/drawing/2014/main" id="{FEA0CBDA-546E-A98C-B492-CD73961F3CE3}"/>
              </a:ext>
            </a:extLst>
          </p:cNvPr>
          <p:cNvSpPr>
            <a:spLocks noGrp="1"/>
          </p:cNvSpPr>
          <p:nvPr>
            <p:ph type="sldNum" sz="quarter" idx="12"/>
          </p:nvPr>
        </p:nvSpPr>
        <p:spPr>
          <a:xfrm>
            <a:off x="9870196" y="7000376"/>
            <a:ext cx="641700" cy="578400"/>
          </a:xfrm>
        </p:spPr>
        <p:txBody>
          <a:bodyPr/>
          <a:lstStyle/>
          <a:p>
            <a:pPr defTabSz="801929">
              <a:buClrTx/>
              <a:defRPr/>
            </a:pPr>
            <a:fld id="{B84C2F27-B4D8-410A-AA9D-AEC79649D3D7}" type="slidenum">
              <a:rPr kumimoji="1" lang="ja-JP" altLang="en-US" sz="1579" kern="1200">
                <a:solidFill>
                  <a:schemeClr val="bg1">
                    <a:lumMod val="50000"/>
                  </a:schemeClr>
                </a:solidFill>
                <a:latin typeface="メイリオ" panose="020B0604030504040204" pitchFamily="50" charset="-128"/>
                <a:ea typeface="メイリオ" panose="020B0604030504040204" pitchFamily="50" charset="-128"/>
                <a:cs typeface="+mn-cs"/>
              </a:rPr>
              <a:pPr defTabSz="801929">
                <a:buClrTx/>
                <a:defRPr/>
              </a:pPr>
              <a:t>16</a:t>
            </a:fld>
            <a:endParaRPr kumimoji="1" lang="ja-JP" altLang="en-US" sz="1579" kern="1200" dirty="0">
              <a:solidFill>
                <a:schemeClr val="bg1">
                  <a:lumMod val="50000"/>
                </a:schemeClr>
              </a:solidFill>
              <a:latin typeface="メイリオ" panose="020B0604030504040204" pitchFamily="50" charset="-128"/>
              <a:ea typeface="メイリオ" panose="020B0604030504040204" pitchFamily="50" charset="-128"/>
              <a:cs typeface="+mn-cs"/>
            </a:endParaRPr>
          </a:p>
        </p:txBody>
      </p:sp>
      <p:grpSp>
        <p:nvGrpSpPr>
          <p:cNvPr id="13" name="グループ化 12">
            <a:extLst>
              <a:ext uri="{FF2B5EF4-FFF2-40B4-BE49-F238E27FC236}">
                <a16:creationId xmlns:a16="http://schemas.microsoft.com/office/drawing/2014/main" id="{2198856F-A44C-576D-0267-7A08960A1CC3}"/>
              </a:ext>
            </a:extLst>
          </p:cNvPr>
          <p:cNvGrpSpPr/>
          <p:nvPr/>
        </p:nvGrpSpPr>
        <p:grpSpPr>
          <a:xfrm>
            <a:off x="394466" y="1052141"/>
            <a:ext cx="1297890" cy="953713"/>
            <a:chOff x="294542" y="6167498"/>
            <a:chExt cx="1297890" cy="953713"/>
          </a:xfrm>
        </p:grpSpPr>
        <p:grpSp>
          <p:nvGrpSpPr>
            <p:cNvPr id="14" name="Google Shape;120;p12">
              <a:extLst>
                <a:ext uri="{FF2B5EF4-FFF2-40B4-BE49-F238E27FC236}">
                  <a16:creationId xmlns:a16="http://schemas.microsoft.com/office/drawing/2014/main" id="{970FC1B0-B977-8012-7DCB-25E975F9639A}"/>
                </a:ext>
              </a:extLst>
            </p:cNvPr>
            <p:cNvGrpSpPr/>
            <p:nvPr/>
          </p:nvGrpSpPr>
          <p:grpSpPr>
            <a:xfrm>
              <a:off x="294542" y="6167498"/>
              <a:ext cx="1297890" cy="953713"/>
              <a:chOff x="8544150" y="5359100"/>
              <a:chExt cx="1631425" cy="1198800"/>
            </a:xfrm>
          </p:grpSpPr>
          <p:sp>
            <p:nvSpPr>
              <p:cNvPr id="17" name="Google Shape;121;p12">
                <a:extLst>
                  <a:ext uri="{FF2B5EF4-FFF2-40B4-BE49-F238E27FC236}">
                    <a16:creationId xmlns:a16="http://schemas.microsoft.com/office/drawing/2014/main" id="{B262CB11-1A67-0135-FC72-1487EFF245C4}"/>
                  </a:ext>
                </a:extLst>
              </p:cNvPr>
              <p:cNvSpPr/>
              <p:nvPr/>
            </p:nvSpPr>
            <p:spPr>
              <a:xfrm>
                <a:off x="8544150" y="5359100"/>
                <a:ext cx="1477563" cy="1198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42" name="Google Shape;124;p12">
                <a:extLst>
                  <a:ext uri="{FF2B5EF4-FFF2-40B4-BE49-F238E27FC236}">
                    <a16:creationId xmlns:a16="http://schemas.microsoft.com/office/drawing/2014/main" id="{761BD3B5-8F9A-AEF6-E336-3164A772275A}"/>
                  </a:ext>
                </a:extLst>
              </p:cNvPr>
              <p:cNvSpPr txBox="1"/>
              <p:nvPr/>
            </p:nvSpPr>
            <p:spPr>
              <a:xfrm>
                <a:off x="9101874" y="5498925"/>
                <a:ext cx="1073701" cy="422159"/>
              </a:xfrm>
              <a:prstGeom prst="rect">
                <a:avLst/>
              </a:prstGeom>
              <a:noFill/>
              <a:ln>
                <a:noFill/>
              </a:ln>
            </p:spPr>
            <p:txBody>
              <a:bodyPr spcFirstLastPara="1" wrap="square" lIns="72734" tIns="72734" rIns="72734" bIns="72734" anchor="t" anchorCtr="0">
                <a:spAutoFit/>
              </a:bodyPr>
              <a:lstStyle/>
              <a:p>
                <a:r>
                  <a:rPr lang="en-US" altLang="ja" sz="1228" b="1" dirty="0"/>
                  <a:t>2km</a:t>
                </a:r>
                <a:endParaRPr sz="1228" b="1" dirty="0"/>
              </a:p>
            </p:txBody>
          </p:sp>
          <p:sp>
            <p:nvSpPr>
              <p:cNvPr id="43" name="Google Shape;125;p12">
                <a:extLst>
                  <a:ext uri="{FF2B5EF4-FFF2-40B4-BE49-F238E27FC236}">
                    <a16:creationId xmlns:a16="http://schemas.microsoft.com/office/drawing/2014/main" id="{A21E7157-00FF-ADB6-2B3C-B632C673F3A8}"/>
                  </a:ext>
                </a:extLst>
              </p:cNvPr>
              <p:cNvSpPr txBox="1"/>
              <p:nvPr/>
            </p:nvSpPr>
            <p:spPr>
              <a:xfrm>
                <a:off x="9101874" y="6005875"/>
                <a:ext cx="1073701" cy="422159"/>
              </a:xfrm>
              <a:prstGeom prst="rect">
                <a:avLst/>
              </a:prstGeom>
              <a:noFill/>
              <a:ln>
                <a:noFill/>
              </a:ln>
            </p:spPr>
            <p:txBody>
              <a:bodyPr spcFirstLastPara="1" wrap="square" lIns="72734" tIns="72734" rIns="72734" bIns="72734" anchor="t" anchorCtr="0">
                <a:spAutoFit/>
              </a:bodyPr>
              <a:lstStyle/>
              <a:p>
                <a:r>
                  <a:rPr lang="en-US" altLang="ja" sz="1228" b="1" dirty="0"/>
                  <a:t>4km</a:t>
                </a:r>
                <a:endParaRPr sz="1228" b="1" dirty="0"/>
              </a:p>
            </p:txBody>
          </p:sp>
        </p:grpSp>
        <p:sp>
          <p:nvSpPr>
            <p:cNvPr id="15" name="Google Shape;179;p16">
              <a:extLst>
                <a:ext uri="{FF2B5EF4-FFF2-40B4-BE49-F238E27FC236}">
                  <a16:creationId xmlns:a16="http://schemas.microsoft.com/office/drawing/2014/main" id="{3CACCAAE-7A61-35D0-718D-245178C8DEE9}"/>
                </a:ext>
              </a:extLst>
            </p:cNvPr>
            <p:cNvSpPr/>
            <p:nvPr/>
          </p:nvSpPr>
          <p:spPr>
            <a:xfrm>
              <a:off x="435131" y="6328849"/>
              <a:ext cx="227688" cy="227689"/>
            </a:xfrm>
            <a:prstGeom prst="ellipse">
              <a:avLst/>
            </a:prstGeom>
            <a:noFill/>
            <a:ln w="28575" cap="flat" cmpd="sng">
              <a:solidFill>
                <a:srgbClr val="FF0000"/>
              </a:solidFill>
              <a:prstDash val="solid"/>
              <a:round/>
              <a:headEnd type="none" w="sm" len="sm"/>
              <a:tailEnd type="none" w="sm" len="sm"/>
            </a:ln>
          </p:spPr>
          <p:txBody>
            <a:bodyPr spcFirstLastPara="1" wrap="square" lIns="72734" tIns="72734" rIns="72734" bIns="72734" anchor="ctr" anchorCtr="0">
              <a:noAutofit/>
            </a:bodyPr>
            <a:lstStyle/>
            <a:p>
              <a:endParaRPr sz="1432" dirty="0">
                <a:solidFill>
                  <a:srgbClr val="C00000"/>
                </a:solidFill>
              </a:endParaRPr>
            </a:p>
          </p:txBody>
        </p:sp>
        <p:sp>
          <p:nvSpPr>
            <p:cNvPr id="16" name="Google Shape;180;p16">
              <a:extLst>
                <a:ext uri="{FF2B5EF4-FFF2-40B4-BE49-F238E27FC236}">
                  <a16:creationId xmlns:a16="http://schemas.microsoft.com/office/drawing/2014/main" id="{94DD877B-6ADF-031B-B142-EF0459F70423}"/>
                </a:ext>
              </a:extLst>
            </p:cNvPr>
            <p:cNvSpPr/>
            <p:nvPr/>
          </p:nvSpPr>
          <p:spPr>
            <a:xfrm>
              <a:off x="435131" y="6732156"/>
              <a:ext cx="227688" cy="227689"/>
            </a:xfrm>
            <a:prstGeom prst="ellipse">
              <a:avLst/>
            </a:prstGeom>
            <a:noFill/>
            <a:ln w="28575" cap="flat" cmpd="sng">
              <a:solidFill>
                <a:srgbClr val="00B05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grpSp>
      <p:sp>
        <p:nvSpPr>
          <p:cNvPr id="3" name="テキスト ボックス 2">
            <a:extLst>
              <a:ext uri="{FF2B5EF4-FFF2-40B4-BE49-F238E27FC236}">
                <a16:creationId xmlns:a16="http://schemas.microsoft.com/office/drawing/2014/main" id="{6C8AD94C-0ADD-B953-D756-8953837AC514}"/>
              </a:ext>
            </a:extLst>
          </p:cNvPr>
          <p:cNvSpPr txBox="1"/>
          <p:nvPr/>
        </p:nvSpPr>
        <p:spPr>
          <a:xfrm>
            <a:off x="3019470" y="6833465"/>
            <a:ext cx="5819775" cy="400110"/>
          </a:xfrm>
          <a:prstGeom prst="rect">
            <a:avLst/>
          </a:prstGeom>
          <a:noFill/>
        </p:spPr>
        <p:txBody>
          <a:bodyPr wrap="square" rtlCol="0">
            <a:spAutoFit/>
          </a:bodyPr>
          <a:lstStyle/>
          <a:p>
            <a:r>
              <a:rPr kumimoji="1" lang="en-US" altLang="ja-JP" sz="1000" dirty="0"/>
              <a:t>*The area bounded by main streets, Oike-dori to the north, Gojo-dori to the south, Horikawa-dori to the east and Kawaramachi-dori to the west, forming the kanji character for a paddy field.</a:t>
            </a:r>
            <a:endParaRPr kumimoji="1" lang="ja-JP" altLang="en-US" sz="1000" dirty="0"/>
          </a:p>
        </p:txBody>
      </p:sp>
    </p:spTree>
    <p:extLst>
      <p:ext uri="{BB962C8B-B14F-4D97-AF65-F5344CB8AC3E}">
        <p14:creationId xmlns:p14="http://schemas.microsoft.com/office/powerpoint/2010/main" val="2307569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bk_sight">
            <a:extLst>
              <a:ext uri="{FF2B5EF4-FFF2-40B4-BE49-F238E27FC236}">
                <a16:creationId xmlns:a16="http://schemas.microsoft.com/office/drawing/2014/main" id="{DA487906-8545-7A02-CD84-E05AC78846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61533" y="91573"/>
            <a:ext cx="2658135" cy="57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416;p38">
            <a:extLst>
              <a:ext uri="{FF2B5EF4-FFF2-40B4-BE49-F238E27FC236}">
                <a16:creationId xmlns:a16="http://schemas.microsoft.com/office/drawing/2014/main" id="{CB782D36-0F1B-BB61-B64E-E9561DD39654}"/>
              </a:ext>
            </a:extLst>
          </p:cNvPr>
          <p:cNvSpPr txBox="1">
            <a:spLocks/>
          </p:cNvSpPr>
          <p:nvPr/>
        </p:nvSpPr>
        <p:spPr>
          <a:xfrm>
            <a:off x="9880309" y="6979826"/>
            <a:ext cx="641700" cy="578400"/>
          </a:xfrm>
          <a:prstGeom prst="rect">
            <a:avLst/>
          </a:prstGeom>
        </p:spPr>
        <p:txBody>
          <a:bodyPr spcFirstLastPara="1" wrap="square" lIns="116050" tIns="116050" rIns="116050" bIns="116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altLang="ja" sz="158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rPr>
              <a:pPr algn="r"/>
              <a:t>17</a:t>
            </a:fld>
            <a:endParaRPr lang="en-US" sz="1580" dirty="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18" name="Rectangle 3">
            <a:extLst>
              <a:ext uri="{FF2B5EF4-FFF2-40B4-BE49-F238E27FC236}">
                <a16:creationId xmlns:a16="http://schemas.microsoft.com/office/drawing/2014/main" id="{18F501AC-A564-B87F-4858-3949B5CE3486}"/>
              </a:ext>
            </a:extLst>
          </p:cNvPr>
          <p:cNvSpPr txBox="1">
            <a:spLocks noChangeArrowheads="1"/>
          </p:cNvSpPr>
          <p:nvPr/>
        </p:nvSpPr>
        <p:spPr>
          <a:xfrm>
            <a:off x="402300" y="670799"/>
            <a:ext cx="9086850" cy="31965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61950" indent="-361950">
              <a:spcBef>
                <a:spcPct val="0"/>
              </a:spcBef>
              <a:buClr>
                <a:srgbClr val="660066"/>
              </a:buClr>
            </a:pPr>
            <a:r>
              <a:rPr lang="ja-JP" altLang="en-US" sz="2200" b="1"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200" b="1"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Japan became a “car-dependent society,” during the post-war rapid economic growth. </a:t>
            </a:r>
            <a:endParaRPr lang="ja-JP" altLang="en-US" sz="2200" b="1"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a:p>
            <a:pPr marL="457200" lvl="1">
              <a:spcBef>
                <a:spcPct val="0"/>
              </a:spcBef>
              <a:buClr>
                <a:schemeClr val="accent2"/>
              </a:buClr>
            </a:pPr>
            <a:r>
              <a:rPr lang="ja-JP" altLang="en-US" sz="2000" dirty="0">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latin typeface="メイリオ" panose="020B0604030504040204" pitchFamily="50" charset="-128"/>
                <a:ea typeface="メイリオ" panose="020B0604030504040204" pitchFamily="50" charset="-128"/>
                <a:cs typeface="Arial" panose="020B0604020202020204" pitchFamily="34" charset="0"/>
              </a:rPr>
              <a:t>Urban development based on the use of cars</a:t>
            </a:r>
          </a:p>
          <a:p>
            <a:pPr marL="457200" lvl="1">
              <a:spcBef>
                <a:spcPct val="0"/>
              </a:spcBef>
              <a:buClr>
                <a:schemeClr val="accent2"/>
              </a:buClr>
            </a:pPr>
            <a:r>
              <a:rPr lang="ja-JP" altLang="en-US" sz="2000" dirty="0">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latin typeface="メイリオ" panose="020B0604030504040204" pitchFamily="50" charset="-128"/>
                <a:ea typeface="メイリオ" panose="020B0604030504040204" pitchFamily="50" charset="-128"/>
                <a:cs typeface="Arial" panose="020B0604020202020204" pitchFamily="34" charset="0"/>
              </a:rPr>
              <a:t>Large shopping centers constructed in the suburbs</a:t>
            </a:r>
          </a:p>
          <a:p>
            <a:pPr marL="457200" lvl="1">
              <a:spcBef>
                <a:spcPct val="0"/>
              </a:spcBef>
              <a:buClr>
                <a:schemeClr val="accent2"/>
              </a:buClr>
            </a:pPr>
            <a:r>
              <a:rPr lang="ja-JP" altLang="en-US" sz="2000" dirty="0">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latin typeface="メイリオ" panose="020B0604030504040204" pitchFamily="50" charset="-128"/>
                <a:ea typeface="メイリオ" panose="020B0604030504040204" pitchFamily="50" charset="-128"/>
                <a:cs typeface="Arial" panose="020B0604020202020204" pitchFamily="34" charset="0"/>
              </a:rPr>
              <a:t>Private cars became necessities of life.</a:t>
            </a:r>
          </a:p>
          <a:p>
            <a:pPr marL="838200" lvl="1" indent="-381000">
              <a:spcBef>
                <a:spcPct val="0"/>
              </a:spcBef>
              <a:buClr>
                <a:schemeClr val="accent2"/>
              </a:buClr>
              <a:buFont typeface="Wingdings 2" panose="05020102010507070707" pitchFamily="18" charset="2"/>
              <a:buChar char="¡"/>
            </a:pPr>
            <a:endParaRPr lang="en-US" altLang="ja-JP" sz="2000" dirty="0">
              <a:latin typeface="メイリオ" panose="020B0604030504040204" pitchFamily="50" charset="-128"/>
              <a:ea typeface="メイリオ" panose="020B0604030504040204" pitchFamily="50" charset="-128"/>
              <a:cs typeface="Arial" panose="020B0604020202020204" pitchFamily="34" charset="0"/>
            </a:endParaRPr>
          </a:p>
          <a:p>
            <a:pPr marL="361950" indent="-361950">
              <a:spcBef>
                <a:spcPct val="0"/>
              </a:spcBef>
              <a:buClr>
                <a:srgbClr val="660066"/>
              </a:buClr>
            </a:pPr>
            <a:r>
              <a:rPr lang="ja-JP" altLang="en-US" sz="2200" b="1"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200" b="1"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Around the world, “society with the priority given to pedestrians and public transportation”  was created. </a:t>
            </a:r>
            <a:endParaRPr lang="ja-JP" altLang="en-US" sz="2200" b="1"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a:p>
            <a:pPr marL="800100" lvl="1" indent="-342900" algn="just">
              <a:spcBef>
                <a:spcPct val="0"/>
              </a:spcBef>
              <a:buClr>
                <a:schemeClr val="accent2"/>
              </a:buClr>
            </a:pPr>
            <a:r>
              <a:rPr lang="ja-JP" altLang="en-US" sz="2000" dirty="0">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latin typeface="メイリオ" panose="020B0604030504040204" pitchFamily="50" charset="-128"/>
                <a:ea typeface="メイリオ" panose="020B0604030504040204" pitchFamily="50" charset="-128"/>
                <a:cs typeface="Arial" panose="020B0604020202020204" pitchFamily="34" charset="0"/>
              </a:rPr>
              <a:t>By discouraging the use of private cars and encouraging the use of public transportation, cities developed as sustainable ones attracting more people to the town and creating a bustle.</a:t>
            </a:r>
            <a:endParaRPr lang="ja-JP" altLang="en-US" sz="2000" dirty="0">
              <a:latin typeface="メイリオ" panose="020B0604030504040204" pitchFamily="50" charset="-128"/>
              <a:ea typeface="メイリオ" panose="020B0604030504040204" pitchFamily="50" charset="-128"/>
              <a:cs typeface="Arial" panose="020B0604020202020204" pitchFamily="34" charset="0"/>
            </a:endParaRPr>
          </a:p>
        </p:txBody>
      </p:sp>
      <p:sp>
        <p:nvSpPr>
          <p:cNvPr id="19" name="Rectangle 4">
            <a:extLst>
              <a:ext uri="{FF2B5EF4-FFF2-40B4-BE49-F238E27FC236}">
                <a16:creationId xmlns:a16="http://schemas.microsoft.com/office/drawing/2014/main" id="{330EBD6C-32A6-3B0A-A4AE-86CA383CF6F5}"/>
              </a:ext>
            </a:extLst>
          </p:cNvPr>
          <p:cNvSpPr>
            <a:spLocks noChangeArrowheads="1"/>
          </p:cNvSpPr>
          <p:nvPr/>
        </p:nvSpPr>
        <p:spPr bwMode="auto">
          <a:xfrm>
            <a:off x="381247" y="4666346"/>
            <a:ext cx="9753600" cy="60699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lIns="90000" tIns="46800" rIns="90000" bIns="46800"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eaLnBrk="1" hangingPunct="1">
              <a:spcBef>
                <a:spcPct val="0"/>
              </a:spcBef>
              <a:buClrTx/>
              <a:buSzTx/>
              <a:buFontTx/>
              <a:buNone/>
            </a:pPr>
            <a:r>
              <a:rPr lang="en-US" altLang="ja-JP" b="1"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 The global trend is to shift from a “car-dependent society.”</a:t>
            </a:r>
            <a:endParaRPr lang="ja-JP" altLang="en-US" b="1"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20" name="Picture 5" descr="DSCF0038">
            <a:extLst>
              <a:ext uri="{FF2B5EF4-FFF2-40B4-BE49-F238E27FC236}">
                <a16:creationId xmlns:a16="http://schemas.microsoft.com/office/drawing/2014/main" id="{606FC70F-0BA7-D998-C179-58BAC0EDFF37}"/>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91851" y="5323171"/>
            <a:ext cx="269875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a:extLst>
              <a:ext uri="{FF2B5EF4-FFF2-40B4-BE49-F238E27FC236}">
                <a16:creationId xmlns:a16="http://schemas.microsoft.com/office/drawing/2014/main" id="{68036B8B-ABCB-C14F-1C13-F0015BA559DC}"/>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75297" y="5308885"/>
            <a:ext cx="269875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 name="Picture 9">
            <a:extLst>
              <a:ext uri="{FF2B5EF4-FFF2-40B4-BE49-F238E27FC236}">
                <a16:creationId xmlns:a16="http://schemas.microsoft.com/office/drawing/2014/main" id="{0C0CC79F-0862-4900-9C88-60BB6D94A668}"/>
              </a:ext>
            </a:extLst>
          </p:cNvPr>
          <p:cNvPicPr>
            <a:picLocks noChangeArrowheads="1"/>
          </p:cNvPicPr>
          <p:nvPr/>
        </p:nvPicPr>
        <p:blipFill>
          <a:blip r:embed="rId5" cstate="screen">
            <a:extLst>
              <a:ext uri="{28A0092B-C50C-407E-A947-70E740481C1C}">
                <a14:useLocalDpi xmlns:a14="http://schemas.microsoft.com/office/drawing/2010/main"/>
              </a:ext>
            </a:extLst>
          </a:blip>
          <a:srcRect t="-1465"/>
          <a:stretch>
            <a:fillRect/>
          </a:stretch>
        </p:blipFill>
        <p:spPr bwMode="auto">
          <a:xfrm>
            <a:off x="651122" y="5308885"/>
            <a:ext cx="269875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3" name="矢印: ストライプ 22">
            <a:extLst>
              <a:ext uri="{FF2B5EF4-FFF2-40B4-BE49-F238E27FC236}">
                <a16:creationId xmlns:a16="http://schemas.microsoft.com/office/drawing/2014/main" id="{11FF24D8-8842-0BE4-1CFD-D359487887BD}"/>
              </a:ext>
            </a:extLst>
          </p:cNvPr>
          <p:cNvSpPr/>
          <p:nvPr/>
        </p:nvSpPr>
        <p:spPr bwMode="auto">
          <a:xfrm rot="5400000">
            <a:off x="4860955" y="4062455"/>
            <a:ext cx="360000" cy="648000"/>
          </a:xfrm>
          <a:prstGeom prst="stripedRightArrow">
            <a:avLst>
              <a:gd name="adj1" fmla="val 47332"/>
              <a:gd name="adj2" fmla="val 41062"/>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Tx/>
            </a:pPr>
            <a:endParaRPr kumimoji="1" lang="ja-JP" altLang="en-US" sz="2800">
              <a:solidFill>
                <a:srgbClr val="1C1C1C"/>
              </a:solidFill>
              <a:latin typeface="Times New Roman" pitchFamily="18" charset="0"/>
              <a:ea typeface="HGP創英角ｺﾞｼｯｸUB" pitchFamily="50" charset="-128"/>
            </a:endParaRPr>
          </a:p>
        </p:txBody>
      </p:sp>
      <p:sp>
        <p:nvSpPr>
          <p:cNvPr id="24" name="Text Box 6">
            <a:extLst>
              <a:ext uri="{FF2B5EF4-FFF2-40B4-BE49-F238E27FC236}">
                <a16:creationId xmlns:a16="http://schemas.microsoft.com/office/drawing/2014/main" id="{E25FBFBA-D67D-8C48-0A32-89AF88CD5CF6}"/>
              </a:ext>
            </a:extLst>
          </p:cNvPr>
          <p:cNvSpPr txBox="1">
            <a:spLocks noChangeArrowheads="1"/>
          </p:cNvSpPr>
          <p:nvPr/>
        </p:nvSpPr>
        <p:spPr bwMode="auto">
          <a:xfrm>
            <a:off x="6383915" y="7089092"/>
            <a:ext cx="1292225" cy="263525"/>
          </a:xfrm>
          <a:prstGeom prst="rect">
            <a:avLst/>
          </a:prstGeom>
          <a:solidFill>
            <a:schemeClr val="bg1">
              <a:alpha val="70195"/>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en-US" altLang="ja-JP" sz="1100" dirty="0">
                <a:solidFill>
                  <a:schemeClr val="tx1"/>
                </a:solidFill>
                <a:latin typeface="Arial" panose="020B0604020202020204" pitchFamily="34" charset="0"/>
                <a:cs typeface="Arial" panose="020B0604020202020204" pitchFamily="34" charset="0"/>
              </a:rPr>
              <a:t>Munich, Germany</a:t>
            </a:r>
            <a:endParaRPr lang="ja-JP" altLang="en-US" sz="1100" dirty="0">
              <a:solidFill>
                <a:schemeClr val="tx1"/>
              </a:solidFill>
              <a:latin typeface="Arial" panose="020B0604020202020204" pitchFamily="34" charset="0"/>
              <a:cs typeface="Arial" panose="020B0604020202020204" pitchFamily="34" charset="0"/>
            </a:endParaRPr>
          </a:p>
        </p:txBody>
      </p:sp>
      <p:sp>
        <p:nvSpPr>
          <p:cNvPr id="25" name="Text Box 8">
            <a:extLst>
              <a:ext uri="{FF2B5EF4-FFF2-40B4-BE49-F238E27FC236}">
                <a16:creationId xmlns:a16="http://schemas.microsoft.com/office/drawing/2014/main" id="{498E4A4F-BB92-6DDC-2F17-085882F12D72}"/>
              </a:ext>
            </a:extLst>
          </p:cNvPr>
          <p:cNvSpPr txBox="1">
            <a:spLocks noChangeArrowheads="1"/>
          </p:cNvSpPr>
          <p:nvPr/>
        </p:nvSpPr>
        <p:spPr bwMode="auto">
          <a:xfrm>
            <a:off x="3575299" y="7089092"/>
            <a:ext cx="1277937" cy="263525"/>
          </a:xfrm>
          <a:prstGeom prst="rect">
            <a:avLst/>
          </a:prstGeom>
          <a:solidFill>
            <a:schemeClr val="bg1">
              <a:alpha val="70195"/>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en-US" altLang="ja-JP" sz="1100" dirty="0">
                <a:solidFill>
                  <a:schemeClr val="tx1"/>
                </a:solidFill>
                <a:latin typeface="Arial" panose="020B0604020202020204" pitchFamily="34" charset="0"/>
                <a:cs typeface="Arial" panose="020B0604020202020204" pitchFamily="34" charset="0"/>
              </a:rPr>
              <a:t>Grenoble, France</a:t>
            </a:r>
            <a:endParaRPr lang="ja-JP" altLang="en-US" sz="1100" dirty="0">
              <a:solidFill>
                <a:schemeClr val="tx1"/>
              </a:solidFill>
              <a:latin typeface="Arial" panose="020B0604020202020204" pitchFamily="34" charset="0"/>
              <a:cs typeface="Arial" panose="020B0604020202020204" pitchFamily="34" charset="0"/>
            </a:endParaRPr>
          </a:p>
        </p:txBody>
      </p:sp>
      <p:sp>
        <p:nvSpPr>
          <p:cNvPr id="26" name="Text Box 10">
            <a:extLst>
              <a:ext uri="{FF2B5EF4-FFF2-40B4-BE49-F238E27FC236}">
                <a16:creationId xmlns:a16="http://schemas.microsoft.com/office/drawing/2014/main" id="{EEBCC93C-1C6B-BB73-1088-4B910EB98B3F}"/>
              </a:ext>
            </a:extLst>
          </p:cNvPr>
          <p:cNvSpPr txBox="1">
            <a:spLocks noChangeArrowheads="1"/>
          </p:cNvSpPr>
          <p:nvPr/>
        </p:nvSpPr>
        <p:spPr bwMode="auto">
          <a:xfrm>
            <a:off x="630486" y="7089092"/>
            <a:ext cx="1076325" cy="263525"/>
          </a:xfrm>
          <a:prstGeom prst="rect">
            <a:avLst/>
          </a:prstGeom>
          <a:solidFill>
            <a:schemeClr val="bg1">
              <a:alpha val="70195"/>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en-US" altLang="ja-JP" sz="1100" dirty="0">
                <a:solidFill>
                  <a:schemeClr val="tx1"/>
                </a:solidFill>
                <a:latin typeface="Arial" panose="020B0604020202020204" pitchFamily="34" charset="0"/>
                <a:cs typeface="Arial" panose="020B0604020202020204" pitchFamily="34" charset="0"/>
              </a:rPr>
              <a:t>Portland, USA</a:t>
            </a:r>
            <a:endParaRPr lang="ja-JP" altLang="en-US" sz="1100" dirty="0">
              <a:solidFill>
                <a:schemeClr val="tx1"/>
              </a:solidFill>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180AA25C-7D67-D03D-0820-C972A6D6A1BB}"/>
              </a:ext>
            </a:extLst>
          </p:cNvPr>
          <p:cNvSpPr txBox="1">
            <a:spLocks noChangeArrowheads="1"/>
          </p:cNvSpPr>
          <p:nvPr/>
        </p:nvSpPr>
        <p:spPr>
          <a:xfrm>
            <a:off x="347982" y="213189"/>
            <a:ext cx="9237746" cy="5252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Kyoto’s Strategy for Urban Mobility</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351886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a:extLst>
              <a:ext uri="{FF2B5EF4-FFF2-40B4-BE49-F238E27FC236}">
                <a16:creationId xmlns:a16="http://schemas.microsoft.com/office/drawing/2014/main" id="{4C35C9F7-5DC4-44FB-FAC1-DF4EBF3B8799}"/>
              </a:ext>
            </a:extLst>
          </p:cNvPr>
          <p:cNvSpPr txBox="1">
            <a:spLocks noChangeArrowheads="1"/>
          </p:cNvSpPr>
          <p:nvPr/>
        </p:nvSpPr>
        <p:spPr bwMode="auto">
          <a:xfrm>
            <a:off x="575612" y="1086186"/>
            <a:ext cx="2971372" cy="511346"/>
          </a:xfrm>
          <a:prstGeom prst="rect">
            <a:avLst/>
          </a:prstGeom>
          <a:solidFill>
            <a:schemeClr val="bg1"/>
          </a:solidFill>
          <a:ln w="25400" algn="ctr">
            <a:solidFill>
              <a:schemeClr val="tx1">
                <a:lumMod val="75000"/>
              </a:schemeClr>
            </a:solidFill>
            <a:miter lim="800000"/>
            <a:headEnd/>
            <a:tailEnd/>
          </a:ln>
        </p:spPr>
        <p:txBody>
          <a:bodyPr lIns="99208" tIns="51588" rIns="99208" bIns="51588">
            <a:spAutoFit/>
          </a:bodyPr>
          <a:lstStyle/>
          <a:p>
            <a:pPr marL="377979" indent="-377979" algn="ctr">
              <a:defRPr/>
            </a:pPr>
            <a:r>
              <a:rPr lang="en-US" altLang="ja-JP" sz="2646" dirty="0">
                <a:latin typeface="Arial" panose="020B0604020202020204" pitchFamily="34" charset="0"/>
                <a:ea typeface="+mn-ea"/>
                <a:cs typeface="Arial" panose="020B0604020202020204" pitchFamily="34" charset="0"/>
              </a:rPr>
              <a:t>Basic Principles</a:t>
            </a:r>
          </a:p>
        </p:txBody>
      </p:sp>
      <p:sp>
        <p:nvSpPr>
          <p:cNvPr id="4" name="Text Box 14">
            <a:extLst>
              <a:ext uri="{FF2B5EF4-FFF2-40B4-BE49-F238E27FC236}">
                <a16:creationId xmlns:a16="http://schemas.microsoft.com/office/drawing/2014/main" id="{2413B89A-E17D-97E3-7D1F-E57749F50F11}"/>
              </a:ext>
            </a:extLst>
          </p:cNvPr>
          <p:cNvSpPr txBox="1">
            <a:spLocks noChangeArrowheads="1"/>
          </p:cNvSpPr>
          <p:nvPr/>
        </p:nvSpPr>
        <p:spPr bwMode="auto">
          <a:xfrm>
            <a:off x="584808" y="4665893"/>
            <a:ext cx="2584639" cy="511346"/>
          </a:xfrm>
          <a:prstGeom prst="rect">
            <a:avLst/>
          </a:prstGeom>
          <a:solidFill>
            <a:schemeClr val="bg1"/>
          </a:solidFill>
          <a:ln w="25400" algn="ctr">
            <a:solidFill>
              <a:schemeClr val="tx1">
                <a:lumMod val="75000"/>
              </a:schemeClr>
            </a:solidFill>
            <a:miter lim="800000"/>
            <a:headEnd/>
            <a:tailEnd/>
          </a:ln>
        </p:spPr>
        <p:txBody>
          <a:bodyPr lIns="99208" tIns="51588" rIns="99208" bIns="51588">
            <a:spAutoFit/>
          </a:bodyPr>
          <a:lstStyle/>
          <a:p>
            <a:pPr marL="377979" indent="-377979" algn="ctr">
              <a:defRPr/>
            </a:pPr>
            <a:r>
              <a:rPr lang="en-US" altLang="ja-JP" sz="2646" dirty="0">
                <a:latin typeface="Arial" panose="020B0604020202020204" pitchFamily="34" charset="0"/>
                <a:ea typeface="+mn-ea"/>
                <a:cs typeface="Arial" panose="020B0604020202020204" pitchFamily="34" charset="0"/>
              </a:rPr>
              <a:t>Target</a:t>
            </a:r>
          </a:p>
        </p:txBody>
      </p:sp>
      <p:sp>
        <p:nvSpPr>
          <p:cNvPr id="5" name="Rectangle 2">
            <a:extLst>
              <a:ext uri="{FF2B5EF4-FFF2-40B4-BE49-F238E27FC236}">
                <a16:creationId xmlns:a16="http://schemas.microsoft.com/office/drawing/2014/main" id="{B0D0AA1D-985E-5B87-B1D1-9627A6CDA152}"/>
              </a:ext>
            </a:extLst>
          </p:cNvPr>
          <p:cNvSpPr txBox="1">
            <a:spLocks noChangeArrowheads="1"/>
          </p:cNvSpPr>
          <p:nvPr/>
        </p:nvSpPr>
        <p:spPr>
          <a:xfrm>
            <a:off x="306122" y="248652"/>
            <a:ext cx="9237746" cy="5252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“Walkable Kyoto Strategy (2010)”</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6" name="Rectangle 3">
            <a:extLst>
              <a:ext uri="{FF2B5EF4-FFF2-40B4-BE49-F238E27FC236}">
                <a16:creationId xmlns:a16="http://schemas.microsoft.com/office/drawing/2014/main" id="{C60F7318-31A7-523C-E103-5906A0E91010}"/>
              </a:ext>
            </a:extLst>
          </p:cNvPr>
          <p:cNvSpPr txBox="1">
            <a:spLocks noChangeArrowheads="1"/>
          </p:cNvSpPr>
          <p:nvPr/>
        </p:nvSpPr>
        <p:spPr bwMode="auto">
          <a:xfrm>
            <a:off x="1035709" y="5397623"/>
            <a:ext cx="9334099" cy="1856601"/>
          </a:xfrm>
          <a:prstGeom prst="rect">
            <a:avLst/>
          </a:prstGeom>
          <a:noFill/>
          <a:ln w="9525">
            <a:noFill/>
            <a:miter lim="800000"/>
            <a:headEnd/>
            <a:tailEnd/>
          </a:ln>
        </p:spPr>
        <p:txBody>
          <a:bodyPr/>
          <a:lstStyle/>
          <a:p>
            <a:pPr algn="just">
              <a:spcBef>
                <a:spcPct val="20000"/>
              </a:spcBef>
              <a:buClr>
                <a:schemeClr val="bg1"/>
              </a:buClr>
              <a:buSzPct val="65000"/>
              <a:defRPr/>
            </a:pPr>
            <a:r>
              <a:rPr lang="ja-JP" altLang="en-US" sz="2000" dirty="0">
                <a:latin typeface="メイリオ" panose="020B0604030504040204" pitchFamily="50" charset="-128"/>
                <a:ea typeface="メイリオ" panose="020B0604030504040204" pitchFamily="50" charset="-128"/>
                <a:sym typeface="HiraMaruPro-W4"/>
              </a:rPr>
              <a:t>・</a:t>
            </a:r>
            <a:r>
              <a:rPr lang="en-US" altLang="ja-JP" sz="2000" dirty="0">
                <a:latin typeface="メイリオ" panose="020B0604030504040204" pitchFamily="50" charset="-128"/>
                <a:ea typeface="メイリオ" panose="020B0604030504040204" pitchFamily="50" charset="-128"/>
                <a:sym typeface="HiraMaruPro-W4"/>
              </a:rPr>
              <a:t>A world-class accessible public transportation system</a:t>
            </a:r>
          </a:p>
          <a:p>
            <a:pPr algn="just">
              <a:spcBef>
                <a:spcPct val="20000"/>
              </a:spcBef>
              <a:buClr>
                <a:schemeClr val="bg1"/>
              </a:buClr>
              <a:buSzPct val="65000"/>
              <a:defRPr/>
            </a:pPr>
            <a:r>
              <a:rPr lang="ja-JP" altLang="en-US" sz="2000" dirty="0">
                <a:latin typeface="メイリオ" panose="020B0604030504040204" pitchFamily="50" charset="-128"/>
                <a:ea typeface="メイリオ" panose="020B0604030504040204" pitchFamily="50" charset="-128"/>
                <a:sym typeface="HiraMaruPro-W4"/>
              </a:rPr>
              <a:t>・</a:t>
            </a:r>
            <a:r>
              <a:rPr lang="en-US" altLang="ja-JP" sz="2000" dirty="0">
                <a:latin typeface="メイリオ" panose="020B0604030504040204" pitchFamily="50" charset="-128"/>
                <a:ea typeface="メイリオ" panose="020B0604030504040204" pitchFamily="50" charset="-128"/>
                <a:sym typeface="HiraMaruPro-W4"/>
              </a:rPr>
              <a:t>A town filled with attractions for walking</a:t>
            </a:r>
          </a:p>
          <a:p>
            <a:pPr algn="just">
              <a:spcBef>
                <a:spcPct val="20000"/>
              </a:spcBef>
              <a:buClr>
                <a:schemeClr val="bg1"/>
              </a:buClr>
              <a:buSzPct val="65000"/>
              <a:defRPr/>
            </a:pPr>
            <a:r>
              <a:rPr lang="ja-JP" altLang="en-US" sz="2000" dirty="0">
                <a:latin typeface="メイリオ" panose="020B0604030504040204" pitchFamily="50" charset="-128"/>
                <a:ea typeface="メイリオ" panose="020B0604030504040204" pitchFamily="50" charset="-128"/>
                <a:sym typeface="HiraMaruPro-W4"/>
              </a:rPr>
              <a:t>・</a:t>
            </a:r>
            <a:r>
              <a:rPr lang="en-US" altLang="ja-JP" sz="2000" dirty="0">
                <a:latin typeface="メイリオ" panose="020B0604030504040204" pitchFamily="50" charset="-128"/>
                <a:ea typeface="メイリオ" panose="020B0604030504040204" pitchFamily="50" charset="-128"/>
                <a:sym typeface="HiraMaruPro-W4"/>
              </a:rPr>
              <a:t>Each individual values walking in a daily life.</a:t>
            </a:r>
            <a:endParaRPr lang="ja-JP" altLang="en-US" sz="2000" dirty="0">
              <a:latin typeface="メイリオ" panose="020B0604030504040204" pitchFamily="50" charset="-128"/>
              <a:ea typeface="メイリオ" panose="020B0604030504040204" pitchFamily="50" charset="-128"/>
              <a:sym typeface="HiraMaruPro-W4"/>
            </a:endParaRPr>
          </a:p>
        </p:txBody>
      </p:sp>
      <p:pic>
        <p:nvPicPr>
          <p:cNvPr id="7" name="Picture 4" descr="bk_sight">
            <a:extLst>
              <a:ext uri="{FF2B5EF4-FFF2-40B4-BE49-F238E27FC236}">
                <a16:creationId xmlns:a16="http://schemas.microsoft.com/office/drawing/2014/main" id="{56777640-5355-3696-3486-509D31A0B6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7556" y="659419"/>
            <a:ext cx="2658135" cy="57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グループ化 7">
            <a:extLst>
              <a:ext uri="{FF2B5EF4-FFF2-40B4-BE49-F238E27FC236}">
                <a16:creationId xmlns:a16="http://schemas.microsoft.com/office/drawing/2014/main" id="{3CA7E957-1473-39BC-9F4D-610AA4E2E70D}"/>
              </a:ext>
            </a:extLst>
          </p:cNvPr>
          <p:cNvGrpSpPr/>
          <p:nvPr/>
        </p:nvGrpSpPr>
        <p:grpSpPr>
          <a:xfrm>
            <a:off x="2209442" y="3147420"/>
            <a:ext cx="1353506" cy="1072501"/>
            <a:chOff x="555171" y="2672732"/>
            <a:chExt cx="1215517" cy="914400"/>
          </a:xfrm>
        </p:grpSpPr>
        <p:sp>
          <p:nvSpPr>
            <p:cNvPr id="9" name="楕円 8">
              <a:extLst>
                <a:ext uri="{FF2B5EF4-FFF2-40B4-BE49-F238E27FC236}">
                  <a16:creationId xmlns:a16="http://schemas.microsoft.com/office/drawing/2014/main" id="{81CFE05B-0F21-0A3D-3E2C-40A5376550FF}"/>
                </a:ext>
              </a:extLst>
            </p:cNvPr>
            <p:cNvSpPr/>
            <p:nvPr/>
          </p:nvSpPr>
          <p:spPr>
            <a:xfrm>
              <a:off x="555171" y="2672732"/>
              <a:ext cx="1215517"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13"/>
            </a:p>
          </p:txBody>
        </p:sp>
        <p:pic>
          <p:nvPicPr>
            <p:cNvPr id="10" name="グラフィックス 9" descr="車">
              <a:extLst>
                <a:ext uri="{FF2B5EF4-FFF2-40B4-BE49-F238E27FC236}">
                  <a16:creationId xmlns:a16="http://schemas.microsoft.com/office/drawing/2014/main" id="{ABE81770-F912-9933-9479-1ED6737BBB4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5729" y="2672732"/>
              <a:ext cx="914400" cy="914400"/>
            </a:xfrm>
            <a:prstGeom prst="rect">
              <a:avLst/>
            </a:prstGeom>
          </p:spPr>
        </p:pic>
      </p:grpSp>
      <p:grpSp>
        <p:nvGrpSpPr>
          <p:cNvPr id="11" name="グループ化 10">
            <a:extLst>
              <a:ext uri="{FF2B5EF4-FFF2-40B4-BE49-F238E27FC236}">
                <a16:creationId xmlns:a16="http://schemas.microsoft.com/office/drawing/2014/main" id="{0FBEE9E0-9D45-FF9E-0A59-BFB486FBA24C}"/>
              </a:ext>
            </a:extLst>
          </p:cNvPr>
          <p:cNvGrpSpPr/>
          <p:nvPr/>
        </p:nvGrpSpPr>
        <p:grpSpPr>
          <a:xfrm>
            <a:off x="5800258" y="3243586"/>
            <a:ext cx="4182962" cy="1072501"/>
            <a:chOff x="2868861" y="2314315"/>
            <a:chExt cx="3744209" cy="914400"/>
          </a:xfrm>
        </p:grpSpPr>
        <p:sp>
          <p:nvSpPr>
            <p:cNvPr id="12" name="四角形: 角を丸くする 11">
              <a:extLst>
                <a:ext uri="{FF2B5EF4-FFF2-40B4-BE49-F238E27FC236}">
                  <a16:creationId xmlns:a16="http://schemas.microsoft.com/office/drawing/2014/main" id="{BDD12A91-8145-C0CC-DF48-742D19BC13BF}"/>
                </a:ext>
              </a:extLst>
            </p:cNvPr>
            <p:cNvSpPr/>
            <p:nvPr/>
          </p:nvSpPr>
          <p:spPr>
            <a:xfrm>
              <a:off x="2868861" y="2314315"/>
              <a:ext cx="3744209" cy="914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13"/>
            </a:p>
          </p:txBody>
        </p:sp>
        <p:pic>
          <p:nvPicPr>
            <p:cNvPr id="13" name="グラフィックス 12" descr="列車">
              <a:extLst>
                <a:ext uri="{FF2B5EF4-FFF2-40B4-BE49-F238E27FC236}">
                  <a16:creationId xmlns:a16="http://schemas.microsoft.com/office/drawing/2014/main" id="{6DDE9E8E-6264-053F-3615-D4364D97DBD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74271" y="2371898"/>
              <a:ext cx="721245" cy="779950"/>
            </a:xfrm>
            <a:prstGeom prst="rect">
              <a:avLst/>
            </a:prstGeom>
          </p:spPr>
        </p:pic>
        <p:pic>
          <p:nvPicPr>
            <p:cNvPr id="14" name="グラフィックス 13" descr="バス">
              <a:extLst>
                <a:ext uri="{FF2B5EF4-FFF2-40B4-BE49-F238E27FC236}">
                  <a16:creationId xmlns:a16="http://schemas.microsoft.com/office/drawing/2014/main" id="{53082765-20AA-08DA-75B6-08248A902BD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13683" y="2370133"/>
              <a:ext cx="721245" cy="779950"/>
            </a:xfrm>
            <a:prstGeom prst="rect">
              <a:avLst/>
            </a:prstGeom>
          </p:spPr>
        </p:pic>
        <p:pic>
          <p:nvPicPr>
            <p:cNvPr id="15" name="グラフィックス 14" descr="サイクリング">
              <a:extLst>
                <a:ext uri="{FF2B5EF4-FFF2-40B4-BE49-F238E27FC236}">
                  <a16:creationId xmlns:a16="http://schemas.microsoft.com/office/drawing/2014/main" id="{C6E9AECC-685A-FA78-2816-6DDBFC651CD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89768" y="2377657"/>
              <a:ext cx="721245" cy="779950"/>
            </a:xfrm>
            <a:prstGeom prst="rect">
              <a:avLst/>
            </a:prstGeom>
          </p:spPr>
        </p:pic>
        <p:pic>
          <p:nvPicPr>
            <p:cNvPr id="16" name="グラフィックス 15" descr="歩く">
              <a:extLst>
                <a:ext uri="{FF2B5EF4-FFF2-40B4-BE49-F238E27FC236}">
                  <a16:creationId xmlns:a16="http://schemas.microsoft.com/office/drawing/2014/main" id="{D5903E16-5688-320C-9482-26A0FEC3439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53158" y="2381540"/>
              <a:ext cx="721245" cy="779950"/>
            </a:xfrm>
            <a:prstGeom prst="rect">
              <a:avLst/>
            </a:prstGeom>
          </p:spPr>
        </p:pic>
      </p:grpSp>
      <p:sp>
        <p:nvSpPr>
          <p:cNvPr id="17" name="矢印: 右 16">
            <a:extLst>
              <a:ext uri="{FF2B5EF4-FFF2-40B4-BE49-F238E27FC236}">
                <a16:creationId xmlns:a16="http://schemas.microsoft.com/office/drawing/2014/main" id="{B988623D-08A6-4AF6-84AD-2014F26EAB4F}"/>
              </a:ext>
            </a:extLst>
          </p:cNvPr>
          <p:cNvSpPr/>
          <p:nvPr/>
        </p:nvSpPr>
        <p:spPr>
          <a:xfrm>
            <a:off x="4087746" y="3422815"/>
            <a:ext cx="1090219" cy="568344"/>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13"/>
          </a:p>
        </p:txBody>
      </p:sp>
      <p:sp>
        <p:nvSpPr>
          <p:cNvPr id="18" name="Google Shape;416;p38">
            <a:extLst>
              <a:ext uri="{FF2B5EF4-FFF2-40B4-BE49-F238E27FC236}">
                <a16:creationId xmlns:a16="http://schemas.microsoft.com/office/drawing/2014/main" id="{AC114931-A04A-6CD8-B7D2-E4DF26BA2C22}"/>
              </a:ext>
            </a:extLst>
          </p:cNvPr>
          <p:cNvSpPr txBox="1">
            <a:spLocks/>
          </p:cNvSpPr>
          <p:nvPr/>
        </p:nvSpPr>
        <p:spPr>
          <a:xfrm>
            <a:off x="9861259" y="6996590"/>
            <a:ext cx="641700" cy="578400"/>
          </a:xfrm>
          <a:prstGeom prst="rect">
            <a:avLst/>
          </a:prstGeom>
        </p:spPr>
        <p:txBody>
          <a:bodyPr spcFirstLastPara="1" wrap="square" lIns="116050" tIns="116050" rIns="116050" bIns="116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altLang="ja" sz="158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rPr>
              <a:pPr algn="r"/>
              <a:t>18</a:t>
            </a:fld>
            <a:endParaRPr lang="en-US" sz="1580" dirty="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19" name="正方形/長方形 18">
            <a:extLst>
              <a:ext uri="{FF2B5EF4-FFF2-40B4-BE49-F238E27FC236}">
                <a16:creationId xmlns:a16="http://schemas.microsoft.com/office/drawing/2014/main" id="{F9CEFF90-941C-E037-6DE7-BB7B4858B331}"/>
              </a:ext>
            </a:extLst>
          </p:cNvPr>
          <p:cNvSpPr/>
          <p:nvPr/>
        </p:nvSpPr>
        <p:spPr>
          <a:xfrm>
            <a:off x="1572194" y="2085607"/>
            <a:ext cx="2628000" cy="829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a:latin typeface="メイリオ" panose="020B0604030504040204" pitchFamily="50" charset="-128"/>
                <a:ea typeface="メイリオ" panose="020B0604030504040204" pitchFamily="50" charset="-128"/>
              </a:rPr>
              <a:t>Car-oriented city</a:t>
            </a:r>
            <a:endParaRPr kumimoji="1" lang="ja-JP" altLang="en-US" sz="1800" dirty="0">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13EF6D32-ABC1-CD07-CEB7-3C08D67306FD}"/>
              </a:ext>
            </a:extLst>
          </p:cNvPr>
          <p:cNvSpPr/>
          <p:nvPr/>
        </p:nvSpPr>
        <p:spPr>
          <a:xfrm>
            <a:off x="6473289" y="2085608"/>
            <a:ext cx="2628000" cy="829817"/>
          </a:xfrm>
          <a:prstGeom prst="rect">
            <a:avLst/>
          </a:prstGeom>
          <a:solidFill>
            <a:schemeClr val="accent5">
              <a:lumMod val="60000"/>
              <a:lumOff val="4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dirty="0">
                <a:solidFill>
                  <a:srgbClr val="000000"/>
                </a:solidFill>
                <a:latin typeface="メイリオ" panose="020B0604030504040204" pitchFamily="50" charset="-128"/>
                <a:ea typeface="メイリオ" panose="020B0604030504040204" pitchFamily="50" charset="-128"/>
                <a:cs typeface="HGPｺﾞｼｯｸM"/>
              </a:rPr>
              <a:t>Walkable City</a:t>
            </a:r>
            <a:endParaRPr kumimoji="1" lang="ja-JP" altLang="en-US" sz="1800" dirty="0"/>
          </a:p>
        </p:txBody>
      </p:sp>
    </p:spTree>
    <p:extLst>
      <p:ext uri="{BB962C8B-B14F-4D97-AF65-F5344CB8AC3E}">
        <p14:creationId xmlns:p14="http://schemas.microsoft.com/office/powerpoint/2010/main" val="1658732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a:extLst>
              <a:ext uri="{FF2B5EF4-FFF2-40B4-BE49-F238E27FC236}">
                <a16:creationId xmlns:a16="http://schemas.microsoft.com/office/drawing/2014/main" id="{B4D027C2-DBCA-6CE3-25BA-90D6202F5C6D}"/>
              </a:ext>
            </a:extLst>
          </p:cNvPr>
          <p:cNvSpPr txBox="1">
            <a:spLocks noChangeArrowheads="1"/>
          </p:cNvSpPr>
          <p:nvPr/>
        </p:nvSpPr>
        <p:spPr>
          <a:xfrm>
            <a:off x="376439" y="177658"/>
            <a:ext cx="9458325" cy="5252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Decrease in the Percentage of Tourists to Kyoto </a:t>
            </a:r>
            <a:b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b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by Private Cars</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graphicFrame>
        <p:nvGraphicFramePr>
          <p:cNvPr id="18" name="図表 17">
            <a:extLst>
              <a:ext uri="{FF2B5EF4-FFF2-40B4-BE49-F238E27FC236}">
                <a16:creationId xmlns:a16="http://schemas.microsoft.com/office/drawing/2014/main" id="{7E24945C-A799-8125-671B-48EB841A640E}"/>
              </a:ext>
            </a:extLst>
          </p:cNvPr>
          <p:cNvGraphicFramePr/>
          <p:nvPr>
            <p:extLst>
              <p:ext uri="{D42A27DB-BD31-4B8C-83A1-F6EECF244321}">
                <p14:modId xmlns:p14="http://schemas.microsoft.com/office/powerpoint/2010/main" val="3886402656"/>
              </p:ext>
            </p:extLst>
          </p:nvPr>
        </p:nvGraphicFramePr>
        <p:xfrm>
          <a:off x="-1439430" y="827314"/>
          <a:ext cx="13870916" cy="5290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テキスト ボックス 18">
            <a:extLst>
              <a:ext uri="{FF2B5EF4-FFF2-40B4-BE49-F238E27FC236}">
                <a16:creationId xmlns:a16="http://schemas.microsoft.com/office/drawing/2014/main" id="{199926F1-6E17-C8DA-4895-C8F77D9D7C92}"/>
              </a:ext>
            </a:extLst>
          </p:cNvPr>
          <p:cNvSpPr txBox="1"/>
          <p:nvPr/>
        </p:nvSpPr>
        <p:spPr>
          <a:xfrm>
            <a:off x="587828" y="2072159"/>
            <a:ext cx="3069772" cy="1862048"/>
          </a:xfrm>
          <a:prstGeom prst="rect">
            <a:avLst/>
          </a:prstGeom>
          <a:noFill/>
        </p:spPr>
        <p:txBody>
          <a:bodyPr wrap="square" rtlCol="0">
            <a:spAutoFit/>
          </a:bodyPr>
          <a:lstStyle/>
          <a:p>
            <a:r>
              <a:rPr kumimoji="1" lang="en-US" altLang="ja-JP" sz="11500" b="1" i="1" dirty="0">
                <a:solidFill>
                  <a:srgbClr val="0070C0"/>
                </a:solidFill>
                <a:latin typeface="Calisto MT" panose="02040603050505030304" pitchFamily="18" charset="0"/>
              </a:rPr>
              <a:t>42</a:t>
            </a:r>
            <a:r>
              <a:rPr kumimoji="1" lang="ja-JP" altLang="en-US" sz="5400" b="1" dirty="0">
                <a:solidFill>
                  <a:srgbClr val="0070C0"/>
                </a:solidFill>
              </a:rPr>
              <a:t>％</a:t>
            </a:r>
            <a:endParaRPr kumimoji="1" lang="ja-JP" altLang="en-US" sz="9600" b="1" dirty="0">
              <a:solidFill>
                <a:srgbClr val="0070C0"/>
              </a:solidFill>
            </a:endParaRPr>
          </a:p>
        </p:txBody>
      </p:sp>
      <p:sp>
        <p:nvSpPr>
          <p:cNvPr id="20" name="テキスト ボックス 19">
            <a:extLst>
              <a:ext uri="{FF2B5EF4-FFF2-40B4-BE49-F238E27FC236}">
                <a16:creationId xmlns:a16="http://schemas.microsoft.com/office/drawing/2014/main" id="{D4EE1273-DD7B-5DCE-B616-20D77DBECD56}"/>
              </a:ext>
            </a:extLst>
          </p:cNvPr>
          <p:cNvSpPr txBox="1"/>
          <p:nvPr/>
        </p:nvSpPr>
        <p:spPr>
          <a:xfrm>
            <a:off x="4093020" y="3680153"/>
            <a:ext cx="3069772" cy="1862048"/>
          </a:xfrm>
          <a:prstGeom prst="rect">
            <a:avLst/>
          </a:prstGeom>
          <a:noFill/>
        </p:spPr>
        <p:txBody>
          <a:bodyPr wrap="square" rtlCol="0">
            <a:spAutoFit/>
          </a:bodyPr>
          <a:lstStyle/>
          <a:p>
            <a:r>
              <a:rPr kumimoji="1" lang="en-US" altLang="ja-JP" sz="11500" b="1" i="1" dirty="0">
                <a:solidFill>
                  <a:srgbClr val="6699FF"/>
                </a:solidFill>
                <a:latin typeface="Calisto MT" panose="02040603050505030304" pitchFamily="18" charset="0"/>
              </a:rPr>
              <a:t>29</a:t>
            </a:r>
            <a:r>
              <a:rPr kumimoji="1" lang="ja-JP" altLang="en-US" sz="5400" b="1" dirty="0">
                <a:solidFill>
                  <a:srgbClr val="6699FF"/>
                </a:solidFill>
              </a:rPr>
              <a:t>％</a:t>
            </a:r>
            <a:endParaRPr kumimoji="1" lang="ja-JP" altLang="en-US" sz="9600" b="1" dirty="0">
              <a:solidFill>
                <a:srgbClr val="6699FF"/>
              </a:solidFill>
            </a:endParaRPr>
          </a:p>
        </p:txBody>
      </p:sp>
      <p:sp>
        <p:nvSpPr>
          <p:cNvPr id="21" name="テキスト ボックス 20">
            <a:extLst>
              <a:ext uri="{FF2B5EF4-FFF2-40B4-BE49-F238E27FC236}">
                <a16:creationId xmlns:a16="http://schemas.microsoft.com/office/drawing/2014/main" id="{7E413923-6D3C-85AE-5BB5-99F6812D4859}"/>
              </a:ext>
            </a:extLst>
          </p:cNvPr>
          <p:cNvSpPr txBox="1"/>
          <p:nvPr/>
        </p:nvSpPr>
        <p:spPr>
          <a:xfrm>
            <a:off x="7422715" y="4623875"/>
            <a:ext cx="3069772" cy="1862048"/>
          </a:xfrm>
          <a:prstGeom prst="rect">
            <a:avLst/>
          </a:prstGeom>
          <a:noFill/>
        </p:spPr>
        <p:txBody>
          <a:bodyPr wrap="square" rtlCol="0">
            <a:spAutoFit/>
          </a:bodyPr>
          <a:lstStyle/>
          <a:p>
            <a:r>
              <a:rPr kumimoji="1" lang="en-US" altLang="ja-JP" sz="11500" b="1" i="1" dirty="0">
                <a:solidFill>
                  <a:srgbClr val="99CCFF"/>
                </a:solidFill>
                <a:latin typeface="Calisto MT" panose="02040603050505030304" pitchFamily="18" charset="0"/>
              </a:rPr>
              <a:t>9</a:t>
            </a:r>
            <a:r>
              <a:rPr kumimoji="1" lang="ja-JP" altLang="en-US" sz="5400" b="1" dirty="0">
                <a:solidFill>
                  <a:srgbClr val="99CCFF"/>
                </a:solidFill>
              </a:rPr>
              <a:t>％</a:t>
            </a:r>
            <a:endParaRPr kumimoji="1" lang="ja-JP" altLang="en-US" sz="9600" b="1" dirty="0">
              <a:solidFill>
                <a:srgbClr val="99CCFF"/>
              </a:solidFill>
            </a:endParaRPr>
          </a:p>
        </p:txBody>
      </p:sp>
      <p:pic>
        <p:nvPicPr>
          <p:cNvPr id="22" name="グラフィックス 21" descr="車">
            <a:extLst>
              <a:ext uri="{FF2B5EF4-FFF2-40B4-BE49-F238E27FC236}">
                <a16:creationId xmlns:a16="http://schemas.microsoft.com/office/drawing/2014/main" id="{3DCF90EC-6006-E80C-3957-EC21D032CEA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9984" y="3665702"/>
            <a:ext cx="815160" cy="858629"/>
          </a:xfrm>
          <a:prstGeom prst="rect">
            <a:avLst/>
          </a:prstGeom>
        </p:spPr>
      </p:pic>
      <p:pic>
        <p:nvPicPr>
          <p:cNvPr id="23" name="グラフィックス 22" descr="車">
            <a:extLst>
              <a:ext uri="{FF2B5EF4-FFF2-40B4-BE49-F238E27FC236}">
                <a16:creationId xmlns:a16="http://schemas.microsoft.com/office/drawing/2014/main" id="{D6C55233-CD5C-86CB-A682-5D560F72A27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26826" y="3665701"/>
            <a:ext cx="815160" cy="858629"/>
          </a:xfrm>
          <a:prstGeom prst="rect">
            <a:avLst/>
          </a:prstGeom>
        </p:spPr>
      </p:pic>
      <p:pic>
        <p:nvPicPr>
          <p:cNvPr id="24" name="グラフィックス 23" descr="車">
            <a:extLst>
              <a:ext uri="{FF2B5EF4-FFF2-40B4-BE49-F238E27FC236}">
                <a16:creationId xmlns:a16="http://schemas.microsoft.com/office/drawing/2014/main" id="{4465E3DD-16C9-86D7-684E-8F23B689453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46088" y="4223502"/>
            <a:ext cx="815160" cy="858629"/>
          </a:xfrm>
          <a:prstGeom prst="rect">
            <a:avLst/>
          </a:prstGeom>
        </p:spPr>
      </p:pic>
      <p:pic>
        <p:nvPicPr>
          <p:cNvPr id="25" name="グラフィックス 24" descr="車">
            <a:extLst>
              <a:ext uri="{FF2B5EF4-FFF2-40B4-BE49-F238E27FC236}">
                <a16:creationId xmlns:a16="http://schemas.microsoft.com/office/drawing/2014/main" id="{785E5F99-171A-5A5C-3F1F-4EDCE9FD6A6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04704" y="5104918"/>
            <a:ext cx="815160" cy="858629"/>
          </a:xfrm>
          <a:prstGeom prst="rect">
            <a:avLst/>
          </a:prstGeom>
        </p:spPr>
      </p:pic>
      <p:pic>
        <p:nvPicPr>
          <p:cNvPr id="26" name="グラフィックス 25" descr="車">
            <a:extLst>
              <a:ext uri="{FF2B5EF4-FFF2-40B4-BE49-F238E27FC236}">
                <a16:creationId xmlns:a16="http://schemas.microsoft.com/office/drawing/2014/main" id="{E696090F-1382-F150-0607-D346C7B8391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143702" y="5104918"/>
            <a:ext cx="815160" cy="858629"/>
          </a:xfrm>
          <a:prstGeom prst="rect">
            <a:avLst/>
          </a:prstGeom>
        </p:spPr>
      </p:pic>
      <p:pic>
        <p:nvPicPr>
          <p:cNvPr id="27" name="グラフィックス 26" descr="車">
            <a:extLst>
              <a:ext uri="{FF2B5EF4-FFF2-40B4-BE49-F238E27FC236}">
                <a16:creationId xmlns:a16="http://schemas.microsoft.com/office/drawing/2014/main" id="{B38BEC8E-FE4E-4DDD-8DFD-B4627FE6B6F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48518" y="6117773"/>
            <a:ext cx="815160" cy="858629"/>
          </a:xfrm>
          <a:prstGeom prst="rect">
            <a:avLst/>
          </a:prstGeom>
        </p:spPr>
      </p:pic>
      <p:pic>
        <p:nvPicPr>
          <p:cNvPr id="28" name="グラフィックス 27" descr="車">
            <a:extLst>
              <a:ext uri="{FF2B5EF4-FFF2-40B4-BE49-F238E27FC236}">
                <a16:creationId xmlns:a16="http://schemas.microsoft.com/office/drawing/2014/main" id="{AB8A4A30-99A2-37F2-57B4-21B27DCCD38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5404" y="4221516"/>
            <a:ext cx="815160" cy="858629"/>
          </a:xfrm>
          <a:prstGeom prst="rect">
            <a:avLst/>
          </a:prstGeom>
        </p:spPr>
      </p:pic>
      <p:pic>
        <p:nvPicPr>
          <p:cNvPr id="29" name="グラフィックス 28" descr="車">
            <a:extLst>
              <a:ext uri="{FF2B5EF4-FFF2-40B4-BE49-F238E27FC236}">
                <a16:creationId xmlns:a16="http://schemas.microsoft.com/office/drawing/2014/main" id="{CEAB9E14-453C-F9F1-09BE-B29E2FDB2C8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03911" y="5688460"/>
            <a:ext cx="815160" cy="858629"/>
          </a:xfrm>
          <a:prstGeom prst="rect">
            <a:avLst/>
          </a:prstGeom>
        </p:spPr>
      </p:pic>
      <p:sp>
        <p:nvSpPr>
          <p:cNvPr id="30" name="Google Shape;416;p38">
            <a:extLst>
              <a:ext uri="{FF2B5EF4-FFF2-40B4-BE49-F238E27FC236}">
                <a16:creationId xmlns:a16="http://schemas.microsoft.com/office/drawing/2014/main" id="{B4A8A920-A9B6-83FD-0C68-983A7B857D2C}"/>
              </a:ext>
            </a:extLst>
          </p:cNvPr>
          <p:cNvSpPr txBox="1">
            <a:spLocks/>
          </p:cNvSpPr>
          <p:nvPr/>
        </p:nvSpPr>
        <p:spPr>
          <a:xfrm>
            <a:off x="10025851" y="7014878"/>
            <a:ext cx="641700" cy="578400"/>
          </a:xfrm>
          <a:prstGeom prst="rect">
            <a:avLst/>
          </a:prstGeom>
        </p:spPr>
        <p:txBody>
          <a:bodyPr spcFirstLastPara="1" wrap="square" lIns="116050" tIns="116050" rIns="116050" bIns="116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altLang="ja" sz="1580" smtClean="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rPr>
              <a:pPr/>
              <a:t>19</a:t>
            </a:fld>
            <a:endParaRPr lang="en-US" sz="1580" dirty="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691604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DFD1989-9C91-4E8A-A983-AF4133697E9B}"/>
              </a:ext>
            </a:extLst>
          </p:cNvPr>
          <p:cNvSpPr>
            <a:spLocks noGrp="1"/>
          </p:cNvSpPr>
          <p:nvPr>
            <p:ph type="sldNum" sz="quarter" idx="12"/>
          </p:nvPr>
        </p:nvSpPr>
        <p:spPr>
          <a:xfrm>
            <a:off x="9906772" y="6988982"/>
            <a:ext cx="641700" cy="578400"/>
          </a:xfrm>
        </p:spPr>
        <p:txBody>
          <a:bodyPr/>
          <a:lstStyle/>
          <a:p>
            <a:pPr defTabSz="801929">
              <a:buClrTx/>
              <a:defRPr/>
            </a:pPr>
            <a:fld id="{B84C2F27-B4D8-410A-AA9D-AEC79649D3D7}" type="slidenum">
              <a:rPr kumimoji="1" lang="ja-JP" altLang="en-US" sz="1579" kern="1200">
                <a:solidFill>
                  <a:schemeClr val="bg1">
                    <a:lumMod val="50000"/>
                  </a:schemeClr>
                </a:solidFill>
                <a:latin typeface="メイリオ" panose="020B0604030504040204" pitchFamily="50" charset="-128"/>
                <a:ea typeface="メイリオ" panose="020B0604030504040204" pitchFamily="50" charset="-128"/>
                <a:cs typeface="+mn-cs"/>
              </a:rPr>
              <a:pPr defTabSz="801929">
                <a:buClrTx/>
                <a:defRPr/>
              </a:pPr>
              <a:t>2</a:t>
            </a:fld>
            <a:endParaRPr kumimoji="1" lang="ja-JP" altLang="en-US" sz="1579" kern="1200" dirty="0">
              <a:solidFill>
                <a:schemeClr val="bg1">
                  <a:lumMod val="50000"/>
                </a:schemeClr>
              </a:solidFill>
              <a:latin typeface="メイリオ" panose="020B0604030504040204" pitchFamily="50" charset="-128"/>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DE94D6C3-14C3-44DE-8100-F4DF86D8BDF0}"/>
              </a:ext>
            </a:extLst>
          </p:cNvPr>
          <p:cNvSpPr txBox="1"/>
          <p:nvPr/>
        </p:nvSpPr>
        <p:spPr>
          <a:xfrm>
            <a:off x="322771" y="1711389"/>
            <a:ext cx="10046269" cy="5465599"/>
          </a:xfrm>
          <a:prstGeom prst="rect">
            <a:avLst/>
          </a:prstGeom>
          <a:noFill/>
        </p:spPr>
        <p:txBody>
          <a:bodyPr wrap="square">
            <a:spAutoFit/>
          </a:bodyPr>
          <a:lstStyle/>
          <a:p>
            <a:pPr defTabSz="801929">
              <a:lnSpc>
                <a:spcPts val="3200"/>
              </a:lnSpc>
              <a:buClrTx/>
              <a:defRPr/>
            </a:pPr>
            <a:r>
              <a:rPr kumimoji="1" lang="en-US" altLang="ja-JP" sz="2400" kern="1200" dirty="0">
                <a:solidFill>
                  <a:prstClr val="black"/>
                </a:solidFill>
                <a:latin typeface="メイリオ" panose="020B0604030504040204" pitchFamily="50" charset="-128"/>
                <a:ea typeface="メイリオ" panose="020B0604030504040204" pitchFamily="50" charset="-128"/>
                <a:cs typeface="+mn-cs"/>
              </a:rPr>
              <a:t> - Any city is in need of some ideal.</a:t>
            </a:r>
          </a:p>
          <a:p>
            <a:pPr defTabSz="801929">
              <a:lnSpc>
                <a:spcPts val="1000"/>
              </a:lnSpc>
              <a:buClrTx/>
              <a:defRPr/>
            </a:pPr>
            <a:endParaRPr kumimoji="1" lang="en-US" altLang="ja-JP" sz="2400" kern="1200" dirty="0">
              <a:solidFill>
                <a:prstClr val="black"/>
              </a:solidFill>
              <a:latin typeface="メイリオ" panose="020B0604030504040204" pitchFamily="50" charset="-128"/>
              <a:ea typeface="メイリオ" panose="020B0604030504040204" pitchFamily="50" charset="-128"/>
              <a:cs typeface="+mn-cs"/>
            </a:endParaRPr>
          </a:p>
          <a:p>
            <a:pPr defTabSz="801929">
              <a:lnSpc>
                <a:spcPts val="500"/>
              </a:lnSpc>
              <a:buClrTx/>
              <a:defRPr/>
            </a:pPr>
            <a:endParaRPr kumimoji="1" lang="ja-JP" altLang="en-US" sz="700" kern="1200" dirty="0">
              <a:solidFill>
                <a:prstClr val="black"/>
              </a:solidFill>
              <a:latin typeface="メイリオ" panose="020B0604030504040204" pitchFamily="50" charset="-128"/>
              <a:ea typeface="メイリオ" panose="020B0604030504040204" pitchFamily="50" charset="-128"/>
              <a:cs typeface="+mn-cs"/>
            </a:endParaRPr>
          </a:p>
          <a:p>
            <a:pPr algn="just" defTabSz="801929">
              <a:lnSpc>
                <a:spcPts val="3200"/>
              </a:lnSpc>
              <a:buClrTx/>
              <a:defRPr/>
            </a:pPr>
            <a:r>
              <a:rPr kumimoji="1" lang="en-US" altLang="ja-JP" sz="2400" b="1" kern="1200" dirty="0">
                <a:solidFill>
                  <a:srgbClr val="7030A0"/>
                </a:solidFill>
                <a:latin typeface="メイリオ" panose="020B0604030504040204" pitchFamily="50" charset="-128"/>
                <a:ea typeface="メイリオ" panose="020B0604030504040204" pitchFamily="50" charset="-128"/>
                <a:cs typeface="+mn-cs"/>
              </a:rPr>
              <a:t> - </a:t>
            </a:r>
            <a:r>
              <a:rPr kumimoji="1" lang="en-US" altLang="ja-JP" sz="2400" b="1" u="sng" kern="1200" dirty="0">
                <a:solidFill>
                  <a:srgbClr val="7030A0"/>
                </a:solidFill>
                <a:latin typeface="メイリオ" panose="020B0604030504040204" pitchFamily="50" charset="-128"/>
                <a:ea typeface="メイリオ" panose="020B0604030504040204" pitchFamily="50" charset="-128"/>
                <a:cs typeface="+mn-cs"/>
              </a:rPr>
              <a:t>A free city for international cultural exchange is one where peoples of any country may assemble freely and in peace, regardless of race, creed or social system, for the purpose of cultural exchange.</a:t>
            </a:r>
          </a:p>
          <a:p>
            <a:pPr algn="just" defTabSz="801929">
              <a:lnSpc>
                <a:spcPts val="1000"/>
              </a:lnSpc>
              <a:buClrTx/>
              <a:defRPr/>
            </a:pPr>
            <a:endParaRPr kumimoji="1" lang="en-US" altLang="ja-JP" sz="2400" kern="1200" dirty="0">
              <a:latin typeface="メイリオ" panose="020B0604030504040204" pitchFamily="50" charset="-128"/>
              <a:ea typeface="メイリオ" panose="020B0604030504040204" pitchFamily="50" charset="-128"/>
              <a:cs typeface="+mn-cs"/>
            </a:endParaRPr>
          </a:p>
          <a:p>
            <a:pPr algn="just" defTabSz="801929">
              <a:lnSpc>
                <a:spcPts val="3200"/>
              </a:lnSpc>
              <a:buClrTx/>
              <a:defRPr/>
            </a:pPr>
            <a:r>
              <a:rPr kumimoji="1" lang="ja-JP" altLang="en-US" sz="2400" kern="1200" dirty="0">
                <a:latin typeface="メイリオ" panose="020B0604030504040204" pitchFamily="50" charset="-128"/>
                <a:ea typeface="メイリオ" panose="020B0604030504040204" pitchFamily="50" charset="-128"/>
                <a:cs typeface="+mn-cs"/>
              </a:rPr>
              <a:t> </a:t>
            </a:r>
            <a:r>
              <a:rPr kumimoji="1" lang="en-US" altLang="ja-JP" sz="2400" kern="1200" dirty="0">
                <a:latin typeface="メイリオ" panose="020B0604030504040204" pitchFamily="50" charset="-128"/>
                <a:ea typeface="メイリオ" panose="020B0604030504040204" pitchFamily="50" charset="-128"/>
                <a:cs typeface="+mn-cs"/>
              </a:rPr>
              <a:t>- Kyoto, an ancient capital with a history of over one thousand years, cannot merely take pride in past glories, nor live isolated. She </a:t>
            </a:r>
            <a:r>
              <a:rPr kumimoji="1" lang="en-US" altLang="ja-JP" sz="2400" b="1" u="sng" kern="1200" dirty="0">
                <a:solidFill>
                  <a:srgbClr val="7030A0"/>
                </a:solidFill>
                <a:latin typeface="メイリオ" panose="020B0604030504040204" pitchFamily="50" charset="-128"/>
                <a:ea typeface="メイリオ" panose="020B0604030504040204" pitchFamily="50" charset="-128"/>
                <a:cs typeface="+mn-cs"/>
              </a:rPr>
              <a:t>must be always renewed culturally and continue to create her own unique culture.</a:t>
            </a:r>
            <a:r>
              <a:rPr kumimoji="1" lang="ja-JP" altLang="en-US" sz="2400" b="1" u="sng" kern="1200" dirty="0">
                <a:solidFill>
                  <a:srgbClr val="7030A0"/>
                </a:solidFill>
                <a:latin typeface="メイリオ" panose="020B0604030504040204" pitchFamily="50" charset="-128"/>
                <a:ea typeface="メイリオ" panose="020B0604030504040204" pitchFamily="50" charset="-128"/>
                <a:cs typeface="+mn-cs"/>
              </a:rPr>
              <a:t> </a:t>
            </a:r>
            <a:endParaRPr kumimoji="1" lang="en-US" altLang="ja-JP" sz="2400" b="1" u="sng" kern="1200" dirty="0">
              <a:solidFill>
                <a:srgbClr val="7030A0"/>
              </a:solidFill>
              <a:latin typeface="メイリオ" panose="020B0604030504040204" pitchFamily="50" charset="-128"/>
              <a:ea typeface="メイリオ" panose="020B0604030504040204" pitchFamily="50" charset="-128"/>
              <a:cs typeface="+mn-cs"/>
            </a:endParaRPr>
          </a:p>
          <a:p>
            <a:pPr algn="just" defTabSz="801929">
              <a:lnSpc>
                <a:spcPts val="1000"/>
              </a:lnSpc>
              <a:buClrTx/>
              <a:defRPr/>
            </a:pPr>
            <a:endParaRPr kumimoji="1" lang="en-US" altLang="ja-JP" sz="2400" b="1" u="sng" kern="1200" dirty="0">
              <a:solidFill>
                <a:srgbClr val="7030A0"/>
              </a:solidFill>
              <a:latin typeface="メイリオ" panose="020B0604030504040204" pitchFamily="50" charset="-128"/>
              <a:ea typeface="メイリオ" panose="020B0604030504040204" pitchFamily="50" charset="-128"/>
              <a:cs typeface="+mn-cs"/>
            </a:endParaRPr>
          </a:p>
          <a:p>
            <a:pPr algn="just" defTabSz="801929">
              <a:lnSpc>
                <a:spcPts val="3200"/>
              </a:lnSpc>
              <a:buClrTx/>
              <a:defRPr/>
            </a:pPr>
            <a:r>
              <a:rPr kumimoji="1" lang="en-US" altLang="ja-JP" sz="2400" kern="1200" dirty="0">
                <a:solidFill>
                  <a:prstClr val="black"/>
                </a:solidFill>
                <a:latin typeface="メイリオ" panose="020B0604030504040204" pitchFamily="50" charset="-128"/>
                <a:ea typeface="メイリオ" panose="020B0604030504040204" pitchFamily="50" charset="-128"/>
                <a:cs typeface="+mn-cs"/>
              </a:rPr>
              <a:t>- We, the citizens of Kyoto, would like calmly to make this resolution and pledge our efforts towards what we can to do for the realization of this ideal.</a:t>
            </a:r>
            <a:endParaRPr kumimoji="1" lang="ja-JP" altLang="en-US" sz="2400" kern="1200" dirty="0">
              <a:solidFill>
                <a:prstClr val="black"/>
              </a:solidFill>
              <a:latin typeface="メイリオ" panose="020B0604030504040204" pitchFamily="50" charset="-128"/>
              <a:ea typeface="メイリオ" panose="020B0604030504040204" pitchFamily="50" charset="-128"/>
              <a:cs typeface="+mn-cs"/>
            </a:endParaRPr>
          </a:p>
        </p:txBody>
      </p:sp>
      <p:sp>
        <p:nvSpPr>
          <p:cNvPr id="8" name="正方形/長方形 7">
            <a:extLst>
              <a:ext uri="{FF2B5EF4-FFF2-40B4-BE49-F238E27FC236}">
                <a16:creationId xmlns:a16="http://schemas.microsoft.com/office/drawing/2014/main" id="{24A8E703-F14F-4689-8A48-9C8ABB7F7420}"/>
              </a:ext>
            </a:extLst>
          </p:cNvPr>
          <p:cNvSpPr/>
          <p:nvPr/>
        </p:nvSpPr>
        <p:spPr>
          <a:xfrm>
            <a:off x="8728364" y="1224503"/>
            <a:ext cx="1499258" cy="453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buClrTx/>
              <a:defRPr/>
            </a:pPr>
            <a:r>
              <a:rPr kumimoji="1" lang="en-US" altLang="ja-JP" sz="2105" kern="1200" dirty="0">
                <a:solidFill>
                  <a:schemeClr val="tx1"/>
                </a:solidFill>
                <a:latin typeface="メイリオ" panose="020B0604030504040204" pitchFamily="50" charset="-128"/>
                <a:ea typeface="メイリオ" panose="020B0604030504040204" pitchFamily="50" charset="-128"/>
              </a:rPr>
              <a:t>Excerpts</a:t>
            </a:r>
          </a:p>
        </p:txBody>
      </p:sp>
      <p:sp>
        <p:nvSpPr>
          <p:cNvPr id="2" name="Google Shape;287;p25">
            <a:extLst>
              <a:ext uri="{FF2B5EF4-FFF2-40B4-BE49-F238E27FC236}">
                <a16:creationId xmlns:a16="http://schemas.microsoft.com/office/drawing/2014/main" id="{F082219C-D9FA-9649-646B-16F61C4FF742}"/>
              </a:ext>
            </a:extLst>
          </p:cNvPr>
          <p:cNvSpPr txBox="1">
            <a:spLocks noGrp="1"/>
          </p:cNvSpPr>
          <p:nvPr>
            <p:ph type="title"/>
          </p:nvPr>
        </p:nvSpPr>
        <p:spPr>
          <a:xfrm>
            <a:off x="322771" y="222689"/>
            <a:ext cx="10084280" cy="841800"/>
          </a:xfrm>
          <a:prstGeom prst="rect">
            <a:avLst/>
          </a:prstGeom>
        </p:spPr>
        <p:txBody>
          <a:bodyPr spcFirstLastPara="1" wrap="square" lIns="116050" tIns="116050" rIns="116050" bIns="116050" anchor="t" anchorCtr="0">
            <a:noAutofit/>
          </a:bodyPr>
          <a:lstStyle/>
          <a:p>
            <a:r>
              <a:rPr lang="en-US" altLang="ja-JP" sz="2800" dirty="0">
                <a:latin typeface="メイリオ" panose="020B0604030504040204" pitchFamily="50" charset="-128"/>
                <a:ea typeface="メイリオ" panose="020B0604030504040204" pitchFamily="50" charset="-128"/>
                <a:cs typeface="Helvetica Neue"/>
                <a:sym typeface="Helvetica Neue"/>
              </a:rPr>
              <a:t>Declaration of Kyoto as a City Open to the Free Exchange of World Cultures (1978)</a:t>
            </a:r>
            <a:br>
              <a:rPr lang="ja-JP" altLang="en-US" sz="2800" dirty="0">
                <a:latin typeface="メイリオ" panose="020B0604030504040204" pitchFamily="50" charset="-128"/>
                <a:ea typeface="メイリオ" panose="020B0604030504040204" pitchFamily="50" charset="-128"/>
                <a:cs typeface="Helvetica Neue"/>
                <a:sym typeface="Helvetica Neue"/>
              </a:rPr>
            </a:br>
            <a:endParaRPr lang="ja-JP" altLang="en-US" sz="2800" dirty="0">
              <a:latin typeface="メイリオ" panose="020B0604030504040204" pitchFamily="50" charset="-128"/>
              <a:ea typeface="メイリオ" panose="020B0604030504040204" pitchFamily="50" charset="-128"/>
              <a:cs typeface="Helvetica Neue"/>
              <a:sym typeface="Helvetica Neue"/>
            </a:endParaRPr>
          </a:p>
        </p:txBody>
      </p:sp>
    </p:spTree>
    <p:extLst>
      <p:ext uri="{BB962C8B-B14F-4D97-AF65-F5344CB8AC3E}">
        <p14:creationId xmlns:p14="http://schemas.microsoft.com/office/powerpoint/2010/main" val="2384482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テキスト ボックス 26">
            <a:extLst>
              <a:ext uri="{FF2B5EF4-FFF2-40B4-BE49-F238E27FC236}">
                <a16:creationId xmlns:a16="http://schemas.microsoft.com/office/drawing/2014/main" id="{4A47395B-0AE9-4F88-A884-57793ADE6F34}"/>
              </a:ext>
            </a:extLst>
          </p:cNvPr>
          <p:cNvSpPr txBox="1">
            <a:spLocks noChangeArrowheads="1"/>
          </p:cNvSpPr>
          <p:nvPr/>
        </p:nvSpPr>
        <p:spPr bwMode="auto">
          <a:xfrm>
            <a:off x="507232" y="1140997"/>
            <a:ext cx="2970026"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marL="0" indent="0">
              <a:spcBef>
                <a:spcPct val="0"/>
              </a:spcBef>
              <a:buClrTx/>
              <a:buSzTx/>
              <a:buNone/>
            </a:pPr>
            <a:r>
              <a:rPr lang="ja-JP" altLang="en-US" sz="2000" dirty="0">
                <a:solidFill>
                  <a:srgbClr val="002060"/>
                </a:solidFill>
                <a:latin typeface="メイリオ" panose="020B0604030504040204" pitchFamily="50" charset="-128"/>
                <a:ea typeface="メイリオ" panose="020B0604030504040204" pitchFamily="50" charset="-128"/>
                <a:cs typeface="Arial" panose="020B0604020202020204" pitchFamily="34" charset="0"/>
              </a:rPr>
              <a:t>●</a:t>
            </a:r>
            <a:r>
              <a:rPr lang="ja-JP" altLang="en-US" sz="1984" dirty="0">
                <a:solidFill>
                  <a:srgbClr val="00206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1984" dirty="0">
                <a:solidFill>
                  <a:srgbClr val="002060"/>
                </a:solidFill>
                <a:latin typeface="Arial" panose="020B0604020202020204" pitchFamily="34" charset="0"/>
                <a:cs typeface="Arial" panose="020B0604020202020204" pitchFamily="34" charset="0"/>
              </a:rPr>
              <a:t>Lane Specifications</a:t>
            </a:r>
            <a:endParaRPr lang="ja-JP" altLang="en-US" sz="1984" dirty="0">
              <a:solidFill>
                <a:srgbClr val="002060"/>
              </a:solidFill>
              <a:latin typeface="Arial" panose="020B0604020202020204" pitchFamily="34" charset="0"/>
              <a:cs typeface="Arial" panose="020B0604020202020204" pitchFamily="34" charset="0"/>
            </a:endParaRPr>
          </a:p>
        </p:txBody>
      </p:sp>
      <p:pic>
        <p:nvPicPr>
          <p:cNvPr id="189454" name="図 4">
            <a:extLst>
              <a:ext uri="{FF2B5EF4-FFF2-40B4-BE49-F238E27FC236}">
                <a16:creationId xmlns:a16="http://schemas.microsoft.com/office/drawing/2014/main" id="{7240378D-BAF3-4D43-AE6E-67D2ABFDE3B0}"/>
              </a:ext>
            </a:extLst>
          </p:cNvPr>
          <p:cNvPicPr>
            <a:picLocks noChangeAspect="1"/>
          </p:cNvPicPr>
          <p:nvPr/>
        </p:nvPicPr>
        <p:blipFill>
          <a:blip r:embed="rId3" cstate="screen">
            <a:extLst>
              <a:ext uri="{28A0092B-C50C-407E-A947-70E740481C1C}">
                <a14:useLocalDpi xmlns:a14="http://schemas.microsoft.com/office/drawing/2010/main"/>
              </a:ext>
            </a:extLst>
          </a:blip>
          <a:srcRect t="-5339"/>
          <a:stretch>
            <a:fillRect/>
          </a:stretch>
        </p:blipFill>
        <p:spPr bwMode="auto">
          <a:xfrm>
            <a:off x="1788581" y="1541484"/>
            <a:ext cx="7092000" cy="263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5" name="Picture 2">
            <a:extLst>
              <a:ext uri="{FF2B5EF4-FFF2-40B4-BE49-F238E27FC236}">
                <a16:creationId xmlns:a16="http://schemas.microsoft.com/office/drawing/2014/main" id="{0A221EF0-CC7B-469E-A95C-EC195029BA5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006" y="4645783"/>
            <a:ext cx="7092000" cy="273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56" name="Rectangle 2">
            <a:extLst>
              <a:ext uri="{FF2B5EF4-FFF2-40B4-BE49-F238E27FC236}">
                <a16:creationId xmlns:a16="http://schemas.microsoft.com/office/drawing/2014/main" id="{C821A136-8810-411E-B328-A9CD1382E06C}"/>
              </a:ext>
            </a:extLst>
          </p:cNvPr>
          <p:cNvSpPr txBox="1">
            <a:spLocks noChangeArrowheads="1"/>
          </p:cNvSpPr>
          <p:nvPr/>
        </p:nvSpPr>
        <p:spPr bwMode="auto">
          <a:xfrm>
            <a:off x="236038" y="223680"/>
            <a:ext cx="100795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ja-JP" altLang="en-US" sz="2646" b="1" dirty="0">
                <a:solidFill>
                  <a:srgbClr val="40404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Project</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to</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Widen</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Sidewalks</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on</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the</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Shijo-dori</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Street</a:t>
            </a:r>
            <a:endParaRPr lang="ja-JP" altLang="en-US" sz="2646"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189457" name="正方形/長方形 14">
            <a:extLst>
              <a:ext uri="{FF2B5EF4-FFF2-40B4-BE49-F238E27FC236}">
                <a16:creationId xmlns:a16="http://schemas.microsoft.com/office/drawing/2014/main" id="{9BA727F6-9898-45F0-9953-ED5478F7E672}"/>
              </a:ext>
            </a:extLst>
          </p:cNvPr>
          <p:cNvSpPr>
            <a:spLocks noChangeArrowheads="1"/>
          </p:cNvSpPr>
          <p:nvPr/>
        </p:nvSpPr>
        <p:spPr bwMode="auto">
          <a:xfrm>
            <a:off x="1460443" y="1619396"/>
            <a:ext cx="1805507" cy="397250"/>
          </a:xfrm>
          <a:prstGeom prst="rect">
            <a:avLst/>
          </a:prstGeom>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eaLnBrk="1" hangingPunct="1">
              <a:spcBef>
                <a:spcPct val="0"/>
              </a:spcBef>
              <a:buClrTx/>
              <a:buSzTx/>
              <a:buFontTx/>
              <a:buNone/>
            </a:pPr>
            <a:r>
              <a:rPr lang="en-US" altLang="ja-JP" sz="1543" dirty="0">
                <a:solidFill>
                  <a:srgbClr val="1C1C1C"/>
                </a:solidFill>
                <a:latin typeface="Arial Narrow" panose="020B0606020202030204" pitchFamily="34" charset="0"/>
                <a:ea typeface="ＭＳ Ｐゴシック" panose="020B0600070205080204" pitchFamily="50" charset="-128"/>
                <a:cs typeface="Arial" panose="020B0604020202020204" pitchFamily="34" charset="0"/>
              </a:rPr>
              <a:t>Before</a:t>
            </a:r>
            <a:endParaRPr lang="ja-JP" altLang="en-US" sz="1543" dirty="0">
              <a:solidFill>
                <a:srgbClr val="1C1C1C"/>
              </a:solidFill>
              <a:latin typeface="Arial Narrow" panose="020B0606020202030204" pitchFamily="34" charset="0"/>
              <a:ea typeface="ＭＳ Ｐゴシック" panose="020B0600070205080204" pitchFamily="50" charset="-128"/>
              <a:cs typeface="Arial" panose="020B0604020202020204" pitchFamily="34" charset="0"/>
            </a:endParaRPr>
          </a:p>
        </p:txBody>
      </p:sp>
      <p:sp>
        <p:nvSpPr>
          <p:cNvPr id="189458" name="正方形/長方形 15">
            <a:extLst>
              <a:ext uri="{FF2B5EF4-FFF2-40B4-BE49-F238E27FC236}">
                <a16:creationId xmlns:a16="http://schemas.microsoft.com/office/drawing/2014/main" id="{4A28DFD9-C3C1-402C-B006-AB92BCC41A34}"/>
              </a:ext>
            </a:extLst>
          </p:cNvPr>
          <p:cNvSpPr>
            <a:spLocks noChangeArrowheads="1"/>
          </p:cNvSpPr>
          <p:nvPr/>
        </p:nvSpPr>
        <p:spPr bwMode="auto">
          <a:xfrm>
            <a:off x="1460443" y="4665531"/>
            <a:ext cx="1805507" cy="376492"/>
          </a:xfrm>
          <a:prstGeom prst="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eaLnBrk="1" hangingPunct="1">
              <a:spcBef>
                <a:spcPct val="0"/>
              </a:spcBef>
              <a:buClrTx/>
              <a:buSzTx/>
              <a:buFontTx/>
              <a:buNone/>
            </a:pPr>
            <a:r>
              <a:rPr lang="en-US" altLang="ja-JP" sz="1543" dirty="0">
                <a:solidFill>
                  <a:srgbClr val="1C1C1C"/>
                </a:solidFill>
                <a:latin typeface="Arial Narrow" panose="020B0606020202030204" pitchFamily="34" charset="0"/>
                <a:ea typeface="ＭＳ Ｐゴシック" panose="020B0600070205080204" pitchFamily="50" charset="-128"/>
                <a:cs typeface="Arial" panose="020B0604020202020204" pitchFamily="34" charset="0"/>
              </a:rPr>
              <a:t>After</a:t>
            </a:r>
            <a:endParaRPr lang="ja-JP" altLang="en-US" sz="1543" dirty="0">
              <a:solidFill>
                <a:srgbClr val="1C1C1C"/>
              </a:solidFill>
              <a:latin typeface="Arial Narrow" panose="020B0606020202030204" pitchFamily="34" charset="0"/>
              <a:ea typeface="ＭＳ Ｐゴシック" panose="020B0600070205080204" pitchFamily="50" charset="-128"/>
              <a:cs typeface="Arial" panose="020B0604020202020204" pitchFamily="34" charset="0"/>
            </a:endParaRPr>
          </a:p>
        </p:txBody>
      </p:sp>
      <p:sp>
        <p:nvSpPr>
          <p:cNvPr id="29" name="ストライプ矢印 28">
            <a:extLst>
              <a:ext uri="{FF2B5EF4-FFF2-40B4-BE49-F238E27FC236}">
                <a16:creationId xmlns:a16="http://schemas.microsoft.com/office/drawing/2014/main" id="{F41B06F1-C64F-4957-838D-DD6EF626EC63}"/>
              </a:ext>
            </a:extLst>
          </p:cNvPr>
          <p:cNvSpPr/>
          <p:nvPr/>
        </p:nvSpPr>
        <p:spPr bwMode="auto">
          <a:xfrm rot="5400000">
            <a:off x="5117381" y="4224134"/>
            <a:ext cx="409482" cy="594974"/>
          </a:xfrm>
          <a:prstGeom prst="stripedRightArrow">
            <a:avLst/>
          </a:prstGeom>
          <a:solidFill>
            <a:srgbClr val="FF0000"/>
          </a:solidFill>
          <a:ln w="9525" cap="flat" cmpd="sng" algn="ctr">
            <a:noFill/>
            <a:prstDash val="solid"/>
            <a:round/>
            <a:headEnd type="none" w="med" len="med"/>
            <a:tailEnd type="none" w="med" len="med"/>
          </a:ln>
          <a:effectLst/>
        </p:spPr>
        <p:txBody>
          <a:bodyPr/>
          <a:lstStyle/>
          <a:p>
            <a:pPr eaLnBrk="1" hangingPunct="1">
              <a:defRPr/>
            </a:pPr>
            <a:endParaRPr lang="ja-JP" altLang="en-US" sz="1543" dirty="0">
              <a:latin typeface="Arial" panose="020B0604020202020204" pitchFamily="34" charset="0"/>
              <a:ea typeface="HGP創英角ｺﾞｼｯｸUB" pitchFamily="50" charset="-128"/>
              <a:cs typeface="Arial" panose="020B0604020202020204" pitchFamily="34" charset="0"/>
            </a:endParaRPr>
          </a:p>
        </p:txBody>
      </p:sp>
      <p:sp>
        <p:nvSpPr>
          <p:cNvPr id="189465" name="テキスト ボックス 26">
            <a:extLst>
              <a:ext uri="{FF2B5EF4-FFF2-40B4-BE49-F238E27FC236}">
                <a16:creationId xmlns:a16="http://schemas.microsoft.com/office/drawing/2014/main" id="{BBFEF7D6-D2F8-4F92-90C5-888515A564BB}"/>
              </a:ext>
            </a:extLst>
          </p:cNvPr>
          <p:cNvSpPr txBox="1">
            <a:spLocks noChangeArrowheads="1"/>
          </p:cNvSpPr>
          <p:nvPr/>
        </p:nvSpPr>
        <p:spPr bwMode="auto">
          <a:xfrm>
            <a:off x="434139" y="675471"/>
            <a:ext cx="9902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ja-JP" altLang="en-US" b="1" dirty="0">
                <a:solidFill>
                  <a:srgbClr val="002060"/>
                </a:solidFill>
                <a:latin typeface="メイリオ" panose="020B0604030504040204" pitchFamily="50" charset="-128"/>
                <a:ea typeface="メイリオ" panose="020B0604030504040204" pitchFamily="50" charset="-128"/>
                <a:cs typeface="Arial" panose="020B0604020202020204" pitchFamily="34" charset="0"/>
              </a:rPr>
              <a:t>■</a:t>
            </a:r>
            <a:r>
              <a:rPr lang="ja-JP" altLang="en-US" sz="2205" b="1" dirty="0">
                <a:solidFill>
                  <a:srgbClr val="002060"/>
                </a:solidFill>
                <a:latin typeface="Arial" panose="020B0604020202020204" pitchFamily="34" charset="0"/>
                <a:cs typeface="Arial" panose="020B0604020202020204" pitchFamily="34" charset="0"/>
              </a:rPr>
              <a:t> </a:t>
            </a:r>
            <a:r>
              <a:rPr lang="en-US" altLang="ja-JP" sz="2205" b="1" dirty="0">
                <a:solidFill>
                  <a:srgbClr val="002060"/>
                </a:solidFill>
                <a:latin typeface="Arial" panose="020B0604020202020204" pitchFamily="34" charset="0"/>
                <a:cs typeface="Arial" panose="020B0604020202020204" pitchFamily="34" charset="0"/>
              </a:rPr>
              <a:t>Outline</a:t>
            </a:r>
            <a:endParaRPr lang="ja-JP" altLang="en-US" sz="2205" b="1" dirty="0">
              <a:solidFill>
                <a:srgbClr val="002060"/>
              </a:solidFill>
              <a:latin typeface="Arial" panose="020B0604020202020204" pitchFamily="34" charset="0"/>
              <a:cs typeface="Arial" panose="020B0604020202020204" pitchFamily="34" charset="0"/>
            </a:endParaRPr>
          </a:p>
        </p:txBody>
      </p:sp>
      <p:sp>
        <p:nvSpPr>
          <p:cNvPr id="23" name="Google Shape;416;p38">
            <a:extLst>
              <a:ext uri="{FF2B5EF4-FFF2-40B4-BE49-F238E27FC236}">
                <a16:creationId xmlns:a16="http://schemas.microsoft.com/office/drawing/2014/main" id="{D14E5A7E-1098-28C3-127C-B579C24389CF}"/>
              </a:ext>
            </a:extLst>
          </p:cNvPr>
          <p:cNvSpPr txBox="1">
            <a:spLocks noGrp="1"/>
          </p:cNvSpPr>
          <p:nvPr>
            <p:ph type="sldNum" idx="12"/>
          </p:nvPr>
        </p:nvSpPr>
        <p:spPr>
          <a:xfrm>
            <a:off x="9879547" y="6996590"/>
            <a:ext cx="641700" cy="578400"/>
          </a:xfrm>
          <a:prstGeom prst="rect">
            <a:avLst/>
          </a:prstGeom>
        </p:spPr>
        <p:txBody>
          <a:bodyPr spcFirstLastPara="1" wrap="square" lIns="116050" tIns="116050" rIns="116050" bIns="116050" anchor="ctr" anchorCtr="0">
            <a:noAutofit/>
          </a:bodyPr>
          <a:lstStyle/>
          <a:p>
            <a:fld id="{00000000-1234-1234-1234-123412341234}" type="slidenum">
              <a:rPr lang="en-US" altLang="ja" sz="158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rPr>
              <a:pPr/>
              <a:t>20</a:t>
            </a:fld>
            <a:endParaRPr sz="1580" dirty="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2" name="テキスト ボックス 58">
            <a:extLst>
              <a:ext uri="{FF2B5EF4-FFF2-40B4-BE49-F238E27FC236}">
                <a16:creationId xmlns:a16="http://schemas.microsoft.com/office/drawing/2014/main" id="{5E8724BD-5560-6F49-16CF-06FD7C26B4C4}"/>
              </a:ext>
            </a:extLst>
          </p:cNvPr>
          <p:cNvSpPr txBox="1">
            <a:spLocks noChangeArrowheads="1"/>
          </p:cNvSpPr>
          <p:nvPr/>
        </p:nvSpPr>
        <p:spPr bwMode="auto">
          <a:xfrm>
            <a:off x="4698434" y="2284990"/>
            <a:ext cx="1294944"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Roadway breadth 15.0</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4" name="テキスト ボックス 34">
            <a:extLst>
              <a:ext uri="{FF2B5EF4-FFF2-40B4-BE49-F238E27FC236}">
                <a16:creationId xmlns:a16="http://schemas.microsoft.com/office/drawing/2014/main" id="{DD9169BA-3C73-9C87-990A-2EE5FF6A445D}"/>
              </a:ext>
            </a:extLst>
          </p:cNvPr>
          <p:cNvSpPr txBox="1">
            <a:spLocks noChangeArrowheads="1"/>
          </p:cNvSpPr>
          <p:nvPr/>
        </p:nvSpPr>
        <p:spPr bwMode="auto">
          <a:xfrm>
            <a:off x="4490193" y="1876312"/>
            <a:ext cx="1534683"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rgbClr val="002060"/>
                </a:solidFill>
                <a:latin typeface="Times New Roman" panose="02020603050405020304" pitchFamily="18" charset="0"/>
                <a:ea typeface="ＭＳ Ｐゴシック" panose="020B0600070205080204" pitchFamily="50" charset="-128"/>
              </a:rPr>
              <a:t>Road breadth 22.0</a:t>
            </a:r>
            <a:endParaRPr lang="ja-JP" altLang="en-US" sz="882" dirty="0">
              <a:solidFill>
                <a:srgbClr val="002060"/>
              </a:solidFill>
              <a:latin typeface="Times New Roman" panose="02020603050405020304" pitchFamily="18" charset="0"/>
              <a:ea typeface="ＭＳ Ｐゴシック" panose="020B0600070205080204" pitchFamily="50" charset="-128"/>
            </a:endParaRPr>
          </a:p>
        </p:txBody>
      </p:sp>
      <p:sp>
        <p:nvSpPr>
          <p:cNvPr id="7" name="テキスト ボックス 40">
            <a:extLst>
              <a:ext uri="{FF2B5EF4-FFF2-40B4-BE49-F238E27FC236}">
                <a16:creationId xmlns:a16="http://schemas.microsoft.com/office/drawing/2014/main" id="{7449456A-2E8E-0E67-88BF-33E750229902}"/>
              </a:ext>
            </a:extLst>
          </p:cNvPr>
          <p:cNvSpPr txBox="1">
            <a:spLocks noChangeArrowheads="1"/>
          </p:cNvSpPr>
          <p:nvPr/>
        </p:nvSpPr>
        <p:spPr bwMode="auto">
          <a:xfrm>
            <a:off x="2647598" y="5824902"/>
            <a:ext cx="701644"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chemeClr val="tx1"/>
                </a:solidFill>
                <a:latin typeface="Times New Roman" panose="02020603050405020304" pitchFamily="18" charset="0"/>
                <a:ea typeface="ＭＳ Ｐゴシック" panose="020B0600070205080204" pitchFamily="50" charset="-128"/>
              </a:rPr>
              <a:t>Sidewalk</a:t>
            </a:r>
            <a:endParaRPr lang="ja-JP" altLang="en-US" sz="882" dirty="0">
              <a:solidFill>
                <a:schemeClr val="tx1"/>
              </a:solidFill>
              <a:latin typeface="Times New Roman" panose="02020603050405020304" pitchFamily="18" charset="0"/>
              <a:ea typeface="ＭＳ Ｐゴシック" panose="020B0600070205080204" pitchFamily="50" charset="-128"/>
            </a:endParaRPr>
          </a:p>
        </p:txBody>
      </p:sp>
      <p:sp>
        <p:nvSpPr>
          <p:cNvPr id="8" name="テキスト ボックス 40">
            <a:extLst>
              <a:ext uri="{FF2B5EF4-FFF2-40B4-BE49-F238E27FC236}">
                <a16:creationId xmlns:a16="http://schemas.microsoft.com/office/drawing/2014/main" id="{05624503-F1F2-6060-04C0-4077C43C4E3F}"/>
              </a:ext>
            </a:extLst>
          </p:cNvPr>
          <p:cNvSpPr txBox="1">
            <a:spLocks noChangeArrowheads="1"/>
          </p:cNvSpPr>
          <p:nvPr/>
        </p:nvSpPr>
        <p:spPr bwMode="auto">
          <a:xfrm>
            <a:off x="7810803" y="2668773"/>
            <a:ext cx="765341"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chemeClr val="tx1"/>
                </a:solidFill>
                <a:latin typeface="Times New Roman" panose="02020603050405020304" pitchFamily="18" charset="0"/>
                <a:ea typeface="ＭＳ Ｐゴシック" panose="020B0600070205080204" pitchFamily="50" charset="-128"/>
              </a:rPr>
              <a:t>Sidewalk</a:t>
            </a:r>
            <a:endParaRPr lang="ja-JP" altLang="en-US" sz="882" dirty="0">
              <a:solidFill>
                <a:schemeClr val="tx1"/>
              </a:solidFill>
              <a:latin typeface="Times New Roman" panose="02020603050405020304" pitchFamily="18" charset="0"/>
              <a:ea typeface="ＭＳ Ｐゴシック" panose="020B0600070205080204" pitchFamily="50" charset="-128"/>
            </a:endParaRPr>
          </a:p>
        </p:txBody>
      </p:sp>
      <p:sp>
        <p:nvSpPr>
          <p:cNvPr id="9" name="テキスト ボックス 35">
            <a:extLst>
              <a:ext uri="{FF2B5EF4-FFF2-40B4-BE49-F238E27FC236}">
                <a16:creationId xmlns:a16="http://schemas.microsoft.com/office/drawing/2014/main" id="{A8C54621-5E9B-E5C4-EE71-871E619A610C}"/>
              </a:ext>
            </a:extLst>
          </p:cNvPr>
          <p:cNvSpPr txBox="1">
            <a:spLocks noChangeArrowheads="1"/>
          </p:cNvSpPr>
          <p:nvPr/>
        </p:nvSpPr>
        <p:spPr bwMode="auto">
          <a:xfrm>
            <a:off x="7786276" y="1848327"/>
            <a:ext cx="766467"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rgbClr val="002060"/>
                </a:solidFill>
                <a:latin typeface="Times New Roman" panose="02020603050405020304" pitchFamily="18" charset="0"/>
                <a:ea typeface="ＭＳ Ｐゴシック" panose="020B0600070205080204" pitchFamily="50" charset="-128"/>
              </a:rPr>
              <a:t>(Unit: m)</a:t>
            </a:r>
            <a:endParaRPr lang="ja-JP" altLang="en-US" sz="882" dirty="0">
              <a:solidFill>
                <a:srgbClr val="002060"/>
              </a:solidFill>
              <a:latin typeface="Times New Roman" panose="02020603050405020304" pitchFamily="18" charset="0"/>
              <a:ea typeface="ＭＳ Ｐゴシック" panose="020B0600070205080204" pitchFamily="50" charset="-128"/>
            </a:endParaRPr>
          </a:p>
        </p:txBody>
      </p:sp>
      <p:sp>
        <p:nvSpPr>
          <p:cNvPr id="10" name="テキスト ボックス 35">
            <a:extLst>
              <a:ext uri="{FF2B5EF4-FFF2-40B4-BE49-F238E27FC236}">
                <a16:creationId xmlns:a16="http://schemas.microsoft.com/office/drawing/2014/main" id="{667DBB25-FC43-6DBB-0470-E97F6E1CDF1B}"/>
              </a:ext>
            </a:extLst>
          </p:cNvPr>
          <p:cNvSpPr txBox="1">
            <a:spLocks noChangeArrowheads="1"/>
          </p:cNvSpPr>
          <p:nvPr/>
        </p:nvSpPr>
        <p:spPr bwMode="auto">
          <a:xfrm>
            <a:off x="7848035" y="5010161"/>
            <a:ext cx="766467"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rgbClr val="002060"/>
                </a:solidFill>
                <a:latin typeface="Times New Roman" panose="02020603050405020304" pitchFamily="18" charset="0"/>
                <a:ea typeface="ＭＳ Ｐゴシック" panose="020B0600070205080204" pitchFamily="50" charset="-128"/>
              </a:rPr>
              <a:t>(Unit: m)</a:t>
            </a:r>
            <a:endParaRPr lang="ja-JP" altLang="en-US" sz="882" dirty="0">
              <a:solidFill>
                <a:srgbClr val="002060"/>
              </a:solidFill>
              <a:latin typeface="Times New Roman" panose="02020603050405020304" pitchFamily="18" charset="0"/>
              <a:ea typeface="ＭＳ Ｐゴシック" panose="020B0600070205080204" pitchFamily="50" charset="-128"/>
            </a:endParaRPr>
          </a:p>
        </p:txBody>
      </p:sp>
      <p:sp>
        <p:nvSpPr>
          <p:cNvPr id="12" name="テキスト ボックス 59">
            <a:extLst>
              <a:ext uri="{FF2B5EF4-FFF2-40B4-BE49-F238E27FC236}">
                <a16:creationId xmlns:a16="http://schemas.microsoft.com/office/drawing/2014/main" id="{91DD9073-1E52-3DBA-41B1-C03DF4D72BF5}"/>
              </a:ext>
            </a:extLst>
          </p:cNvPr>
          <p:cNvSpPr txBox="1">
            <a:spLocks noChangeArrowheads="1"/>
          </p:cNvSpPr>
          <p:nvPr/>
        </p:nvSpPr>
        <p:spPr bwMode="auto">
          <a:xfrm>
            <a:off x="4674650" y="5387762"/>
            <a:ext cx="1294944"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Roadway breadth 9.0</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15" name="テキスト ボックス 39">
            <a:extLst>
              <a:ext uri="{FF2B5EF4-FFF2-40B4-BE49-F238E27FC236}">
                <a16:creationId xmlns:a16="http://schemas.microsoft.com/office/drawing/2014/main" id="{90B4A7A2-BB36-E8C4-82A2-0088B614D728}"/>
              </a:ext>
            </a:extLst>
          </p:cNvPr>
          <p:cNvSpPr txBox="1">
            <a:spLocks noChangeArrowheads="1"/>
          </p:cNvSpPr>
          <p:nvPr/>
        </p:nvSpPr>
        <p:spPr bwMode="auto">
          <a:xfrm>
            <a:off x="4674650" y="4996168"/>
            <a:ext cx="1458224"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rgbClr val="002060"/>
                </a:solidFill>
                <a:latin typeface="Times New Roman" panose="02020603050405020304" pitchFamily="18" charset="0"/>
                <a:ea typeface="ＭＳ Ｐゴシック" panose="020B0600070205080204" pitchFamily="50" charset="-128"/>
              </a:rPr>
              <a:t>Road breadth 22.0</a:t>
            </a:r>
            <a:endParaRPr lang="ja-JP" altLang="en-US" sz="882" dirty="0">
              <a:solidFill>
                <a:srgbClr val="002060"/>
              </a:solidFill>
              <a:latin typeface="Times New Roman" panose="02020603050405020304" pitchFamily="18" charset="0"/>
              <a:ea typeface="ＭＳ Ｐゴシック" panose="020B0600070205080204" pitchFamily="50" charset="-128"/>
            </a:endParaRPr>
          </a:p>
        </p:txBody>
      </p:sp>
      <p:sp>
        <p:nvSpPr>
          <p:cNvPr id="16" name="テキスト ボックス 40">
            <a:extLst>
              <a:ext uri="{FF2B5EF4-FFF2-40B4-BE49-F238E27FC236}">
                <a16:creationId xmlns:a16="http://schemas.microsoft.com/office/drawing/2014/main" id="{DDF2E8BF-9B19-AEF8-E191-D107C195BC50}"/>
              </a:ext>
            </a:extLst>
          </p:cNvPr>
          <p:cNvSpPr txBox="1">
            <a:spLocks noChangeArrowheads="1"/>
          </p:cNvSpPr>
          <p:nvPr/>
        </p:nvSpPr>
        <p:spPr bwMode="auto">
          <a:xfrm>
            <a:off x="2115669" y="2683766"/>
            <a:ext cx="701644"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chemeClr val="tx1"/>
                </a:solidFill>
                <a:latin typeface="Times New Roman" panose="02020603050405020304" pitchFamily="18" charset="0"/>
                <a:ea typeface="ＭＳ Ｐゴシック" panose="020B0600070205080204" pitchFamily="50" charset="-128"/>
              </a:rPr>
              <a:t>Sidewalk</a:t>
            </a:r>
            <a:endParaRPr lang="ja-JP" altLang="en-US" sz="882" dirty="0">
              <a:solidFill>
                <a:schemeClr val="tx1"/>
              </a:solidFill>
              <a:latin typeface="Times New Roman" panose="02020603050405020304" pitchFamily="18" charset="0"/>
              <a:ea typeface="ＭＳ Ｐゴシック" panose="020B0600070205080204" pitchFamily="50" charset="-128"/>
            </a:endParaRPr>
          </a:p>
        </p:txBody>
      </p:sp>
      <p:sp>
        <p:nvSpPr>
          <p:cNvPr id="17" name="テキスト ボックス 40">
            <a:extLst>
              <a:ext uri="{FF2B5EF4-FFF2-40B4-BE49-F238E27FC236}">
                <a16:creationId xmlns:a16="http://schemas.microsoft.com/office/drawing/2014/main" id="{8131A6BF-701C-ECB1-299C-4C3001D4A8BD}"/>
              </a:ext>
            </a:extLst>
          </p:cNvPr>
          <p:cNvSpPr txBox="1">
            <a:spLocks noChangeArrowheads="1"/>
          </p:cNvSpPr>
          <p:nvPr/>
        </p:nvSpPr>
        <p:spPr bwMode="auto">
          <a:xfrm>
            <a:off x="7361269" y="5815300"/>
            <a:ext cx="701644"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chemeClr val="tx1"/>
                </a:solidFill>
                <a:latin typeface="Times New Roman" panose="02020603050405020304" pitchFamily="18" charset="0"/>
                <a:ea typeface="ＭＳ Ｐゴシック" panose="020B0600070205080204" pitchFamily="50" charset="-128"/>
              </a:rPr>
              <a:t>Sidewalk</a:t>
            </a:r>
            <a:endParaRPr lang="ja-JP" altLang="en-US" sz="882" dirty="0">
              <a:solidFill>
                <a:schemeClr val="tx1"/>
              </a:solidFill>
              <a:latin typeface="Times New Roman" panose="02020603050405020304" pitchFamily="18" charset="0"/>
              <a:ea typeface="ＭＳ Ｐゴシック" panose="020B0600070205080204" pitchFamily="50" charset="-128"/>
            </a:endParaRPr>
          </a:p>
        </p:txBody>
      </p:sp>
      <p:sp>
        <p:nvSpPr>
          <p:cNvPr id="19" name="テキスト ボックス 49">
            <a:extLst>
              <a:ext uri="{FF2B5EF4-FFF2-40B4-BE49-F238E27FC236}">
                <a16:creationId xmlns:a16="http://schemas.microsoft.com/office/drawing/2014/main" id="{EE47ECCE-0495-84BD-BF43-7404D837E7BD}"/>
              </a:ext>
            </a:extLst>
          </p:cNvPr>
          <p:cNvSpPr txBox="1">
            <a:spLocks noChangeArrowheads="1"/>
          </p:cNvSpPr>
          <p:nvPr/>
        </p:nvSpPr>
        <p:spPr bwMode="auto">
          <a:xfrm>
            <a:off x="5419725" y="2683766"/>
            <a:ext cx="713149"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Roadway</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20" name="テキスト ボックス 49">
            <a:extLst>
              <a:ext uri="{FF2B5EF4-FFF2-40B4-BE49-F238E27FC236}">
                <a16:creationId xmlns:a16="http://schemas.microsoft.com/office/drawing/2014/main" id="{3A985D0F-2043-BCF3-759A-B199EDE44138}"/>
              </a:ext>
            </a:extLst>
          </p:cNvPr>
          <p:cNvSpPr txBox="1">
            <a:spLocks noChangeArrowheads="1"/>
          </p:cNvSpPr>
          <p:nvPr/>
        </p:nvSpPr>
        <p:spPr bwMode="auto">
          <a:xfrm>
            <a:off x="3386956" y="2683766"/>
            <a:ext cx="765341"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Roadway</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21" name="テキスト ボックス 49">
            <a:extLst>
              <a:ext uri="{FF2B5EF4-FFF2-40B4-BE49-F238E27FC236}">
                <a16:creationId xmlns:a16="http://schemas.microsoft.com/office/drawing/2014/main" id="{7C1DCFE4-F645-DB4F-EEC5-A99FAF28943C}"/>
              </a:ext>
            </a:extLst>
          </p:cNvPr>
          <p:cNvSpPr txBox="1">
            <a:spLocks noChangeArrowheads="1"/>
          </p:cNvSpPr>
          <p:nvPr/>
        </p:nvSpPr>
        <p:spPr bwMode="auto">
          <a:xfrm>
            <a:off x="6396922" y="2686244"/>
            <a:ext cx="713149"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Roadway</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22" name="テキスト ボックス 49">
            <a:extLst>
              <a:ext uri="{FF2B5EF4-FFF2-40B4-BE49-F238E27FC236}">
                <a16:creationId xmlns:a16="http://schemas.microsoft.com/office/drawing/2014/main" id="{0838548B-E67A-725C-E04C-947FA27295C2}"/>
              </a:ext>
            </a:extLst>
          </p:cNvPr>
          <p:cNvSpPr txBox="1">
            <a:spLocks noChangeArrowheads="1"/>
          </p:cNvSpPr>
          <p:nvPr/>
        </p:nvSpPr>
        <p:spPr bwMode="auto">
          <a:xfrm>
            <a:off x="4480435" y="2689320"/>
            <a:ext cx="713149"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Roadway</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24" name="テキスト ボックス 49">
            <a:extLst>
              <a:ext uri="{FF2B5EF4-FFF2-40B4-BE49-F238E27FC236}">
                <a16:creationId xmlns:a16="http://schemas.microsoft.com/office/drawing/2014/main" id="{5333CF19-1CE2-6D84-3FBC-4DA27DE858C7}"/>
              </a:ext>
            </a:extLst>
          </p:cNvPr>
          <p:cNvSpPr txBox="1">
            <a:spLocks noChangeArrowheads="1"/>
          </p:cNvSpPr>
          <p:nvPr/>
        </p:nvSpPr>
        <p:spPr bwMode="auto">
          <a:xfrm>
            <a:off x="5613019" y="5815300"/>
            <a:ext cx="713149"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Roadway</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25" name="テキスト ボックス 49">
            <a:extLst>
              <a:ext uri="{FF2B5EF4-FFF2-40B4-BE49-F238E27FC236}">
                <a16:creationId xmlns:a16="http://schemas.microsoft.com/office/drawing/2014/main" id="{C77BBF2E-B397-51E8-1530-3B386498FAD9}"/>
              </a:ext>
            </a:extLst>
          </p:cNvPr>
          <p:cNvSpPr txBox="1">
            <a:spLocks noChangeArrowheads="1"/>
          </p:cNvSpPr>
          <p:nvPr/>
        </p:nvSpPr>
        <p:spPr bwMode="auto">
          <a:xfrm>
            <a:off x="4318075" y="5811327"/>
            <a:ext cx="713149"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Roadway</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26" name="テキスト ボックス 54">
            <a:extLst>
              <a:ext uri="{FF2B5EF4-FFF2-40B4-BE49-F238E27FC236}">
                <a16:creationId xmlns:a16="http://schemas.microsoft.com/office/drawing/2014/main" id="{AC22BB98-1005-F386-0164-7B2D83CD8C3E}"/>
              </a:ext>
            </a:extLst>
          </p:cNvPr>
          <p:cNvSpPr txBox="1">
            <a:spLocks noChangeArrowheads="1"/>
          </p:cNvSpPr>
          <p:nvPr/>
        </p:nvSpPr>
        <p:spPr bwMode="auto">
          <a:xfrm>
            <a:off x="7361269" y="2847975"/>
            <a:ext cx="216000" cy="600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nchor="ctr" anchorCtr="1">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rgbClr val="002060"/>
                </a:solidFill>
                <a:latin typeface="Times New Roman" panose="02020603050405020304" pitchFamily="18" charset="0"/>
                <a:ea typeface="ＭＳ Ｐゴシック" panose="020B0600070205080204" pitchFamily="50" charset="-128"/>
              </a:rPr>
              <a:t>Shoulder</a:t>
            </a:r>
            <a:endParaRPr lang="ja-JP" altLang="en-US" sz="882" dirty="0">
              <a:solidFill>
                <a:srgbClr val="002060"/>
              </a:solidFill>
              <a:latin typeface="Times New Roman" panose="02020603050405020304" pitchFamily="18" charset="0"/>
              <a:ea typeface="ＭＳ Ｐゴシック" panose="020B0600070205080204" pitchFamily="50" charset="-128"/>
            </a:endParaRPr>
          </a:p>
        </p:txBody>
      </p:sp>
      <p:sp>
        <p:nvSpPr>
          <p:cNvPr id="27" name="テキスト ボックス 54">
            <a:extLst>
              <a:ext uri="{FF2B5EF4-FFF2-40B4-BE49-F238E27FC236}">
                <a16:creationId xmlns:a16="http://schemas.microsoft.com/office/drawing/2014/main" id="{F2319012-6EB8-012A-EB05-1953F405FD2B}"/>
              </a:ext>
            </a:extLst>
          </p:cNvPr>
          <p:cNvSpPr txBox="1">
            <a:spLocks noChangeArrowheads="1"/>
          </p:cNvSpPr>
          <p:nvPr/>
        </p:nvSpPr>
        <p:spPr bwMode="auto">
          <a:xfrm>
            <a:off x="6412071" y="6039403"/>
            <a:ext cx="216000" cy="600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nchor="ctr" anchorCtr="1">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rgbClr val="002060"/>
                </a:solidFill>
                <a:latin typeface="Times New Roman" panose="02020603050405020304" pitchFamily="18" charset="0"/>
                <a:ea typeface="ＭＳ Ｐゴシック" panose="020B0600070205080204" pitchFamily="50" charset="-128"/>
              </a:rPr>
              <a:t>Shoulder</a:t>
            </a:r>
            <a:endParaRPr lang="ja-JP" altLang="en-US" sz="882" dirty="0">
              <a:solidFill>
                <a:srgbClr val="002060"/>
              </a:solidFill>
              <a:latin typeface="Times New Roman" panose="02020603050405020304" pitchFamily="18" charset="0"/>
              <a:ea typeface="ＭＳ Ｐゴシック" panose="020B0600070205080204" pitchFamily="50" charset="-128"/>
            </a:endParaRPr>
          </a:p>
        </p:txBody>
      </p:sp>
      <p:sp>
        <p:nvSpPr>
          <p:cNvPr id="28" name="テキスト ボックス 54">
            <a:extLst>
              <a:ext uri="{FF2B5EF4-FFF2-40B4-BE49-F238E27FC236}">
                <a16:creationId xmlns:a16="http://schemas.microsoft.com/office/drawing/2014/main" id="{A87AC099-7AE0-ADE3-A27A-979B1D726153}"/>
              </a:ext>
            </a:extLst>
          </p:cNvPr>
          <p:cNvSpPr txBox="1">
            <a:spLocks noChangeArrowheads="1"/>
          </p:cNvSpPr>
          <p:nvPr/>
        </p:nvSpPr>
        <p:spPr bwMode="auto">
          <a:xfrm>
            <a:off x="3936297" y="6115709"/>
            <a:ext cx="216000" cy="600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nchor="ctr" anchorCtr="1">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rgbClr val="002060"/>
                </a:solidFill>
                <a:latin typeface="Times New Roman" panose="02020603050405020304" pitchFamily="18" charset="0"/>
                <a:ea typeface="ＭＳ Ｐゴシック" panose="020B0600070205080204" pitchFamily="50" charset="-128"/>
              </a:rPr>
              <a:t>Shoulder</a:t>
            </a:r>
            <a:endParaRPr lang="ja-JP" altLang="en-US" sz="882" dirty="0">
              <a:solidFill>
                <a:srgbClr val="002060"/>
              </a:solidFill>
              <a:latin typeface="Times New Roman" panose="02020603050405020304" pitchFamily="18" charset="0"/>
              <a:ea typeface="ＭＳ Ｐゴシック" panose="020B0600070205080204" pitchFamily="50" charset="-128"/>
            </a:endParaRPr>
          </a:p>
        </p:txBody>
      </p:sp>
      <p:sp>
        <p:nvSpPr>
          <p:cNvPr id="30" name="テキスト ボックス 54">
            <a:extLst>
              <a:ext uri="{FF2B5EF4-FFF2-40B4-BE49-F238E27FC236}">
                <a16:creationId xmlns:a16="http://schemas.microsoft.com/office/drawing/2014/main" id="{3DB04195-933C-1FF2-95DB-D160C2C10B77}"/>
              </a:ext>
            </a:extLst>
          </p:cNvPr>
          <p:cNvSpPr txBox="1">
            <a:spLocks noChangeArrowheads="1"/>
          </p:cNvSpPr>
          <p:nvPr/>
        </p:nvSpPr>
        <p:spPr bwMode="auto">
          <a:xfrm>
            <a:off x="3045357" y="2847975"/>
            <a:ext cx="216000" cy="600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nchor="ctr" anchorCtr="1">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rgbClr val="002060"/>
                </a:solidFill>
                <a:latin typeface="Times New Roman" panose="02020603050405020304" pitchFamily="18" charset="0"/>
                <a:ea typeface="ＭＳ Ｐゴシック" panose="020B0600070205080204" pitchFamily="50" charset="-128"/>
              </a:rPr>
              <a:t>Shoulder</a:t>
            </a:r>
            <a:endParaRPr lang="ja-JP" altLang="en-US" sz="882" dirty="0">
              <a:solidFill>
                <a:srgbClr val="002060"/>
              </a:solidFill>
              <a:latin typeface="Times New Roman" panose="02020603050405020304" pitchFamily="18" charset="0"/>
              <a:ea typeface="ＭＳ Ｐゴシック" panose="020B0600070205080204" pitchFamily="50" charset="-128"/>
            </a:endParaRPr>
          </a:p>
        </p:txBody>
      </p:sp>
      <p:sp>
        <p:nvSpPr>
          <p:cNvPr id="31" name="テキスト ボックス 47">
            <a:extLst>
              <a:ext uri="{FF2B5EF4-FFF2-40B4-BE49-F238E27FC236}">
                <a16:creationId xmlns:a16="http://schemas.microsoft.com/office/drawing/2014/main" id="{6F7E6933-43C8-FA56-60A1-A4C5FE4AE7C1}"/>
              </a:ext>
            </a:extLst>
          </p:cNvPr>
          <p:cNvSpPr txBox="1">
            <a:spLocks noChangeArrowheads="1"/>
          </p:cNvSpPr>
          <p:nvPr/>
        </p:nvSpPr>
        <p:spPr bwMode="auto">
          <a:xfrm>
            <a:off x="7110071" y="5322250"/>
            <a:ext cx="1114766"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6.5</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189440" name="テキスト ボックス 47">
            <a:extLst>
              <a:ext uri="{FF2B5EF4-FFF2-40B4-BE49-F238E27FC236}">
                <a16:creationId xmlns:a16="http://schemas.microsoft.com/office/drawing/2014/main" id="{7E6FC029-93E8-5128-F2A1-030931042D09}"/>
              </a:ext>
            </a:extLst>
          </p:cNvPr>
          <p:cNvSpPr txBox="1">
            <a:spLocks noChangeArrowheads="1"/>
          </p:cNvSpPr>
          <p:nvPr/>
        </p:nvSpPr>
        <p:spPr bwMode="auto">
          <a:xfrm>
            <a:off x="2363195" y="5336758"/>
            <a:ext cx="1170977"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6.5</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189442" name="テキスト ボックス 45">
            <a:extLst>
              <a:ext uri="{FF2B5EF4-FFF2-40B4-BE49-F238E27FC236}">
                <a16:creationId xmlns:a16="http://schemas.microsoft.com/office/drawing/2014/main" id="{521FD3A3-BF17-4B74-1736-9227F3DE96E3}"/>
              </a:ext>
            </a:extLst>
          </p:cNvPr>
          <p:cNvSpPr txBox="1">
            <a:spLocks noChangeArrowheads="1"/>
          </p:cNvSpPr>
          <p:nvPr/>
        </p:nvSpPr>
        <p:spPr bwMode="auto">
          <a:xfrm>
            <a:off x="1989626" y="2244713"/>
            <a:ext cx="977412"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3.5</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189443" name="テキスト ボックス 45">
            <a:extLst>
              <a:ext uri="{FF2B5EF4-FFF2-40B4-BE49-F238E27FC236}">
                <a16:creationId xmlns:a16="http://schemas.microsoft.com/office/drawing/2014/main" id="{43ED7315-CEA0-00AC-5CE4-DC489054134F}"/>
              </a:ext>
            </a:extLst>
          </p:cNvPr>
          <p:cNvSpPr txBox="1">
            <a:spLocks noChangeArrowheads="1"/>
          </p:cNvSpPr>
          <p:nvPr/>
        </p:nvSpPr>
        <p:spPr bwMode="auto">
          <a:xfrm>
            <a:off x="7637090" y="2228322"/>
            <a:ext cx="977412" cy="2280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b="1" dirty="0">
                <a:solidFill>
                  <a:srgbClr val="002060"/>
                </a:solidFill>
                <a:latin typeface="Times New Roman" panose="02020603050405020304" pitchFamily="18" charset="0"/>
                <a:ea typeface="ＭＳ Ｐゴシック" panose="020B0600070205080204" pitchFamily="50" charset="-128"/>
              </a:rPr>
              <a:t>3.5</a:t>
            </a:r>
            <a:endParaRPr lang="ja-JP" altLang="en-US" sz="882" b="1" dirty="0">
              <a:solidFill>
                <a:srgbClr val="002060"/>
              </a:solidFill>
              <a:latin typeface="Times New Roman" panose="02020603050405020304" pitchFamily="18" charset="0"/>
              <a:ea typeface="ＭＳ Ｐゴシック" panose="020B0600070205080204" pitchFamily="50" charset="-128"/>
            </a:endParaRPr>
          </a:p>
        </p:txBody>
      </p:sp>
      <p:sp>
        <p:nvSpPr>
          <p:cNvPr id="189444" name="テキスト ボックス 53">
            <a:extLst>
              <a:ext uri="{FF2B5EF4-FFF2-40B4-BE49-F238E27FC236}">
                <a16:creationId xmlns:a16="http://schemas.microsoft.com/office/drawing/2014/main" id="{218FD661-14D4-71F5-AFFF-5D767969B712}"/>
              </a:ext>
            </a:extLst>
          </p:cNvPr>
          <p:cNvSpPr txBox="1">
            <a:spLocks noChangeArrowheads="1"/>
          </p:cNvSpPr>
          <p:nvPr/>
        </p:nvSpPr>
        <p:spPr bwMode="auto">
          <a:xfrm>
            <a:off x="5158100" y="5846707"/>
            <a:ext cx="320409" cy="10188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nchor="ctr" anchorCtr="1">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a:spcBef>
                <a:spcPct val="0"/>
              </a:spcBef>
              <a:buClrTx/>
              <a:buSzTx/>
              <a:buFontTx/>
              <a:buNone/>
            </a:pPr>
            <a:r>
              <a:rPr lang="en-US" altLang="ja-JP" sz="882" dirty="0">
                <a:solidFill>
                  <a:srgbClr val="006600"/>
                </a:solidFill>
                <a:latin typeface="Times New Roman" panose="02020603050405020304" pitchFamily="18" charset="0"/>
                <a:ea typeface="ＭＳ Ｐゴシック" panose="020B0600070205080204" pitchFamily="50" charset="-128"/>
              </a:rPr>
              <a:t>Zebra Zone</a:t>
            </a:r>
            <a:endParaRPr lang="ja-JP" altLang="en-US" sz="882" dirty="0">
              <a:solidFill>
                <a:srgbClr val="006600"/>
              </a:solidFill>
              <a:latin typeface="Times New Roman" panose="02020603050405020304" pitchFamily="18" charset="0"/>
              <a:ea typeface="ＭＳ Ｐゴシック" panose="020B0600070205080204" pitchFamily="50"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08ED3-2FBA-0ABB-EBE9-F25BF8BCF10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75" r="15392" b="-1"/>
          <a:stretch/>
        </p:blipFill>
        <p:spPr bwMode="auto">
          <a:xfrm>
            <a:off x="6831513" y="4394703"/>
            <a:ext cx="3411258" cy="186542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DBD80DD-4B0C-2576-7833-03792B6F7D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7303" y="4376840"/>
            <a:ext cx="5760000" cy="23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15">
            <a:extLst>
              <a:ext uri="{FF2B5EF4-FFF2-40B4-BE49-F238E27FC236}">
                <a16:creationId xmlns:a16="http://schemas.microsoft.com/office/drawing/2014/main" id="{EC487C41-7A2A-3551-B277-6A6F2B474D1C}"/>
              </a:ext>
            </a:extLst>
          </p:cNvPr>
          <p:cNvSpPr>
            <a:spLocks noChangeArrowheads="1"/>
          </p:cNvSpPr>
          <p:nvPr/>
        </p:nvSpPr>
        <p:spPr bwMode="auto">
          <a:xfrm>
            <a:off x="6344054" y="6776307"/>
            <a:ext cx="4219068" cy="33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eaLnBrk="1" hangingPunct="1">
              <a:spcBef>
                <a:spcPct val="0"/>
              </a:spcBef>
              <a:buClrTx/>
              <a:buSzTx/>
              <a:buFontTx/>
              <a:buNone/>
            </a:pPr>
            <a:endParaRPr lang="ja-JP" altLang="en-US" sz="1543" dirty="0">
              <a:solidFill>
                <a:srgbClr val="1C1C1C"/>
              </a:solidFill>
              <a:latin typeface="Arial Narrow" panose="020B0606020202030204" pitchFamily="34" charset="0"/>
              <a:ea typeface="ＭＳ Ｐゴシック" panose="020B0600070205080204" pitchFamily="50" charset="-128"/>
              <a:cs typeface="Arial" panose="020B0604020202020204" pitchFamily="34" charset="0"/>
            </a:endParaRPr>
          </a:p>
        </p:txBody>
      </p:sp>
      <p:cxnSp>
        <p:nvCxnSpPr>
          <p:cNvPr id="6" name="直線コネクタ 5">
            <a:extLst>
              <a:ext uri="{FF2B5EF4-FFF2-40B4-BE49-F238E27FC236}">
                <a16:creationId xmlns:a16="http://schemas.microsoft.com/office/drawing/2014/main" id="{D8A6DDBE-A506-98E2-197E-2B392FE0E9E1}"/>
              </a:ext>
            </a:extLst>
          </p:cNvPr>
          <p:cNvCxnSpPr>
            <a:cxnSpLocks noChangeShapeType="1"/>
          </p:cNvCxnSpPr>
          <p:nvPr/>
        </p:nvCxnSpPr>
        <p:spPr bwMode="auto">
          <a:xfrm flipV="1">
            <a:off x="4973053" y="4357979"/>
            <a:ext cx="1858460" cy="848016"/>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7" name="直線コネクタ 33">
            <a:extLst>
              <a:ext uri="{FF2B5EF4-FFF2-40B4-BE49-F238E27FC236}">
                <a16:creationId xmlns:a16="http://schemas.microsoft.com/office/drawing/2014/main" id="{717319CE-1D4D-09BE-31EA-BFDE617E9C7B}"/>
              </a:ext>
            </a:extLst>
          </p:cNvPr>
          <p:cNvCxnSpPr>
            <a:cxnSpLocks noChangeShapeType="1"/>
          </p:cNvCxnSpPr>
          <p:nvPr/>
        </p:nvCxnSpPr>
        <p:spPr bwMode="auto">
          <a:xfrm>
            <a:off x="4960804" y="5445594"/>
            <a:ext cx="1870709" cy="70347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正方形/長方形 15">
            <a:extLst>
              <a:ext uri="{FF2B5EF4-FFF2-40B4-BE49-F238E27FC236}">
                <a16:creationId xmlns:a16="http://schemas.microsoft.com/office/drawing/2014/main" id="{0B520340-EA3C-1540-2E01-B5FEF0BA8C99}"/>
              </a:ext>
            </a:extLst>
          </p:cNvPr>
          <p:cNvSpPr>
            <a:spLocks noChangeArrowheads="1"/>
          </p:cNvSpPr>
          <p:nvPr/>
        </p:nvSpPr>
        <p:spPr bwMode="auto">
          <a:xfrm>
            <a:off x="5620564" y="1893908"/>
            <a:ext cx="4219068" cy="109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endParaRPr lang="ja-JP" altLang="en-US" sz="1543" dirty="0">
              <a:solidFill>
                <a:srgbClr val="1C1C1C"/>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正方形/長方形 8">
            <a:extLst>
              <a:ext uri="{FF2B5EF4-FFF2-40B4-BE49-F238E27FC236}">
                <a16:creationId xmlns:a16="http://schemas.microsoft.com/office/drawing/2014/main" id="{A6E31575-D4A9-9568-B23D-A2E3118FA7CE}"/>
              </a:ext>
            </a:extLst>
          </p:cNvPr>
          <p:cNvSpPr>
            <a:spLocks noChangeArrowheads="1"/>
          </p:cNvSpPr>
          <p:nvPr/>
        </p:nvSpPr>
        <p:spPr bwMode="auto">
          <a:xfrm>
            <a:off x="6930771" y="1926706"/>
            <a:ext cx="3312000" cy="2189702"/>
          </a:xfrm>
          <a:prstGeom prst="rect">
            <a:avLst/>
          </a:prstGeom>
          <a:solidFill>
            <a:schemeClr val="tx2">
              <a:lumMod val="20000"/>
              <a:lumOff val="80000"/>
            </a:schemeClr>
          </a:solidFill>
          <a:ln w="9525">
            <a:noFill/>
            <a:miter lim="800000"/>
            <a:headEnd/>
            <a:tailEnd/>
          </a:ln>
        </p:spPr>
        <p:txBody>
          <a:bodyPr wrap="square">
            <a:spAutoFit/>
          </a:bodyPr>
          <a:lstStyle/>
          <a:p>
            <a:pPr algn="just" eaLnBrk="1" hangingPunct="1">
              <a:defRPr/>
            </a:pPr>
            <a:r>
              <a:rPr lang="en-US" altLang="ja-JP" sz="1800" dirty="0">
                <a:latin typeface="+mn-lt"/>
                <a:ea typeface="HGP創英角ｺﾞｼｯｸUB"/>
                <a:cs typeface="Arial" panose="020B0604020202020204" pitchFamily="34" charset="0"/>
              </a:rPr>
              <a:t>16 bus stops were dispersed.</a:t>
            </a:r>
          </a:p>
          <a:p>
            <a:pPr algn="just" eaLnBrk="1" hangingPunct="1">
              <a:lnSpc>
                <a:spcPct val="150000"/>
              </a:lnSpc>
              <a:defRPr/>
            </a:pPr>
            <a:r>
              <a:rPr lang="ja-JP" altLang="en-US" sz="1543" dirty="0">
                <a:latin typeface="+mn-lt"/>
                <a:ea typeface="HGP創英角ｺﾞｼｯｸUB"/>
                <a:cs typeface="Arial" panose="020B0604020202020204" pitchFamily="34" charset="0"/>
              </a:rPr>
              <a:t>　　　　　　</a:t>
            </a:r>
            <a:endParaRPr lang="en-US" altLang="ja-JP" sz="1543" dirty="0">
              <a:latin typeface="+mn-lt"/>
              <a:ea typeface="HGP創英角ｺﾞｼｯｸUB"/>
              <a:cs typeface="Arial" panose="020B0604020202020204" pitchFamily="34" charset="0"/>
            </a:endParaRPr>
          </a:p>
          <a:p>
            <a:pPr algn="just" eaLnBrk="1" hangingPunct="1">
              <a:lnSpc>
                <a:spcPct val="150000"/>
              </a:lnSpc>
              <a:defRPr/>
            </a:pPr>
            <a:endParaRPr lang="en-US" altLang="ja-JP" sz="1543" dirty="0">
              <a:latin typeface="+mn-lt"/>
              <a:ea typeface="HGP創英角ｺﾞｼｯｸUB"/>
              <a:cs typeface="Arial" panose="020B0604020202020204" pitchFamily="34" charset="0"/>
            </a:endParaRPr>
          </a:p>
          <a:p>
            <a:pPr algn="just" eaLnBrk="1" hangingPunct="1">
              <a:defRPr/>
            </a:pPr>
            <a:r>
              <a:rPr lang="en-US" altLang="ja-JP" sz="1800" dirty="0">
                <a:latin typeface="+mn-lt"/>
                <a:ea typeface="HGP創英角ｺﾞｼｯｸUB"/>
                <a:cs typeface="Arial" panose="020B0604020202020204" pitchFamily="34" charset="0"/>
              </a:rPr>
              <a:t>Consolidated at two areas: Shijo Kawaramachi and Shijo Takakura</a:t>
            </a:r>
            <a:r>
              <a:rPr lang="ja-JP" altLang="en-US" sz="1800" dirty="0">
                <a:latin typeface="+mn-lt"/>
                <a:ea typeface="HGP創英角ｺﾞｼｯｸUB"/>
                <a:cs typeface="Arial" panose="020B0604020202020204" pitchFamily="34" charset="0"/>
              </a:rPr>
              <a:t> </a:t>
            </a:r>
            <a:endParaRPr lang="en-US" altLang="ja-JP" sz="1800" dirty="0">
              <a:latin typeface="+mn-lt"/>
              <a:ea typeface="HGP創英角ｺﾞｼｯｸUB"/>
              <a:cs typeface="Arial" panose="020B0604020202020204" pitchFamily="34" charset="0"/>
            </a:endParaRPr>
          </a:p>
          <a:p>
            <a:pPr algn="just" eaLnBrk="1" hangingPunct="1">
              <a:defRPr/>
            </a:pPr>
            <a:r>
              <a:rPr lang="en-US" altLang="ja-JP" sz="1800" dirty="0">
                <a:latin typeface="+mn-lt"/>
                <a:ea typeface="HGP創英角ｺﾞｼｯｸUB"/>
                <a:cs typeface="Arial" panose="020B0604020202020204" pitchFamily="34" charset="0"/>
              </a:rPr>
              <a:t>(4 terraced bus stops in total)</a:t>
            </a:r>
            <a:endParaRPr lang="ja-JP" altLang="en-US" sz="1800" dirty="0">
              <a:latin typeface="+mn-lt"/>
              <a:ea typeface="HGP創英角ｺﾞｼｯｸUB"/>
              <a:cs typeface="Arial" panose="020B0604020202020204" pitchFamily="34" charset="0"/>
            </a:endParaRPr>
          </a:p>
        </p:txBody>
      </p:sp>
      <p:pic>
        <p:nvPicPr>
          <p:cNvPr id="10" name="Picture 9">
            <a:extLst>
              <a:ext uri="{FF2B5EF4-FFF2-40B4-BE49-F238E27FC236}">
                <a16:creationId xmlns:a16="http://schemas.microsoft.com/office/drawing/2014/main" id="{21FF6799-ED3E-995B-2F97-C67C089B9E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3239" y="1871861"/>
            <a:ext cx="5760000" cy="18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トライプ矢印 29">
            <a:extLst>
              <a:ext uri="{FF2B5EF4-FFF2-40B4-BE49-F238E27FC236}">
                <a16:creationId xmlns:a16="http://schemas.microsoft.com/office/drawing/2014/main" id="{8EE0D872-B7B2-C77A-E805-5EA69381C11D}"/>
              </a:ext>
            </a:extLst>
          </p:cNvPr>
          <p:cNvSpPr/>
          <p:nvPr/>
        </p:nvSpPr>
        <p:spPr bwMode="auto">
          <a:xfrm rot="5400000">
            <a:off x="3212470" y="3696713"/>
            <a:ext cx="409482" cy="594974"/>
          </a:xfrm>
          <a:prstGeom prst="stripedRightArrow">
            <a:avLst/>
          </a:prstGeom>
          <a:solidFill>
            <a:srgbClr val="FF0000"/>
          </a:solidFill>
          <a:ln w="9525" cap="flat" cmpd="sng" algn="ctr">
            <a:noFill/>
            <a:prstDash val="solid"/>
            <a:round/>
            <a:headEnd type="none" w="med" len="med"/>
            <a:tailEnd type="none" w="med" len="med"/>
          </a:ln>
          <a:effectLst/>
        </p:spPr>
        <p:txBody>
          <a:bodyPr/>
          <a:lstStyle/>
          <a:p>
            <a:pPr eaLnBrk="1" hangingPunct="1">
              <a:defRPr/>
            </a:pPr>
            <a:endParaRPr lang="ja-JP" altLang="en-US" sz="1543" dirty="0">
              <a:latin typeface="Arial" panose="020B0604020202020204" pitchFamily="34" charset="0"/>
              <a:ea typeface="HGP創英角ｺﾞｼｯｸUB" pitchFamily="50" charset="-128"/>
              <a:cs typeface="Arial" panose="020B0604020202020204" pitchFamily="34" charset="0"/>
            </a:endParaRPr>
          </a:p>
        </p:txBody>
      </p:sp>
      <p:sp>
        <p:nvSpPr>
          <p:cNvPr id="12" name="ストライプ矢印 31">
            <a:extLst>
              <a:ext uri="{FF2B5EF4-FFF2-40B4-BE49-F238E27FC236}">
                <a16:creationId xmlns:a16="http://schemas.microsoft.com/office/drawing/2014/main" id="{0EB6330C-0D1A-98E1-B337-73EFF11DD111}"/>
              </a:ext>
            </a:extLst>
          </p:cNvPr>
          <p:cNvSpPr/>
          <p:nvPr/>
        </p:nvSpPr>
        <p:spPr bwMode="auto">
          <a:xfrm rot="5400000">
            <a:off x="8333044" y="2445011"/>
            <a:ext cx="241085" cy="395483"/>
          </a:xfrm>
          <a:prstGeom prst="stripedRightArrow">
            <a:avLst/>
          </a:prstGeom>
          <a:solidFill>
            <a:srgbClr val="FF0000"/>
          </a:solidFill>
          <a:ln w="9525" cap="flat" cmpd="sng" algn="ctr">
            <a:noFill/>
            <a:prstDash val="solid"/>
            <a:round/>
            <a:headEnd type="none" w="med" len="med"/>
            <a:tailEnd type="none" w="med" len="med"/>
          </a:ln>
          <a:effectLst/>
        </p:spPr>
        <p:txBody>
          <a:bodyPr/>
          <a:lstStyle/>
          <a:p>
            <a:pPr eaLnBrk="1" hangingPunct="1">
              <a:defRPr/>
            </a:pPr>
            <a:endParaRPr lang="ja-JP" altLang="en-US" sz="1543" dirty="0">
              <a:latin typeface="Arial" panose="020B0604020202020204" pitchFamily="34" charset="0"/>
              <a:ea typeface="HGP創英角ｺﾞｼｯｸUB" pitchFamily="50" charset="-128"/>
              <a:cs typeface="Arial" panose="020B0604020202020204" pitchFamily="34" charset="0"/>
            </a:endParaRPr>
          </a:p>
        </p:txBody>
      </p:sp>
      <p:sp>
        <p:nvSpPr>
          <p:cNvPr id="13" name="テキスト ボックス 26">
            <a:extLst>
              <a:ext uri="{FF2B5EF4-FFF2-40B4-BE49-F238E27FC236}">
                <a16:creationId xmlns:a16="http://schemas.microsoft.com/office/drawing/2014/main" id="{D1465746-23FC-D677-FD3D-080F7AABDF70}"/>
              </a:ext>
            </a:extLst>
          </p:cNvPr>
          <p:cNvSpPr txBox="1">
            <a:spLocks noChangeArrowheads="1"/>
          </p:cNvSpPr>
          <p:nvPr/>
        </p:nvSpPr>
        <p:spPr bwMode="auto">
          <a:xfrm>
            <a:off x="523304" y="1159154"/>
            <a:ext cx="9902824"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marL="0" indent="0">
              <a:spcBef>
                <a:spcPct val="0"/>
              </a:spcBef>
              <a:buClrTx/>
              <a:buSzTx/>
              <a:buNone/>
            </a:pPr>
            <a:r>
              <a:rPr lang="ja-JP" altLang="en-US" sz="2000" dirty="0">
                <a:solidFill>
                  <a:srgbClr val="00206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1984" dirty="0">
                <a:solidFill>
                  <a:srgbClr val="002060"/>
                </a:solidFill>
                <a:latin typeface="Arial" panose="020B0604020202020204" pitchFamily="34" charset="0"/>
                <a:cs typeface="Arial" panose="020B0604020202020204" pitchFamily="34" charset="0"/>
              </a:rPr>
              <a:t>Introduced a terraced bus stop where several buses can stop at a time.</a:t>
            </a:r>
            <a:endParaRPr lang="ja-JP" altLang="en-US" sz="1984" dirty="0">
              <a:solidFill>
                <a:srgbClr val="002060"/>
              </a:solidFill>
              <a:latin typeface="Arial" panose="020B0604020202020204" pitchFamily="34" charset="0"/>
              <a:cs typeface="Arial" panose="020B0604020202020204" pitchFamily="34" charset="0"/>
            </a:endParaRPr>
          </a:p>
        </p:txBody>
      </p:sp>
      <p:sp>
        <p:nvSpPr>
          <p:cNvPr id="14" name="正方形/長方形 15">
            <a:extLst>
              <a:ext uri="{FF2B5EF4-FFF2-40B4-BE49-F238E27FC236}">
                <a16:creationId xmlns:a16="http://schemas.microsoft.com/office/drawing/2014/main" id="{851E4C5C-CEB8-50D4-2356-7A67B2EEA98A}"/>
              </a:ext>
            </a:extLst>
          </p:cNvPr>
          <p:cNvSpPr>
            <a:spLocks noChangeArrowheads="1"/>
          </p:cNvSpPr>
          <p:nvPr/>
        </p:nvSpPr>
        <p:spPr bwMode="auto">
          <a:xfrm>
            <a:off x="2710240" y="6283579"/>
            <a:ext cx="1737935" cy="470076"/>
          </a:xfrm>
          <a:prstGeom prst="rect">
            <a:avLst/>
          </a:prstGeom>
          <a:solidFill>
            <a:schemeClr val="bg1"/>
          </a:solidFill>
          <a:ln w="9525">
            <a:solidFill>
              <a:srgbClr val="000000"/>
            </a:solidFill>
            <a:miter lim="800000"/>
            <a:headEnd/>
            <a:tailEnd/>
          </a:ln>
        </p:spPr>
        <p:txBody>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eaLnBrk="1" hangingPunct="1">
              <a:spcBef>
                <a:spcPct val="0"/>
              </a:spcBef>
              <a:buClrTx/>
              <a:buSzTx/>
              <a:buFontTx/>
              <a:buNone/>
            </a:pPr>
            <a:r>
              <a:rPr lang="en-US" altLang="ja-JP" sz="1543" dirty="0">
                <a:solidFill>
                  <a:srgbClr val="1C1C1C"/>
                </a:solidFill>
                <a:latin typeface="Arial Narrow" panose="020B0606020202030204" pitchFamily="34" charset="0"/>
                <a:ea typeface="ＭＳ Ｐゴシック" panose="020B0600070205080204" pitchFamily="50" charset="-128"/>
                <a:cs typeface="Arial" panose="020B0604020202020204" pitchFamily="34" charset="0"/>
              </a:rPr>
              <a:t>Terraced Bus Stops</a:t>
            </a:r>
            <a:endParaRPr lang="ja-JP" altLang="en-US" sz="1543" dirty="0">
              <a:solidFill>
                <a:srgbClr val="1C1C1C"/>
              </a:solidFill>
              <a:latin typeface="Arial Narrow" panose="020B0606020202030204" pitchFamily="34" charset="0"/>
              <a:ea typeface="ＭＳ Ｐゴシック" panose="020B0600070205080204" pitchFamily="50" charset="-128"/>
              <a:cs typeface="Arial" panose="020B0604020202020204" pitchFamily="34" charset="0"/>
            </a:endParaRPr>
          </a:p>
        </p:txBody>
      </p:sp>
      <p:sp>
        <p:nvSpPr>
          <p:cNvPr id="15" name="テキスト ボックス 14">
            <a:extLst>
              <a:ext uri="{FF2B5EF4-FFF2-40B4-BE49-F238E27FC236}">
                <a16:creationId xmlns:a16="http://schemas.microsoft.com/office/drawing/2014/main" id="{21C0ACE7-AF02-5FF6-6F3A-B5D5833EAF3A}"/>
              </a:ext>
            </a:extLst>
          </p:cNvPr>
          <p:cNvSpPr txBox="1"/>
          <p:nvPr/>
        </p:nvSpPr>
        <p:spPr>
          <a:xfrm>
            <a:off x="7258442" y="4825340"/>
            <a:ext cx="768218" cy="270395"/>
          </a:xfrm>
          <a:prstGeom prst="rect">
            <a:avLst/>
          </a:prstGeom>
          <a:solidFill>
            <a:schemeClr val="bg1"/>
          </a:solidFill>
          <a:ln>
            <a:solidFill>
              <a:srgbClr val="002060"/>
            </a:solidFill>
          </a:ln>
        </p:spPr>
        <p:txBody>
          <a:bodyPr>
            <a:spAutoFit/>
          </a:bodyPr>
          <a:lstStyle/>
          <a:p>
            <a:pPr algn="ctr">
              <a:defRPr/>
            </a:pPr>
            <a:r>
              <a:rPr lang="en-US" altLang="ja-JP" sz="1157" b="1" dirty="0">
                <a:solidFill>
                  <a:srgbClr val="002060"/>
                </a:solidFill>
                <a:ea typeface="ＭＳ Ｐゴシック" charset="-128"/>
              </a:rPr>
              <a:t>Bus</a:t>
            </a:r>
            <a:endParaRPr lang="ja-JP" altLang="en-US" sz="1157" b="1" dirty="0">
              <a:solidFill>
                <a:srgbClr val="002060"/>
              </a:solidFill>
              <a:ea typeface="ＭＳ Ｐゴシック" charset="-128"/>
            </a:endParaRPr>
          </a:p>
        </p:txBody>
      </p:sp>
      <p:sp>
        <p:nvSpPr>
          <p:cNvPr id="16" name="テキスト ボックス 15">
            <a:extLst>
              <a:ext uri="{FF2B5EF4-FFF2-40B4-BE49-F238E27FC236}">
                <a16:creationId xmlns:a16="http://schemas.microsoft.com/office/drawing/2014/main" id="{7EF97BEE-87A8-749B-4521-64E896467030}"/>
              </a:ext>
            </a:extLst>
          </p:cNvPr>
          <p:cNvSpPr txBox="1"/>
          <p:nvPr/>
        </p:nvSpPr>
        <p:spPr>
          <a:xfrm>
            <a:off x="8453587" y="4781987"/>
            <a:ext cx="1200448" cy="270395"/>
          </a:xfrm>
          <a:prstGeom prst="rect">
            <a:avLst/>
          </a:prstGeom>
          <a:solidFill>
            <a:schemeClr val="bg1"/>
          </a:solidFill>
          <a:ln>
            <a:solidFill>
              <a:srgbClr val="002060"/>
            </a:solidFill>
          </a:ln>
        </p:spPr>
        <p:txBody>
          <a:bodyPr>
            <a:spAutoFit/>
          </a:bodyPr>
          <a:lstStyle/>
          <a:p>
            <a:pPr algn="ctr">
              <a:defRPr/>
            </a:pPr>
            <a:r>
              <a:rPr lang="en-US" altLang="ja-JP" sz="1157" b="1" dirty="0">
                <a:solidFill>
                  <a:srgbClr val="002060"/>
                </a:solidFill>
                <a:ea typeface="ＭＳ Ｐゴシック" charset="-128"/>
              </a:rPr>
              <a:t>Other vehicles</a:t>
            </a:r>
            <a:endParaRPr lang="ja-JP" altLang="en-US" sz="1157" b="1" dirty="0">
              <a:solidFill>
                <a:srgbClr val="002060"/>
              </a:solidFill>
              <a:ea typeface="ＭＳ Ｐゴシック" charset="-128"/>
            </a:endParaRPr>
          </a:p>
        </p:txBody>
      </p:sp>
      <p:sp>
        <p:nvSpPr>
          <p:cNvPr id="17" name="テキスト ボックス 16">
            <a:extLst>
              <a:ext uri="{FF2B5EF4-FFF2-40B4-BE49-F238E27FC236}">
                <a16:creationId xmlns:a16="http://schemas.microsoft.com/office/drawing/2014/main" id="{3FDE83A1-4D5F-907B-FC08-BF3683A3326A}"/>
              </a:ext>
            </a:extLst>
          </p:cNvPr>
          <p:cNvSpPr txBox="1"/>
          <p:nvPr/>
        </p:nvSpPr>
        <p:spPr>
          <a:xfrm>
            <a:off x="7393132" y="5824793"/>
            <a:ext cx="1660679" cy="270395"/>
          </a:xfrm>
          <a:prstGeom prst="rect">
            <a:avLst/>
          </a:prstGeom>
          <a:solidFill>
            <a:schemeClr val="bg1"/>
          </a:solidFill>
          <a:ln>
            <a:solidFill>
              <a:srgbClr val="002060"/>
            </a:solidFill>
          </a:ln>
        </p:spPr>
        <p:txBody>
          <a:bodyPr>
            <a:spAutoFit/>
          </a:bodyPr>
          <a:lstStyle/>
          <a:p>
            <a:pPr algn="ctr">
              <a:defRPr/>
            </a:pPr>
            <a:r>
              <a:rPr lang="en-US" altLang="ja-JP" sz="1157" b="1" dirty="0">
                <a:solidFill>
                  <a:srgbClr val="002060"/>
                </a:solidFill>
                <a:ea typeface="ＭＳ Ｐゴシック" charset="-128"/>
              </a:rPr>
              <a:t>Terraced Bus Stop</a:t>
            </a:r>
            <a:endParaRPr lang="ja-JP" altLang="en-US" sz="1157" b="1" dirty="0">
              <a:solidFill>
                <a:srgbClr val="002060"/>
              </a:solidFill>
              <a:ea typeface="ＭＳ Ｐゴシック" charset="-128"/>
            </a:endParaRPr>
          </a:p>
        </p:txBody>
      </p:sp>
      <p:sp>
        <p:nvSpPr>
          <p:cNvPr id="18" name="正方形/長方形 14">
            <a:extLst>
              <a:ext uri="{FF2B5EF4-FFF2-40B4-BE49-F238E27FC236}">
                <a16:creationId xmlns:a16="http://schemas.microsoft.com/office/drawing/2014/main" id="{6E3500C4-8501-AC00-4FBA-8D6C74A1E1FC}"/>
              </a:ext>
            </a:extLst>
          </p:cNvPr>
          <p:cNvSpPr>
            <a:spLocks noChangeArrowheads="1"/>
          </p:cNvSpPr>
          <p:nvPr/>
        </p:nvSpPr>
        <p:spPr bwMode="auto">
          <a:xfrm>
            <a:off x="710277" y="1635598"/>
            <a:ext cx="1746067" cy="277783"/>
          </a:xfrm>
          <a:prstGeom prst="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eaLnBrk="1" hangingPunct="1">
              <a:spcBef>
                <a:spcPct val="0"/>
              </a:spcBef>
              <a:buClrTx/>
              <a:buSzTx/>
              <a:buFontTx/>
              <a:buNone/>
            </a:pPr>
            <a:r>
              <a:rPr lang="en-US" altLang="ja-JP" sz="1543" dirty="0">
                <a:solidFill>
                  <a:srgbClr val="1C1C1C"/>
                </a:solidFill>
                <a:latin typeface="Arial Narrow" panose="020B0606020202030204" pitchFamily="34" charset="0"/>
                <a:ea typeface="ＭＳ Ｐゴシック" panose="020B0600070205080204" pitchFamily="50" charset="-128"/>
                <a:cs typeface="Arial" panose="020B0604020202020204" pitchFamily="34" charset="0"/>
              </a:rPr>
              <a:t>Before</a:t>
            </a:r>
            <a:endParaRPr lang="ja-JP" altLang="en-US" sz="1543" dirty="0">
              <a:solidFill>
                <a:srgbClr val="1C1C1C"/>
              </a:solidFill>
              <a:latin typeface="Arial Narrow" panose="020B0606020202030204" pitchFamily="34" charset="0"/>
              <a:ea typeface="ＭＳ Ｐゴシック" panose="020B0600070205080204" pitchFamily="50" charset="-128"/>
              <a:cs typeface="Arial" panose="020B0604020202020204" pitchFamily="34" charset="0"/>
            </a:endParaRPr>
          </a:p>
        </p:txBody>
      </p:sp>
      <p:sp>
        <p:nvSpPr>
          <p:cNvPr id="19" name="正方形/長方形 15">
            <a:extLst>
              <a:ext uri="{FF2B5EF4-FFF2-40B4-BE49-F238E27FC236}">
                <a16:creationId xmlns:a16="http://schemas.microsoft.com/office/drawing/2014/main" id="{842E77E9-7861-6F3D-DD4D-8B96F4B45058}"/>
              </a:ext>
            </a:extLst>
          </p:cNvPr>
          <p:cNvSpPr>
            <a:spLocks noChangeArrowheads="1"/>
          </p:cNvSpPr>
          <p:nvPr/>
        </p:nvSpPr>
        <p:spPr bwMode="auto">
          <a:xfrm>
            <a:off x="710277" y="4096221"/>
            <a:ext cx="1746067" cy="277783"/>
          </a:xfrm>
          <a:prstGeom prst="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eaLnBrk="1" hangingPunct="1">
              <a:spcBef>
                <a:spcPct val="0"/>
              </a:spcBef>
              <a:buClrTx/>
              <a:buSzTx/>
              <a:buFontTx/>
              <a:buNone/>
            </a:pPr>
            <a:r>
              <a:rPr lang="en-US" altLang="ja-JP" sz="1543" dirty="0">
                <a:solidFill>
                  <a:srgbClr val="1C1C1C"/>
                </a:solidFill>
                <a:latin typeface="Arial Narrow" panose="020B0606020202030204" pitchFamily="34" charset="0"/>
                <a:ea typeface="ＭＳ Ｐゴシック" panose="020B0600070205080204" pitchFamily="50" charset="-128"/>
                <a:cs typeface="Arial" panose="020B0604020202020204" pitchFamily="34" charset="0"/>
              </a:rPr>
              <a:t>After</a:t>
            </a:r>
            <a:endParaRPr lang="ja-JP" altLang="en-US" sz="1543" dirty="0">
              <a:solidFill>
                <a:srgbClr val="1C1C1C"/>
              </a:solidFill>
              <a:latin typeface="Arial Narrow" panose="020B0606020202030204" pitchFamily="34" charset="0"/>
              <a:ea typeface="ＭＳ Ｐゴシック" panose="020B0600070205080204" pitchFamily="50" charset="-128"/>
              <a:cs typeface="Arial" panose="020B0604020202020204" pitchFamily="34" charset="0"/>
            </a:endParaRPr>
          </a:p>
        </p:txBody>
      </p:sp>
      <p:sp>
        <p:nvSpPr>
          <p:cNvPr id="22" name="Google Shape;416;p38">
            <a:extLst>
              <a:ext uri="{FF2B5EF4-FFF2-40B4-BE49-F238E27FC236}">
                <a16:creationId xmlns:a16="http://schemas.microsoft.com/office/drawing/2014/main" id="{01BFC725-5665-EC89-B625-0986A898A020}"/>
              </a:ext>
            </a:extLst>
          </p:cNvPr>
          <p:cNvSpPr txBox="1">
            <a:spLocks noGrp="1"/>
          </p:cNvSpPr>
          <p:nvPr>
            <p:ph type="sldNum" idx="12"/>
          </p:nvPr>
        </p:nvSpPr>
        <p:spPr>
          <a:xfrm>
            <a:off x="9879547" y="6996590"/>
            <a:ext cx="641700" cy="578400"/>
          </a:xfrm>
          <a:prstGeom prst="rect">
            <a:avLst/>
          </a:prstGeom>
        </p:spPr>
        <p:txBody>
          <a:bodyPr spcFirstLastPara="1" wrap="square" lIns="116050" tIns="116050" rIns="116050" bIns="116050" anchor="ctr" anchorCtr="0">
            <a:noAutofit/>
          </a:bodyPr>
          <a:lstStyle/>
          <a:p>
            <a:fld id="{00000000-1234-1234-1234-123412341234}" type="slidenum">
              <a:rPr lang="en-US" altLang="ja" sz="158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rPr>
              <a:pPr/>
              <a:t>21</a:t>
            </a:fld>
            <a:endParaRPr sz="1580" dirty="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25" name="Rectangle 2">
            <a:extLst>
              <a:ext uri="{FF2B5EF4-FFF2-40B4-BE49-F238E27FC236}">
                <a16:creationId xmlns:a16="http://schemas.microsoft.com/office/drawing/2014/main" id="{48CD64C5-3C5E-0E95-D3D8-265646A2C9B5}"/>
              </a:ext>
            </a:extLst>
          </p:cNvPr>
          <p:cNvSpPr txBox="1">
            <a:spLocks noChangeArrowheads="1"/>
          </p:cNvSpPr>
          <p:nvPr/>
        </p:nvSpPr>
        <p:spPr bwMode="auto">
          <a:xfrm>
            <a:off x="342700" y="222212"/>
            <a:ext cx="100795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Project</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to</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Widen</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Sidewalks</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on</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the</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Shijo-dori</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Street</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26" name="テキスト ボックス 26">
            <a:extLst>
              <a:ext uri="{FF2B5EF4-FFF2-40B4-BE49-F238E27FC236}">
                <a16:creationId xmlns:a16="http://schemas.microsoft.com/office/drawing/2014/main" id="{0D6F6E91-A0FE-94F7-C217-8C0BFF9D1C7C}"/>
              </a:ext>
            </a:extLst>
          </p:cNvPr>
          <p:cNvSpPr txBox="1">
            <a:spLocks noChangeArrowheads="1"/>
          </p:cNvSpPr>
          <p:nvPr/>
        </p:nvSpPr>
        <p:spPr bwMode="auto">
          <a:xfrm>
            <a:off x="434139" y="675471"/>
            <a:ext cx="9902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ja-JP" altLang="en-US" b="1" dirty="0">
                <a:solidFill>
                  <a:srgbClr val="002060"/>
                </a:solidFill>
                <a:latin typeface="メイリオ" panose="020B0604030504040204" pitchFamily="50" charset="-128"/>
                <a:ea typeface="メイリオ" panose="020B0604030504040204" pitchFamily="50" charset="-128"/>
                <a:cs typeface="Arial" panose="020B0604020202020204" pitchFamily="34" charset="0"/>
              </a:rPr>
              <a:t>■</a:t>
            </a:r>
            <a:r>
              <a:rPr lang="ja-JP" altLang="en-US" sz="2205" b="1" dirty="0">
                <a:solidFill>
                  <a:srgbClr val="00206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205" b="1" dirty="0">
                <a:solidFill>
                  <a:srgbClr val="002060"/>
                </a:solidFill>
                <a:latin typeface="Arial" panose="020B0604020202020204" pitchFamily="34" charset="0"/>
                <a:cs typeface="Arial" panose="020B0604020202020204" pitchFamily="34" charset="0"/>
              </a:rPr>
              <a:t>Outline</a:t>
            </a:r>
            <a:endParaRPr lang="ja-JP" altLang="en-US" sz="2205"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950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建物の前の群衆&#10;&#10;自動的に生成された説明">
            <a:extLst>
              <a:ext uri="{FF2B5EF4-FFF2-40B4-BE49-F238E27FC236}">
                <a16:creationId xmlns:a16="http://schemas.microsoft.com/office/drawing/2014/main" id="{C323CB95-B153-50E7-2202-CFEBAD0505AC}"/>
              </a:ext>
            </a:extLst>
          </p:cNvPr>
          <p:cNvPicPr>
            <a:picLocks noChangeAspect="1"/>
          </p:cNvPicPr>
          <p:nvPr/>
        </p:nvPicPr>
        <p:blipFill>
          <a:blip r:embed="rId3"/>
          <a:stretch>
            <a:fillRect/>
          </a:stretch>
        </p:blipFill>
        <p:spPr>
          <a:xfrm>
            <a:off x="6404446" y="4685585"/>
            <a:ext cx="3231571" cy="2213852"/>
          </a:xfrm>
          <a:prstGeom prst="rect">
            <a:avLst/>
          </a:prstGeom>
        </p:spPr>
      </p:pic>
      <p:pic>
        <p:nvPicPr>
          <p:cNvPr id="13" name="図 12">
            <a:extLst>
              <a:ext uri="{FF2B5EF4-FFF2-40B4-BE49-F238E27FC236}">
                <a16:creationId xmlns:a16="http://schemas.microsoft.com/office/drawing/2014/main" id="{684F8683-9BEB-9DC1-A64E-DFE3C126FC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9988" y="4685437"/>
            <a:ext cx="3397627" cy="2214000"/>
          </a:xfrm>
          <a:prstGeom prst="rect">
            <a:avLst/>
          </a:prstGeom>
        </p:spPr>
      </p:pic>
      <p:sp>
        <p:nvSpPr>
          <p:cNvPr id="193539" name="テキスト ボックス 26">
            <a:extLst>
              <a:ext uri="{FF2B5EF4-FFF2-40B4-BE49-F238E27FC236}">
                <a16:creationId xmlns:a16="http://schemas.microsoft.com/office/drawing/2014/main" id="{9E12C81C-9665-4A54-B3B2-E33B70063E62}"/>
              </a:ext>
            </a:extLst>
          </p:cNvPr>
          <p:cNvSpPr txBox="1">
            <a:spLocks noChangeArrowheads="1"/>
          </p:cNvSpPr>
          <p:nvPr/>
        </p:nvSpPr>
        <p:spPr bwMode="auto">
          <a:xfrm>
            <a:off x="434656" y="675736"/>
            <a:ext cx="61939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ja-JP" altLang="en-US" b="1" dirty="0">
                <a:solidFill>
                  <a:srgbClr val="00206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210" b="1" dirty="0">
                <a:solidFill>
                  <a:srgbClr val="002060"/>
                </a:solidFill>
                <a:latin typeface="Arial" panose="020B0604020202020204" pitchFamily="34" charset="0"/>
                <a:cs typeface="Arial" panose="020B0604020202020204" pitchFamily="34" charset="0"/>
              </a:rPr>
              <a:t>Changes in the Walking Environment</a:t>
            </a:r>
            <a:endParaRPr lang="ja-JP" altLang="en-US" sz="2210" b="1" dirty="0">
              <a:solidFill>
                <a:srgbClr val="002060"/>
              </a:solidFill>
              <a:latin typeface="Arial" panose="020B0604020202020204" pitchFamily="34" charset="0"/>
              <a:cs typeface="Arial" panose="020B0604020202020204" pitchFamily="34" charset="0"/>
            </a:endParaRPr>
          </a:p>
        </p:txBody>
      </p:sp>
      <p:pic>
        <p:nvPicPr>
          <p:cNvPr id="193553" name="Picture 20" descr="\\docserve.city.kyoto.jp\docserve\free_space(2560000000)\都心部\H27まちなか業務\写真\よく使う写真\道路環境提供（モザイクなし） - コピー.JPG">
            <a:extLst>
              <a:ext uri="{FF2B5EF4-FFF2-40B4-BE49-F238E27FC236}">
                <a16:creationId xmlns:a16="http://schemas.microsoft.com/office/drawing/2014/main" id="{58D07F8D-7B47-463A-85AC-44885481F9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82141" y="1034905"/>
            <a:ext cx="2836911" cy="324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55" name="Rectangle 2">
            <a:extLst>
              <a:ext uri="{FF2B5EF4-FFF2-40B4-BE49-F238E27FC236}">
                <a16:creationId xmlns:a16="http://schemas.microsoft.com/office/drawing/2014/main" id="{50C00407-D3A2-40FB-8085-D4A575FFCF35}"/>
              </a:ext>
            </a:extLst>
          </p:cNvPr>
          <p:cNvSpPr txBox="1">
            <a:spLocks noChangeArrowheads="1"/>
          </p:cNvSpPr>
          <p:nvPr/>
        </p:nvSpPr>
        <p:spPr bwMode="auto">
          <a:xfrm>
            <a:off x="349780" y="105260"/>
            <a:ext cx="9925665" cy="7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Project</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to</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Widen</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Sidewalks</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on</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the</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Shijo-dori</a:t>
            </a:r>
            <a:r>
              <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Street</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3" name="図 2" descr="駅に待っている人々&#10;&#10;自動的に生成された説明">
            <a:extLst>
              <a:ext uri="{FF2B5EF4-FFF2-40B4-BE49-F238E27FC236}">
                <a16:creationId xmlns:a16="http://schemas.microsoft.com/office/drawing/2014/main" id="{556F0BD6-CF10-4FE4-BB03-401FA076F3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9988" y="1582353"/>
            <a:ext cx="3398400" cy="2547258"/>
          </a:xfrm>
          <a:prstGeom prst="rect">
            <a:avLst/>
          </a:prstGeom>
        </p:spPr>
      </p:pic>
      <p:sp>
        <p:nvSpPr>
          <p:cNvPr id="6" name="矢印: 右 5">
            <a:extLst>
              <a:ext uri="{FF2B5EF4-FFF2-40B4-BE49-F238E27FC236}">
                <a16:creationId xmlns:a16="http://schemas.microsoft.com/office/drawing/2014/main" id="{66FFBE00-A03F-4BA7-99DC-D11C3A519F46}"/>
              </a:ext>
            </a:extLst>
          </p:cNvPr>
          <p:cNvSpPr/>
          <p:nvPr/>
        </p:nvSpPr>
        <p:spPr bwMode="auto">
          <a:xfrm>
            <a:off x="4789882" y="3782565"/>
            <a:ext cx="1096980" cy="1082385"/>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100796" tIns="50398" rIns="100796" bIns="50398" numCol="1" rtlCol="0" anchor="t" anchorCtr="0" compatLnSpc="1">
            <a:prstTxWarp prst="textNoShape">
              <a:avLst/>
            </a:prstTxWarp>
          </a:bodyPr>
          <a:lstStyle/>
          <a:p>
            <a:pPr defTabSz="1007943" fontAlgn="base">
              <a:spcBef>
                <a:spcPct val="0"/>
              </a:spcBef>
              <a:spcAft>
                <a:spcPct val="0"/>
              </a:spcAft>
              <a:buClrTx/>
            </a:pPr>
            <a:endParaRPr kumimoji="1" lang="ja-JP" altLang="en-US" sz="3086">
              <a:solidFill>
                <a:srgbClr val="1C1C1C"/>
              </a:solidFill>
              <a:latin typeface="Times New Roman" pitchFamily="18" charset="0"/>
              <a:ea typeface="HGP創英角ｺﾞｼｯｸUB" pitchFamily="50" charset="-128"/>
            </a:endParaRPr>
          </a:p>
        </p:txBody>
      </p:sp>
      <p:sp>
        <p:nvSpPr>
          <p:cNvPr id="23" name="テキスト ボックス 22">
            <a:extLst>
              <a:ext uri="{FF2B5EF4-FFF2-40B4-BE49-F238E27FC236}">
                <a16:creationId xmlns:a16="http://schemas.microsoft.com/office/drawing/2014/main" id="{E8EE3E7E-7792-43F1-B926-9F4CAE329A9A}"/>
              </a:ext>
            </a:extLst>
          </p:cNvPr>
          <p:cNvSpPr txBox="1"/>
          <p:nvPr/>
        </p:nvSpPr>
        <p:spPr>
          <a:xfrm>
            <a:off x="2600436" y="1582323"/>
            <a:ext cx="1823749" cy="307777"/>
          </a:xfrm>
          <a:prstGeom prst="rect">
            <a:avLst/>
          </a:prstGeom>
          <a:solidFill>
            <a:schemeClr val="bg1"/>
          </a:solidFill>
          <a:ln>
            <a:solidFill>
              <a:srgbClr val="002060"/>
            </a:solidFill>
          </a:ln>
        </p:spPr>
        <p:txBody>
          <a:bodyPr wrap="square">
            <a:spAutoFit/>
          </a:bodyPr>
          <a:lstStyle/>
          <a:p>
            <a:pPr algn="ctr">
              <a:defRPr/>
            </a:pPr>
            <a:r>
              <a:rPr lang="en-US" altLang="ja-JP" b="1" dirty="0">
                <a:solidFill>
                  <a:srgbClr val="002060"/>
                </a:solidFill>
                <a:ea typeface="ＭＳ Ｐゴシック" charset="-128"/>
              </a:rPr>
              <a:t>Before </a:t>
            </a:r>
            <a:r>
              <a:rPr lang="ja-JP" altLang="en-US" b="1" dirty="0">
                <a:solidFill>
                  <a:srgbClr val="002060"/>
                </a:solidFill>
                <a:ea typeface="ＭＳ Ｐゴシック" charset="-128"/>
              </a:rPr>
              <a:t>（～</a:t>
            </a:r>
            <a:r>
              <a:rPr lang="en-US" altLang="ja-JP" b="1" dirty="0">
                <a:solidFill>
                  <a:srgbClr val="002060"/>
                </a:solidFill>
                <a:ea typeface="ＭＳ Ｐゴシック" charset="-128"/>
              </a:rPr>
              <a:t>2015.10</a:t>
            </a:r>
            <a:r>
              <a:rPr lang="ja-JP" altLang="en-US" b="1" dirty="0">
                <a:solidFill>
                  <a:srgbClr val="002060"/>
                </a:solidFill>
                <a:ea typeface="ＭＳ Ｐゴシック" charset="-128"/>
              </a:rPr>
              <a:t>）</a:t>
            </a:r>
          </a:p>
        </p:txBody>
      </p:sp>
      <p:sp>
        <p:nvSpPr>
          <p:cNvPr id="9" name="テキスト ボックス 8">
            <a:extLst>
              <a:ext uri="{FF2B5EF4-FFF2-40B4-BE49-F238E27FC236}">
                <a16:creationId xmlns:a16="http://schemas.microsoft.com/office/drawing/2014/main" id="{2A6E00AD-2F8B-890E-5465-D6EF3B327720}"/>
              </a:ext>
            </a:extLst>
          </p:cNvPr>
          <p:cNvSpPr txBox="1"/>
          <p:nvPr/>
        </p:nvSpPr>
        <p:spPr>
          <a:xfrm>
            <a:off x="7589677" y="1034905"/>
            <a:ext cx="1829375" cy="307777"/>
          </a:xfrm>
          <a:prstGeom prst="rect">
            <a:avLst/>
          </a:prstGeom>
          <a:solidFill>
            <a:schemeClr val="bg1"/>
          </a:solidFill>
          <a:ln>
            <a:solidFill>
              <a:srgbClr val="002060"/>
            </a:solidFill>
          </a:ln>
        </p:spPr>
        <p:txBody>
          <a:bodyPr wrap="square">
            <a:spAutoFit/>
          </a:bodyPr>
          <a:lstStyle/>
          <a:p>
            <a:pPr algn="ctr">
              <a:defRPr/>
            </a:pPr>
            <a:r>
              <a:rPr lang="en-US" altLang="ja-JP" b="1" dirty="0">
                <a:solidFill>
                  <a:srgbClr val="002060"/>
                </a:solidFill>
                <a:ea typeface="ＭＳ Ｐゴシック" charset="-128"/>
              </a:rPr>
              <a:t>After</a:t>
            </a:r>
            <a:r>
              <a:rPr lang="ja-JP" altLang="en-US" b="1" dirty="0">
                <a:solidFill>
                  <a:srgbClr val="002060"/>
                </a:solidFill>
                <a:ea typeface="ＭＳ Ｐゴシック" charset="-128"/>
              </a:rPr>
              <a:t> （</a:t>
            </a:r>
            <a:r>
              <a:rPr lang="en-US" altLang="ja-JP" b="1" dirty="0">
                <a:solidFill>
                  <a:srgbClr val="002060"/>
                </a:solidFill>
                <a:ea typeface="ＭＳ Ｐゴシック" charset="-128"/>
              </a:rPr>
              <a:t>2015.11</a:t>
            </a:r>
            <a:r>
              <a:rPr lang="ja-JP" altLang="en-US" b="1" dirty="0">
                <a:solidFill>
                  <a:srgbClr val="002060"/>
                </a:solidFill>
                <a:ea typeface="ＭＳ Ｐゴシック" charset="-128"/>
              </a:rPr>
              <a:t>～）</a:t>
            </a:r>
          </a:p>
        </p:txBody>
      </p:sp>
      <p:sp>
        <p:nvSpPr>
          <p:cNvPr id="12" name="Rectangle 132">
            <a:extLst>
              <a:ext uri="{FF2B5EF4-FFF2-40B4-BE49-F238E27FC236}">
                <a16:creationId xmlns:a16="http://schemas.microsoft.com/office/drawing/2014/main" id="{C1065C86-DECF-3285-0BC1-418DFA588D45}"/>
              </a:ext>
            </a:extLst>
          </p:cNvPr>
          <p:cNvSpPr>
            <a:spLocks noChangeArrowheads="1"/>
          </p:cNvSpPr>
          <p:nvPr/>
        </p:nvSpPr>
        <p:spPr bwMode="auto">
          <a:xfrm>
            <a:off x="908171" y="7163826"/>
            <a:ext cx="1722173" cy="127414"/>
          </a:xfrm>
          <a:prstGeom prst="rect">
            <a:avLst/>
          </a:prstGeom>
          <a:noFill/>
          <a:ln>
            <a:noFill/>
          </a:ln>
        </p:spPr>
        <p:txBody>
          <a:bodyPr lIns="79367" tIns="39683" rIns="79367" bIns="0"/>
          <a:lstStyle/>
          <a:p>
            <a:pPr marL="20999" defTabSz="1055191">
              <a:buClr>
                <a:srgbClr val="5E483D"/>
              </a:buClr>
              <a:buSzPct val="80000"/>
              <a:tabLst>
                <a:tab pos="538970" algn="l"/>
              </a:tabLst>
              <a:defRPr/>
            </a:pPr>
            <a:endParaRPr lang="ja-JP" altLang="en-US" sz="1157" b="1" dirty="0">
              <a:solidFill>
                <a:schemeClr val="tx1"/>
              </a:solidFill>
            </a:endParaRPr>
          </a:p>
        </p:txBody>
      </p:sp>
      <p:sp>
        <p:nvSpPr>
          <p:cNvPr id="4" name="テキスト ボックス 3">
            <a:extLst>
              <a:ext uri="{FF2B5EF4-FFF2-40B4-BE49-F238E27FC236}">
                <a16:creationId xmlns:a16="http://schemas.microsoft.com/office/drawing/2014/main" id="{B2B03933-21D6-265C-6A1D-BE820303CD48}"/>
              </a:ext>
            </a:extLst>
          </p:cNvPr>
          <p:cNvSpPr txBox="1"/>
          <p:nvPr/>
        </p:nvSpPr>
        <p:spPr>
          <a:xfrm>
            <a:off x="3785462" y="4689010"/>
            <a:ext cx="638723" cy="307777"/>
          </a:xfrm>
          <a:prstGeom prst="rect">
            <a:avLst/>
          </a:prstGeom>
          <a:solidFill>
            <a:schemeClr val="bg1"/>
          </a:solidFill>
          <a:ln>
            <a:solidFill>
              <a:srgbClr val="002060"/>
            </a:solidFill>
          </a:ln>
        </p:spPr>
        <p:txBody>
          <a:bodyPr>
            <a:spAutoFit/>
          </a:bodyPr>
          <a:lstStyle/>
          <a:p>
            <a:pPr algn="ctr">
              <a:defRPr/>
            </a:pPr>
            <a:r>
              <a:rPr lang="en-US" altLang="ja-JP" b="1" dirty="0">
                <a:solidFill>
                  <a:srgbClr val="002060"/>
                </a:solidFill>
                <a:ea typeface="ＭＳ Ｐゴシック" charset="-128"/>
              </a:rPr>
              <a:t>2009</a:t>
            </a:r>
            <a:endParaRPr lang="ja-JP" altLang="en-US" b="1" dirty="0">
              <a:solidFill>
                <a:srgbClr val="002060"/>
              </a:solidFill>
              <a:ea typeface="ＭＳ Ｐゴシック" charset="-128"/>
            </a:endParaRPr>
          </a:p>
        </p:txBody>
      </p:sp>
      <p:sp>
        <p:nvSpPr>
          <p:cNvPr id="7" name="テキスト ボックス 6">
            <a:extLst>
              <a:ext uri="{FF2B5EF4-FFF2-40B4-BE49-F238E27FC236}">
                <a16:creationId xmlns:a16="http://schemas.microsoft.com/office/drawing/2014/main" id="{283D2CCF-0E86-5A61-62FC-80E3DE48FB33}"/>
              </a:ext>
            </a:extLst>
          </p:cNvPr>
          <p:cNvSpPr txBox="1"/>
          <p:nvPr/>
        </p:nvSpPr>
        <p:spPr>
          <a:xfrm>
            <a:off x="8997294" y="4680075"/>
            <a:ext cx="638723" cy="307777"/>
          </a:xfrm>
          <a:prstGeom prst="rect">
            <a:avLst/>
          </a:prstGeom>
          <a:solidFill>
            <a:schemeClr val="bg1"/>
          </a:solidFill>
          <a:ln>
            <a:solidFill>
              <a:srgbClr val="002060"/>
            </a:solidFill>
          </a:ln>
        </p:spPr>
        <p:txBody>
          <a:bodyPr>
            <a:spAutoFit/>
          </a:bodyPr>
          <a:lstStyle/>
          <a:p>
            <a:pPr algn="ctr">
              <a:defRPr/>
            </a:pPr>
            <a:r>
              <a:rPr lang="en-US" altLang="ja-JP" b="1" dirty="0">
                <a:solidFill>
                  <a:srgbClr val="002060"/>
                </a:solidFill>
                <a:ea typeface="ＭＳ Ｐゴシック" charset="-128"/>
              </a:rPr>
              <a:t>2018</a:t>
            </a:r>
            <a:endParaRPr lang="ja-JP" altLang="en-US" b="1" dirty="0">
              <a:solidFill>
                <a:srgbClr val="002060"/>
              </a:solidFill>
              <a:ea typeface="ＭＳ Ｐゴシック" charset="-128"/>
            </a:endParaRPr>
          </a:p>
        </p:txBody>
      </p:sp>
      <p:sp>
        <p:nvSpPr>
          <p:cNvPr id="5" name="Google Shape;416;p38">
            <a:extLst>
              <a:ext uri="{FF2B5EF4-FFF2-40B4-BE49-F238E27FC236}">
                <a16:creationId xmlns:a16="http://schemas.microsoft.com/office/drawing/2014/main" id="{0F461ACD-3F86-8CD1-3CCA-2EB6FB8BD847}"/>
              </a:ext>
            </a:extLst>
          </p:cNvPr>
          <p:cNvSpPr txBox="1">
            <a:spLocks noGrp="1"/>
          </p:cNvSpPr>
          <p:nvPr>
            <p:ph type="sldNum" idx="12"/>
          </p:nvPr>
        </p:nvSpPr>
        <p:spPr>
          <a:xfrm>
            <a:off x="9879547" y="6996590"/>
            <a:ext cx="641700" cy="578400"/>
          </a:xfrm>
          <a:prstGeom prst="rect">
            <a:avLst/>
          </a:prstGeom>
        </p:spPr>
        <p:txBody>
          <a:bodyPr spcFirstLastPara="1" wrap="square" lIns="116050" tIns="116050" rIns="116050" bIns="116050" anchor="ctr" anchorCtr="0">
            <a:noAutofit/>
          </a:bodyPr>
          <a:lstStyle/>
          <a:p>
            <a:fld id="{00000000-1234-1234-1234-123412341234}" type="slidenum">
              <a:rPr lang="en-US" altLang="ja" sz="158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rPr>
              <a:pPr/>
              <a:t>22</a:t>
            </a:fld>
            <a:endParaRPr sz="1580" dirty="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4D3E9C6-44AD-E1BC-965D-257540FD7624}"/>
              </a:ext>
            </a:extLst>
          </p:cNvPr>
          <p:cNvSpPr>
            <a:spLocks noGrp="1"/>
          </p:cNvSpPr>
          <p:nvPr>
            <p:ph type="sldNum" sz="quarter" idx="10"/>
          </p:nvPr>
        </p:nvSpPr>
        <p:spPr bwMode="auto">
          <a:xfrm>
            <a:off x="7092950" y="6489700"/>
            <a:ext cx="2051050" cy="520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2400" b="1" kern="1200">
                <a:solidFill>
                  <a:srgbClr val="000000">
                    <a:lumMod val="50000"/>
                  </a:srgbClr>
                </a:solidFill>
                <a:latin typeface="Century Gothic" pitchFamily="34" charset="0"/>
                <a:ea typeface="HGP創英角ｺﾞｼｯｸUB" pitchFamily="50" charset="-128"/>
                <a:cs typeface="+mn-cs"/>
              </a:defRPr>
            </a:lvl1pPr>
            <a:lvl2pPr marL="457200" algn="l" rtl="0" eaLnBrk="0" fontAlgn="base" hangingPunct="0">
              <a:spcBef>
                <a:spcPct val="0"/>
              </a:spcBef>
              <a:spcAft>
                <a:spcPct val="0"/>
              </a:spcAft>
              <a:defRPr kumimoji="1" sz="2800" kern="1200">
                <a:solidFill>
                  <a:srgbClr val="1C1C1C"/>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800" kern="1200">
                <a:solidFill>
                  <a:srgbClr val="1C1C1C"/>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800" kern="1200">
                <a:solidFill>
                  <a:srgbClr val="1C1C1C"/>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800" kern="1200">
                <a:solidFill>
                  <a:srgbClr val="1C1C1C"/>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800" kern="1200">
                <a:solidFill>
                  <a:srgbClr val="1C1C1C"/>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800" kern="1200">
                <a:solidFill>
                  <a:srgbClr val="1C1C1C"/>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800" kern="1200">
                <a:solidFill>
                  <a:srgbClr val="1C1C1C"/>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800" kern="1200">
                <a:solidFill>
                  <a:srgbClr val="1C1C1C"/>
                </a:solidFill>
                <a:latin typeface="Times New Roman" panose="02020603050405020304" pitchFamily="18" charset="0"/>
                <a:ea typeface="ＭＳ Ｐゴシック" panose="020B0600070205080204" pitchFamily="50" charset="-128"/>
                <a:cs typeface="+mn-cs"/>
              </a:defRPr>
            </a:lvl9pPr>
          </a:lstStyle>
          <a:p>
            <a:pPr>
              <a:defRPr/>
            </a:pPr>
            <a:fld id="{E6C35236-E257-4FDE-9247-807C7F474744}" type="slidenum">
              <a:rPr lang="en-US" altLang="ja-JP" smtClean="0"/>
              <a:pPr>
                <a:defRPr/>
              </a:pPr>
              <a:t>23</a:t>
            </a:fld>
            <a:endParaRPr lang="en-US" altLang="ja-JP" dirty="0"/>
          </a:p>
        </p:txBody>
      </p:sp>
      <p:sp>
        <p:nvSpPr>
          <p:cNvPr id="3" name="Rectangle 2">
            <a:extLst>
              <a:ext uri="{FF2B5EF4-FFF2-40B4-BE49-F238E27FC236}">
                <a16:creationId xmlns:a16="http://schemas.microsoft.com/office/drawing/2014/main" id="{F46CCE86-A6CC-E033-C271-D97668B660A9}"/>
              </a:ext>
            </a:extLst>
          </p:cNvPr>
          <p:cNvSpPr txBox="1">
            <a:spLocks noChangeArrowheads="1"/>
          </p:cNvSpPr>
          <p:nvPr/>
        </p:nvSpPr>
        <p:spPr bwMode="auto">
          <a:xfrm>
            <a:off x="367866" y="303938"/>
            <a:ext cx="9832531" cy="7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 typeface="Arial" panose="020B0604020202020204" pitchFamily="34" charset="0"/>
              <a:buNone/>
            </a:pP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Redevelopment of the Jingu-michi Street and Okazaki Park (Okazaki Promenade)</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8" name="Rectangle 3">
            <a:extLst>
              <a:ext uri="{FF2B5EF4-FFF2-40B4-BE49-F238E27FC236}">
                <a16:creationId xmlns:a16="http://schemas.microsoft.com/office/drawing/2014/main" id="{71D16880-C647-D0E5-AE50-CA0CDE678CE5}"/>
              </a:ext>
            </a:extLst>
          </p:cNvPr>
          <p:cNvSpPr txBox="1">
            <a:spLocks noChangeArrowheads="1"/>
          </p:cNvSpPr>
          <p:nvPr/>
        </p:nvSpPr>
        <p:spPr>
          <a:xfrm>
            <a:off x="416369" y="1183758"/>
            <a:ext cx="6214787" cy="2201327"/>
          </a:xfrm>
          <a:prstGeom prst="rect">
            <a:avLst/>
          </a:prstGeom>
        </p:spPr>
        <p:txBody>
          <a:bodyPr/>
          <a:lstStyle>
            <a:lvl1pPr marL="342900" indent="-342900" algn="l" rtl="0" eaLnBrk="0" fontAlgn="base" hangingPunct="0">
              <a:spcBef>
                <a:spcPct val="20000"/>
              </a:spcBef>
              <a:spcAft>
                <a:spcPct val="0"/>
              </a:spcAft>
              <a:buClr>
                <a:srgbClr val="333333"/>
              </a:buClr>
              <a:buSzPct val="65000"/>
              <a:buFont typeface="Wingdings" panose="05000000000000000000" pitchFamily="2" charset="2"/>
              <a:buChar char="p"/>
              <a:defRPr kumimoji="1" sz="2400">
                <a:solidFill>
                  <a:srgbClr val="333333"/>
                </a:solidFill>
                <a:latin typeface="+mn-lt"/>
                <a:ea typeface="+mn-ea"/>
                <a:cs typeface="+mn-cs"/>
              </a:defRPr>
            </a:lvl1pPr>
            <a:lvl2pPr marL="742950" indent="-285750" algn="l" rtl="0" eaLnBrk="0" fontAlgn="base" hangingPunct="0">
              <a:spcBef>
                <a:spcPct val="20000"/>
              </a:spcBef>
              <a:spcAft>
                <a:spcPct val="0"/>
              </a:spcAft>
              <a:buClr>
                <a:srgbClr val="333333"/>
              </a:buClr>
              <a:buSzPct val="65000"/>
              <a:buFont typeface="Wingdings" panose="05000000000000000000" pitchFamily="2" charset="2"/>
              <a:buChar char="p"/>
              <a:defRPr kumimoji="1" sz="2000">
                <a:solidFill>
                  <a:srgbClr val="333333"/>
                </a:solidFill>
                <a:latin typeface="+mn-lt"/>
                <a:ea typeface="+mn-ea"/>
              </a:defRPr>
            </a:lvl2pPr>
            <a:lvl3pPr marL="1143000" indent="-228600" algn="l" rtl="0" eaLnBrk="0" fontAlgn="base" hangingPunct="0">
              <a:spcBef>
                <a:spcPct val="20000"/>
              </a:spcBef>
              <a:spcAft>
                <a:spcPct val="0"/>
              </a:spcAft>
              <a:buClr>
                <a:srgbClr val="333333"/>
              </a:buClr>
              <a:buSzPct val="65000"/>
              <a:buFont typeface="Wingdings" panose="05000000000000000000" pitchFamily="2" charset="2"/>
              <a:buChar char="p"/>
              <a:defRPr kumimoji="1" sz="2400">
                <a:solidFill>
                  <a:srgbClr val="333333"/>
                </a:solidFill>
                <a:latin typeface="+mn-lt"/>
                <a:ea typeface="+mn-ea"/>
              </a:defRPr>
            </a:lvl3pPr>
            <a:lvl4pPr marL="1600200" indent="-228600" algn="l" rtl="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mn-lt"/>
                <a:ea typeface="+mn-ea"/>
              </a:defRPr>
            </a:lvl4pPr>
            <a:lvl5pPr marL="2057400" indent="-228600" algn="l" rtl="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mn-lt"/>
                <a:ea typeface="+mn-ea"/>
              </a:defRPr>
            </a:lvl5pPr>
            <a:lvl6pPr marL="25146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6pPr>
            <a:lvl7pPr marL="29718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7pPr>
            <a:lvl8pPr marL="34290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8pPr>
            <a:lvl9pPr marL="38862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9pPr>
          </a:lstStyle>
          <a:p>
            <a:pPr marL="365125" indent="-365125">
              <a:spcBef>
                <a:spcPct val="0"/>
              </a:spcBef>
              <a:buClr>
                <a:srgbClr val="660066"/>
              </a:buClr>
              <a:buNone/>
            </a:pPr>
            <a:r>
              <a:rPr lang="ja-JP" altLang="en-US"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Created an integrated space of the street and the park area, preserving green space.</a:t>
            </a:r>
          </a:p>
          <a:p>
            <a:pPr marL="365125" indent="-365125">
              <a:spcBef>
                <a:spcPct val="0"/>
              </a:spcBef>
              <a:buClr>
                <a:srgbClr val="660066"/>
              </a:buClr>
              <a:buNone/>
            </a:pPr>
            <a:endParaRPr lang="en-US" altLang="ja-JP"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a:p>
            <a:pPr marL="365125" indent="-365125">
              <a:spcBef>
                <a:spcPct val="0"/>
              </a:spcBef>
              <a:buClr>
                <a:srgbClr val="660066"/>
              </a:buClr>
              <a:buNone/>
            </a:pPr>
            <a:r>
              <a:rPr lang="ja-JP" altLang="en-US"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Created vast open-space and shaped an excellent landscape. </a:t>
            </a:r>
          </a:p>
          <a:p>
            <a:pPr marL="365125" indent="-365125">
              <a:spcBef>
                <a:spcPct val="0"/>
              </a:spcBef>
              <a:buClr>
                <a:srgbClr val="660066"/>
              </a:buClr>
              <a:buNone/>
            </a:pPr>
            <a:endParaRPr lang="en-US" altLang="ja-JP"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a:p>
            <a:pPr marL="365125" indent="-365125">
              <a:spcBef>
                <a:spcPct val="0"/>
              </a:spcBef>
              <a:buClr>
                <a:srgbClr val="660066"/>
              </a:buClr>
              <a:buNone/>
            </a:pPr>
            <a:r>
              <a:rPr lang="ja-JP" altLang="en-US"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Built with consideration of the environment and universal design.</a:t>
            </a:r>
          </a:p>
          <a:p>
            <a:pPr marL="0" indent="0">
              <a:spcBef>
                <a:spcPct val="0"/>
              </a:spcBef>
              <a:buClr>
                <a:srgbClr val="660066"/>
              </a:buClr>
              <a:buNone/>
            </a:pPr>
            <a:endParaRPr lang="ja-JP" altLang="en-US" sz="2646" b="1" dirty="0">
              <a:solidFill>
                <a:schemeClr val="tx1"/>
              </a:solidFill>
              <a:latin typeface="Arial Narrow" panose="020B0606020202030204" pitchFamily="34" charset="0"/>
              <a:cs typeface="Arial" panose="020B0604020202020204" pitchFamily="34" charset="0"/>
            </a:endParaRPr>
          </a:p>
        </p:txBody>
      </p:sp>
      <p:pic>
        <p:nvPicPr>
          <p:cNvPr id="10" name="図 9" descr="マップ&#10;&#10;自動的に生成された説明">
            <a:extLst>
              <a:ext uri="{FF2B5EF4-FFF2-40B4-BE49-F238E27FC236}">
                <a16:creationId xmlns:a16="http://schemas.microsoft.com/office/drawing/2014/main" id="{C1D18865-3572-61D3-293D-6B64A1F368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500" y="3912601"/>
            <a:ext cx="4583438" cy="3240750"/>
          </a:xfrm>
          <a:prstGeom prst="rect">
            <a:avLst/>
          </a:prstGeom>
        </p:spPr>
      </p:pic>
      <p:pic>
        <p:nvPicPr>
          <p:cNvPr id="16" name="図 15" descr="屋外, 人, 民衆, ウォーキング が含まれている画像&#10;&#10;自動的に生成された説明">
            <a:extLst>
              <a:ext uri="{FF2B5EF4-FFF2-40B4-BE49-F238E27FC236}">
                <a16:creationId xmlns:a16="http://schemas.microsoft.com/office/drawing/2014/main" id="{D69CF3E0-9E18-D068-E015-A2F40A3355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31899" y="3938490"/>
            <a:ext cx="4769965" cy="3184382"/>
          </a:xfrm>
          <a:prstGeom prst="rect">
            <a:avLst/>
          </a:prstGeom>
        </p:spPr>
      </p:pic>
      <p:sp>
        <p:nvSpPr>
          <p:cNvPr id="12" name="テキスト ボックス 11">
            <a:extLst>
              <a:ext uri="{FF2B5EF4-FFF2-40B4-BE49-F238E27FC236}">
                <a16:creationId xmlns:a16="http://schemas.microsoft.com/office/drawing/2014/main" id="{DF9A6B22-EEED-4C81-A949-0EAFF3CE8995}"/>
              </a:ext>
            </a:extLst>
          </p:cNvPr>
          <p:cNvSpPr txBox="1"/>
          <p:nvPr/>
        </p:nvSpPr>
        <p:spPr>
          <a:xfrm>
            <a:off x="5231899" y="3912601"/>
            <a:ext cx="2076210" cy="329770"/>
          </a:xfrm>
          <a:prstGeom prst="rect">
            <a:avLst/>
          </a:prstGeom>
          <a:solidFill>
            <a:schemeClr val="bg1"/>
          </a:solidFill>
          <a:ln>
            <a:solidFill>
              <a:srgbClr val="002060"/>
            </a:solidFill>
          </a:ln>
        </p:spPr>
        <p:txBody>
          <a:bodyPr wrap="square">
            <a:spAutoFit/>
          </a:bodyPr>
          <a:lstStyle/>
          <a:p>
            <a:pPr algn="ctr">
              <a:defRPr/>
            </a:pPr>
            <a:r>
              <a:rPr lang="en-US" altLang="ja-JP" sz="1543" b="1" dirty="0">
                <a:solidFill>
                  <a:srgbClr val="002060"/>
                </a:solidFill>
                <a:ea typeface="ＭＳ Ｐゴシック" charset="-128"/>
              </a:rPr>
              <a:t>After </a:t>
            </a:r>
            <a:r>
              <a:rPr lang="ja-JP" altLang="en-US" sz="1543" b="1" dirty="0">
                <a:solidFill>
                  <a:srgbClr val="002060"/>
                </a:solidFill>
                <a:ea typeface="ＭＳ Ｐゴシック" charset="-128"/>
              </a:rPr>
              <a:t>（</a:t>
            </a:r>
            <a:r>
              <a:rPr lang="en-US" altLang="ja-JP" sz="1543" b="1" dirty="0">
                <a:solidFill>
                  <a:srgbClr val="002060"/>
                </a:solidFill>
                <a:ea typeface="ＭＳ Ｐゴシック" charset="-128"/>
              </a:rPr>
              <a:t>2015.9</a:t>
            </a:r>
            <a:r>
              <a:rPr lang="ja-JP" altLang="en-US" sz="1543" b="1" dirty="0">
                <a:solidFill>
                  <a:srgbClr val="002060"/>
                </a:solidFill>
                <a:ea typeface="ＭＳ Ｐゴシック" charset="-128"/>
              </a:rPr>
              <a:t> ～ ）</a:t>
            </a:r>
          </a:p>
        </p:txBody>
      </p:sp>
      <p:sp>
        <p:nvSpPr>
          <p:cNvPr id="13" name="正方形/長方形 12">
            <a:extLst>
              <a:ext uri="{FF2B5EF4-FFF2-40B4-BE49-F238E27FC236}">
                <a16:creationId xmlns:a16="http://schemas.microsoft.com/office/drawing/2014/main" id="{BC9BE8B8-E84C-064B-A64F-0B10C820E936}"/>
              </a:ext>
            </a:extLst>
          </p:cNvPr>
          <p:cNvSpPr/>
          <p:nvPr/>
        </p:nvSpPr>
        <p:spPr>
          <a:xfrm>
            <a:off x="9531728" y="3557915"/>
            <a:ext cx="853963" cy="262526"/>
          </a:xfrm>
          <a:prstGeom prst="rect">
            <a:avLst/>
          </a:prstGeom>
          <a:noFill/>
          <a:ln w="6350">
            <a:noFill/>
            <a:prstDash val="dash"/>
          </a:ln>
        </p:spPr>
        <p:style>
          <a:lnRef idx="2">
            <a:schemeClr val="accent1"/>
          </a:lnRef>
          <a:fillRef idx="1">
            <a:schemeClr val="lt1"/>
          </a:fillRef>
          <a:effectRef idx="0">
            <a:schemeClr val="accent1"/>
          </a:effectRef>
          <a:fontRef idx="minor">
            <a:schemeClr val="dk1"/>
          </a:fontRef>
        </p:style>
        <p:txBody>
          <a:bodyPr wrap="square" lIns="0" rIns="0" rtlCol="0" anchor="t" anchorCtr="0">
            <a:noAutofit/>
          </a:bodyPr>
          <a:lstStyle/>
          <a:p>
            <a:pPr marL="195989" indent="-195989" defTabSz="1007943">
              <a:spcBef>
                <a:spcPts val="441"/>
              </a:spcBef>
              <a:buClrTx/>
              <a:defRPr/>
            </a:pPr>
            <a:r>
              <a:rPr kumimoji="1" lang="en-US" altLang="ja-JP" sz="992" kern="1200" dirty="0">
                <a:solidFill>
                  <a:prstClr val="black"/>
                </a:solidFill>
                <a:latin typeface="メイリオ" panose="020B0604030504040204" pitchFamily="50" charset="-128"/>
                <a:ea typeface="メイリオ" panose="020B0604030504040204" pitchFamily="50" charset="-128"/>
              </a:rPr>
              <a:t>©︎Google</a:t>
            </a:r>
          </a:p>
        </p:txBody>
      </p:sp>
      <p:pic>
        <p:nvPicPr>
          <p:cNvPr id="9" name="図 8">
            <a:extLst>
              <a:ext uri="{FF2B5EF4-FFF2-40B4-BE49-F238E27FC236}">
                <a16:creationId xmlns:a16="http://schemas.microsoft.com/office/drawing/2014/main" id="{30F97164-9C9E-1A50-FFCE-C30CCD2118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31156" y="1436355"/>
            <a:ext cx="3437454" cy="2121560"/>
          </a:xfrm>
          <a:prstGeom prst="rect">
            <a:avLst/>
          </a:prstGeom>
        </p:spPr>
      </p:pic>
      <p:sp>
        <p:nvSpPr>
          <p:cNvPr id="4" name="Google Shape;416;p38">
            <a:extLst>
              <a:ext uri="{FF2B5EF4-FFF2-40B4-BE49-F238E27FC236}">
                <a16:creationId xmlns:a16="http://schemas.microsoft.com/office/drawing/2014/main" id="{3C10E04E-1DF1-FB1A-F1A9-F31000B89371}"/>
              </a:ext>
            </a:extLst>
          </p:cNvPr>
          <p:cNvSpPr txBox="1">
            <a:spLocks noGrp="1"/>
          </p:cNvSpPr>
          <p:nvPr>
            <p:ph type="sldNum" idx="12"/>
          </p:nvPr>
        </p:nvSpPr>
        <p:spPr>
          <a:xfrm>
            <a:off x="9879547" y="7011104"/>
            <a:ext cx="641700" cy="578400"/>
          </a:xfrm>
          <a:prstGeom prst="rect">
            <a:avLst/>
          </a:prstGeom>
        </p:spPr>
        <p:txBody>
          <a:bodyPr spcFirstLastPara="1" wrap="square" lIns="116050" tIns="116050" rIns="116050" bIns="116050" anchor="ctr" anchorCtr="0">
            <a:noAutofit/>
          </a:bodyPr>
          <a:lstStyle/>
          <a:p>
            <a:fld id="{00000000-1234-1234-1234-123412341234}" type="slidenum">
              <a:rPr lang="en-US" altLang="ja" sz="1580">
                <a:latin typeface="メイリオ" panose="020B0604030504040204" pitchFamily="50" charset="-128"/>
                <a:ea typeface="メイリオ" panose="020B0604030504040204" pitchFamily="50" charset="-128"/>
                <a:cs typeface="Arial" panose="020B0604020202020204" pitchFamily="34" charset="0"/>
              </a:rPr>
              <a:pPr/>
              <a:t>23</a:t>
            </a:fld>
            <a:endParaRPr sz="1580" dirty="0">
              <a:latin typeface="メイリオ" panose="020B0604030504040204" pitchFamily="50" charset="-128"/>
              <a:ea typeface="メイリオ" panose="020B0604030504040204"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5910D6D3-C935-C61B-3547-CFD5798A20D6}"/>
              </a:ext>
            </a:extLst>
          </p:cNvPr>
          <p:cNvSpPr/>
          <p:nvPr/>
        </p:nvSpPr>
        <p:spPr>
          <a:xfrm>
            <a:off x="9313350" y="7109658"/>
            <a:ext cx="853963" cy="262526"/>
          </a:xfrm>
          <a:prstGeom prst="rect">
            <a:avLst/>
          </a:prstGeom>
          <a:noFill/>
          <a:ln w="6350">
            <a:noFill/>
            <a:prstDash val="dash"/>
          </a:ln>
        </p:spPr>
        <p:style>
          <a:lnRef idx="2">
            <a:schemeClr val="accent1"/>
          </a:lnRef>
          <a:fillRef idx="1">
            <a:schemeClr val="lt1"/>
          </a:fillRef>
          <a:effectRef idx="0">
            <a:schemeClr val="accent1"/>
          </a:effectRef>
          <a:fontRef idx="minor">
            <a:schemeClr val="dk1"/>
          </a:fontRef>
        </p:style>
        <p:txBody>
          <a:bodyPr wrap="square" lIns="0" rIns="0" rtlCol="0" anchor="t" anchorCtr="0">
            <a:noAutofit/>
          </a:bodyPr>
          <a:lstStyle/>
          <a:p>
            <a:pPr marL="195989" indent="-195989" defTabSz="1007943">
              <a:spcBef>
                <a:spcPts val="441"/>
              </a:spcBef>
              <a:buClrTx/>
              <a:defRPr/>
            </a:pPr>
            <a:r>
              <a:rPr kumimoji="1" lang="en-US" altLang="ja-JP" sz="992" kern="1200" dirty="0">
                <a:solidFill>
                  <a:prstClr val="black"/>
                </a:solidFill>
                <a:latin typeface="メイリオ" panose="020B0604030504040204" pitchFamily="50" charset="-128"/>
                <a:ea typeface="メイリオ" panose="020B0604030504040204" pitchFamily="50" charset="-128"/>
              </a:rPr>
              <a:t>※Image</a:t>
            </a:r>
          </a:p>
        </p:txBody>
      </p:sp>
      <p:sp>
        <p:nvSpPr>
          <p:cNvPr id="11" name="テキスト ボックス 10">
            <a:extLst>
              <a:ext uri="{FF2B5EF4-FFF2-40B4-BE49-F238E27FC236}">
                <a16:creationId xmlns:a16="http://schemas.microsoft.com/office/drawing/2014/main" id="{5DDFF04F-AE9E-4058-AF95-E655A2800004}"/>
              </a:ext>
            </a:extLst>
          </p:cNvPr>
          <p:cNvSpPr txBox="1"/>
          <p:nvPr/>
        </p:nvSpPr>
        <p:spPr>
          <a:xfrm>
            <a:off x="7962230" y="1093641"/>
            <a:ext cx="2076210" cy="329770"/>
          </a:xfrm>
          <a:prstGeom prst="rect">
            <a:avLst/>
          </a:prstGeom>
          <a:solidFill>
            <a:schemeClr val="bg1"/>
          </a:solidFill>
          <a:ln>
            <a:solidFill>
              <a:srgbClr val="002060"/>
            </a:solidFill>
          </a:ln>
        </p:spPr>
        <p:txBody>
          <a:bodyPr wrap="square">
            <a:spAutoFit/>
          </a:bodyPr>
          <a:lstStyle/>
          <a:p>
            <a:pPr algn="ctr">
              <a:defRPr/>
            </a:pPr>
            <a:r>
              <a:rPr lang="en-US" altLang="ja-JP" sz="1543" b="1" dirty="0">
                <a:solidFill>
                  <a:srgbClr val="002060"/>
                </a:solidFill>
                <a:ea typeface="ＭＳ Ｐゴシック" charset="-128"/>
              </a:rPr>
              <a:t>Before </a:t>
            </a:r>
            <a:r>
              <a:rPr lang="ja-JP" altLang="en-US" sz="1543" b="1" dirty="0">
                <a:solidFill>
                  <a:srgbClr val="002060"/>
                </a:solidFill>
                <a:ea typeface="ＭＳ Ｐゴシック" charset="-128"/>
              </a:rPr>
              <a:t>（～</a:t>
            </a:r>
            <a:r>
              <a:rPr lang="en-US" altLang="ja-JP" sz="1543" b="1" dirty="0">
                <a:solidFill>
                  <a:srgbClr val="002060"/>
                </a:solidFill>
                <a:ea typeface="ＭＳ Ｐゴシック" charset="-128"/>
              </a:rPr>
              <a:t>2015.8</a:t>
            </a:r>
            <a:r>
              <a:rPr lang="ja-JP" altLang="en-US" sz="1543" b="1" dirty="0">
                <a:solidFill>
                  <a:srgbClr val="002060"/>
                </a:solidFill>
                <a:ea typeface="ＭＳ Ｐゴシック" charset="-128"/>
              </a:rPr>
              <a:t>）</a:t>
            </a:r>
          </a:p>
        </p:txBody>
      </p:sp>
    </p:spTree>
    <p:extLst>
      <p:ext uri="{BB962C8B-B14F-4D97-AF65-F5344CB8AC3E}">
        <p14:creationId xmlns:p14="http://schemas.microsoft.com/office/powerpoint/2010/main" val="2517269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9D15D8C-EDEA-B646-3F30-40D3A731F3B5}"/>
              </a:ext>
            </a:extLst>
          </p:cNvPr>
          <p:cNvSpPr>
            <a:spLocks noGrp="1"/>
          </p:cNvSpPr>
          <p:nvPr>
            <p:ph type="sldNum" idx="12"/>
          </p:nvPr>
        </p:nvSpPr>
        <p:spPr>
          <a:xfrm>
            <a:off x="9936291" y="7160307"/>
            <a:ext cx="540382" cy="307777"/>
          </a:xfrm>
        </p:spPr>
        <p:txBody>
          <a:bodyPr/>
          <a:lstStyle/>
          <a:p>
            <a:fld id="{00000000-1234-1234-1234-123412341234}" type="slidenum">
              <a:rPr lang="en-US" altLang="ja" sz="1580" smtClean="0">
                <a:solidFill>
                  <a:schemeClr val="bg1">
                    <a:lumMod val="50000"/>
                  </a:schemeClr>
                </a:solidFill>
                <a:latin typeface="メイリオ" panose="020B0604030504040204" pitchFamily="50" charset="-128"/>
                <a:ea typeface="メイリオ" panose="020B0604030504040204" pitchFamily="50" charset="-128"/>
              </a:rPr>
              <a:pPr/>
              <a:t>24</a:t>
            </a:fld>
            <a:endParaRPr lang="ja" altLang="en-US" sz="158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3" name="Rectangle 2">
            <a:extLst>
              <a:ext uri="{FF2B5EF4-FFF2-40B4-BE49-F238E27FC236}">
                <a16:creationId xmlns:a16="http://schemas.microsoft.com/office/drawing/2014/main" id="{CA23EAB7-3137-8F6B-4CD0-742C41BADD3B}"/>
              </a:ext>
            </a:extLst>
          </p:cNvPr>
          <p:cNvSpPr txBox="1">
            <a:spLocks noChangeArrowheads="1"/>
          </p:cNvSpPr>
          <p:nvPr/>
        </p:nvSpPr>
        <p:spPr bwMode="auto">
          <a:xfrm>
            <a:off x="347407" y="283228"/>
            <a:ext cx="9859075" cy="7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just" eaLnBrk="1" hangingPunct="1">
              <a:spcBef>
                <a:spcPct val="0"/>
              </a:spcBef>
              <a:buClrTx/>
              <a:buSzTx/>
              <a:buFont typeface="Arial" panose="020B0604020202020204" pitchFamily="34" charset="0"/>
              <a:buNone/>
            </a:pP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Aim for a Walkable City </a:t>
            </a:r>
          </a:p>
          <a:p>
            <a:pPr algn="just" eaLnBrk="1" hangingPunct="1">
              <a:spcBef>
                <a:spcPct val="0"/>
              </a:spcBef>
              <a:buClrTx/>
              <a:buSzTx/>
              <a:buFont typeface="Arial" panose="020B0604020202020204" pitchFamily="34" charset="0"/>
              <a:buNone/>
            </a:pP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Restrictions on Outdoor Advertisement</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7" name="矢印: 右 6">
            <a:extLst>
              <a:ext uri="{FF2B5EF4-FFF2-40B4-BE49-F238E27FC236}">
                <a16:creationId xmlns:a16="http://schemas.microsoft.com/office/drawing/2014/main" id="{7AA0F9AF-BFE0-CA65-25C0-A2E340298F22}"/>
              </a:ext>
            </a:extLst>
          </p:cNvPr>
          <p:cNvSpPr/>
          <p:nvPr/>
        </p:nvSpPr>
        <p:spPr bwMode="auto">
          <a:xfrm>
            <a:off x="5016194" y="3466566"/>
            <a:ext cx="1096980" cy="1082385"/>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100796" tIns="50398" rIns="100796" bIns="50398" numCol="1" rtlCol="0" anchor="t" anchorCtr="0" compatLnSpc="1">
            <a:prstTxWarp prst="textNoShape">
              <a:avLst/>
            </a:prstTxWarp>
          </a:bodyPr>
          <a:lstStyle/>
          <a:p>
            <a:pPr defTabSz="1007943" fontAlgn="base">
              <a:spcBef>
                <a:spcPct val="0"/>
              </a:spcBef>
              <a:spcAft>
                <a:spcPct val="0"/>
              </a:spcAft>
              <a:buClrTx/>
            </a:pPr>
            <a:endParaRPr kumimoji="1" lang="ja-JP" altLang="en-US" sz="3086">
              <a:solidFill>
                <a:srgbClr val="1C1C1C"/>
              </a:solidFill>
              <a:latin typeface="Times New Roman" pitchFamily="18" charset="0"/>
              <a:ea typeface="HGP創英角ｺﾞｼｯｸUB" pitchFamily="50" charset="-128"/>
            </a:endParaRPr>
          </a:p>
        </p:txBody>
      </p:sp>
      <p:sp>
        <p:nvSpPr>
          <p:cNvPr id="11" name="テキスト ボックス 26">
            <a:extLst>
              <a:ext uri="{FF2B5EF4-FFF2-40B4-BE49-F238E27FC236}">
                <a16:creationId xmlns:a16="http://schemas.microsoft.com/office/drawing/2014/main" id="{212DFA1A-C977-0EEA-5F61-B4DAD9DA9454}"/>
              </a:ext>
            </a:extLst>
          </p:cNvPr>
          <p:cNvSpPr txBox="1">
            <a:spLocks noChangeArrowheads="1"/>
          </p:cNvSpPr>
          <p:nvPr/>
        </p:nvSpPr>
        <p:spPr bwMode="auto">
          <a:xfrm>
            <a:off x="347407" y="1021164"/>
            <a:ext cx="50555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ja-JP" altLang="en-US" b="1" dirty="0">
                <a:solidFill>
                  <a:srgbClr val="002060"/>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210" b="1" dirty="0" err="1">
                <a:solidFill>
                  <a:srgbClr val="002060"/>
                </a:solidFill>
                <a:latin typeface="Arial" panose="020B0604020202020204" pitchFamily="34" charset="0"/>
                <a:cs typeface="Arial" panose="020B0604020202020204" pitchFamily="34" charset="0"/>
              </a:rPr>
              <a:t>Shijo-dori</a:t>
            </a:r>
            <a:r>
              <a:rPr lang="en-US" altLang="ja-JP" sz="2210" b="1" dirty="0">
                <a:solidFill>
                  <a:srgbClr val="002060"/>
                </a:solidFill>
                <a:latin typeface="Arial" panose="020B0604020202020204" pitchFamily="34" charset="0"/>
                <a:cs typeface="Arial" panose="020B0604020202020204" pitchFamily="34" charset="0"/>
              </a:rPr>
              <a:t> Street</a:t>
            </a:r>
            <a:endParaRPr lang="ja-JP" altLang="en-US" sz="2210" b="1" dirty="0">
              <a:solidFill>
                <a:srgbClr val="002060"/>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276866FE-4846-AB40-E74C-0D6DDBB9E09D}"/>
              </a:ext>
            </a:extLst>
          </p:cNvPr>
          <p:cNvSpPr txBox="1"/>
          <p:nvPr/>
        </p:nvSpPr>
        <p:spPr>
          <a:xfrm>
            <a:off x="2326683" y="6960891"/>
            <a:ext cx="1096979" cy="338554"/>
          </a:xfrm>
          <a:prstGeom prst="rect">
            <a:avLst/>
          </a:prstGeom>
          <a:noFill/>
        </p:spPr>
        <p:txBody>
          <a:bodyPr wrap="square" rtlCol="0">
            <a:spAutoFit/>
          </a:bodyPr>
          <a:lstStyle/>
          <a:p>
            <a:pPr algn="ctr"/>
            <a:r>
              <a:rPr kumimoji="1" lang="en-US" altLang="ja-JP" sz="1600" dirty="0"/>
              <a:t>2007</a:t>
            </a:r>
            <a:endParaRPr kumimoji="1" lang="ja-JP" altLang="en-US" sz="1600" dirty="0"/>
          </a:p>
        </p:txBody>
      </p:sp>
      <p:sp>
        <p:nvSpPr>
          <p:cNvPr id="16" name="テキスト ボックス 15">
            <a:extLst>
              <a:ext uri="{FF2B5EF4-FFF2-40B4-BE49-F238E27FC236}">
                <a16:creationId xmlns:a16="http://schemas.microsoft.com/office/drawing/2014/main" id="{D83999AF-CB57-C06C-FCD4-65AB37073C7D}"/>
              </a:ext>
            </a:extLst>
          </p:cNvPr>
          <p:cNvSpPr txBox="1"/>
          <p:nvPr/>
        </p:nvSpPr>
        <p:spPr>
          <a:xfrm>
            <a:off x="7523746" y="6960634"/>
            <a:ext cx="1096979" cy="338554"/>
          </a:xfrm>
          <a:prstGeom prst="rect">
            <a:avLst/>
          </a:prstGeom>
          <a:noFill/>
        </p:spPr>
        <p:txBody>
          <a:bodyPr wrap="square" rtlCol="0">
            <a:spAutoFit/>
          </a:bodyPr>
          <a:lstStyle/>
          <a:p>
            <a:pPr algn="ctr"/>
            <a:r>
              <a:rPr kumimoji="1" lang="en-US" altLang="ja-JP" sz="1600" dirty="0"/>
              <a:t>2018</a:t>
            </a:r>
            <a:endParaRPr kumimoji="1" lang="ja-JP" altLang="en-US" sz="1600" dirty="0"/>
          </a:p>
        </p:txBody>
      </p:sp>
      <p:sp>
        <p:nvSpPr>
          <p:cNvPr id="17" name="テキスト ボックス 16">
            <a:extLst>
              <a:ext uri="{FF2B5EF4-FFF2-40B4-BE49-F238E27FC236}">
                <a16:creationId xmlns:a16="http://schemas.microsoft.com/office/drawing/2014/main" id="{97F13094-23A4-D112-3B5D-6D546E4A9D25}"/>
              </a:ext>
            </a:extLst>
          </p:cNvPr>
          <p:cNvSpPr txBox="1"/>
          <p:nvPr/>
        </p:nvSpPr>
        <p:spPr>
          <a:xfrm>
            <a:off x="7585738" y="7291945"/>
            <a:ext cx="2529769" cy="215444"/>
          </a:xfrm>
          <a:prstGeom prst="rect">
            <a:avLst/>
          </a:prstGeom>
          <a:noFill/>
        </p:spPr>
        <p:txBody>
          <a:bodyPr wrap="square" rtlCol="0">
            <a:spAutoFit/>
          </a:bodyPr>
          <a:lstStyle/>
          <a:p>
            <a:r>
              <a:rPr kumimoji="1" lang="en-US" altLang="ja-JP" sz="800" dirty="0">
                <a:latin typeface="メイリオ" panose="020B0604030504040204" pitchFamily="50" charset="-128"/>
                <a:ea typeface="メイリオ" panose="020B0604030504040204" pitchFamily="50" charset="-128"/>
              </a:rPr>
              <a:t>Image Credit: The Kyoto Shimbun Co., Ltd.</a:t>
            </a:r>
            <a:endParaRPr kumimoji="1" lang="ja-JP" altLang="en-US" sz="800"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8665CF68-9668-4F71-4BB1-EE5ECADB5E35}"/>
              </a:ext>
            </a:extLst>
          </p:cNvPr>
          <p:cNvPicPr>
            <a:picLocks noChangeAspect="1"/>
          </p:cNvPicPr>
          <p:nvPr/>
        </p:nvPicPr>
        <p:blipFill>
          <a:blip r:embed="rId2"/>
          <a:stretch>
            <a:fillRect/>
          </a:stretch>
        </p:blipFill>
        <p:spPr>
          <a:xfrm>
            <a:off x="967344" y="1501514"/>
            <a:ext cx="3889585" cy="5401524"/>
          </a:xfrm>
          <a:prstGeom prst="rect">
            <a:avLst/>
          </a:prstGeom>
        </p:spPr>
      </p:pic>
      <p:pic>
        <p:nvPicPr>
          <p:cNvPr id="8" name="図 7">
            <a:extLst>
              <a:ext uri="{FF2B5EF4-FFF2-40B4-BE49-F238E27FC236}">
                <a16:creationId xmlns:a16="http://schemas.microsoft.com/office/drawing/2014/main" id="{E57BF9D3-67F8-E255-B709-E3B6C9E63FE9}"/>
              </a:ext>
            </a:extLst>
          </p:cNvPr>
          <p:cNvPicPr>
            <a:picLocks noChangeAspect="1"/>
          </p:cNvPicPr>
          <p:nvPr/>
        </p:nvPicPr>
        <p:blipFill>
          <a:blip r:embed="rId3"/>
          <a:stretch>
            <a:fillRect/>
          </a:stretch>
        </p:blipFill>
        <p:spPr>
          <a:xfrm>
            <a:off x="6272439" y="1480558"/>
            <a:ext cx="3596952" cy="5401524"/>
          </a:xfrm>
          <a:prstGeom prst="rect">
            <a:avLst/>
          </a:prstGeom>
        </p:spPr>
      </p:pic>
    </p:spTree>
    <p:extLst>
      <p:ext uri="{BB962C8B-B14F-4D97-AF65-F5344CB8AC3E}">
        <p14:creationId xmlns:p14="http://schemas.microsoft.com/office/powerpoint/2010/main" val="2963045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3744E2B-CF99-7EB3-DA00-49E18D40598C}"/>
              </a:ext>
            </a:extLst>
          </p:cNvPr>
          <p:cNvSpPr>
            <a:spLocks noGrp="1"/>
          </p:cNvSpPr>
          <p:nvPr>
            <p:ph type="sldNum" idx="12"/>
          </p:nvPr>
        </p:nvSpPr>
        <p:spPr>
          <a:xfrm>
            <a:off x="9779433" y="7111006"/>
            <a:ext cx="726590" cy="402500"/>
          </a:xfrm>
        </p:spPr>
        <p:txBody>
          <a:bodyPr/>
          <a:lstStyle/>
          <a:p>
            <a:fld id="{00000000-1234-1234-1234-123412341234}" type="slidenum">
              <a:rPr lang="en-US" altLang="ja" sz="1580" smtClean="0">
                <a:latin typeface="メイリオ" panose="020B0604030504040204" pitchFamily="50" charset="-128"/>
                <a:ea typeface="メイリオ" panose="020B0604030504040204" pitchFamily="50" charset="-128"/>
              </a:rPr>
              <a:pPr/>
              <a:t>25</a:t>
            </a:fld>
            <a:endParaRPr lang="ja" altLang="en-US" sz="1580" dirty="0">
              <a:latin typeface="メイリオ" panose="020B0604030504040204" pitchFamily="50" charset="-128"/>
              <a:ea typeface="メイリオ" panose="020B0604030504040204" pitchFamily="50" charset="-128"/>
            </a:endParaRPr>
          </a:p>
        </p:txBody>
      </p:sp>
      <p:sp>
        <p:nvSpPr>
          <p:cNvPr id="4" name="テキスト ボックス 26">
            <a:extLst>
              <a:ext uri="{FF2B5EF4-FFF2-40B4-BE49-F238E27FC236}">
                <a16:creationId xmlns:a16="http://schemas.microsoft.com/office/drawing/2014/main" id="{BF9A3A80-E52E-7FEF-2F88-FDD717B78DDA}"/>
              </a:ext>
            </a:extLst>
          </p:cNvPr>
          <p:cNvSpPr txBox="1">
            <a:spLocks noChangeArrowheads="1"/>
          </p:cNvSpPr>
          <p:nvPr/>
        </p:nvSpPr>
        <p:spPr bwMode="auto">
          <a:xfrm>
            <a:off x="347407" y="1033197"/>
            <a:ext cx="50555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ja-JP" altLang="en-US" b="1" dirty="0">
                <a:solidFill>
                  <a:srgbClr val="002060"/>
                </a:solidFill>
                <a:latin typeface="メイリオ" panose="020B0604030504040204" pitchFamily="50" charset="-128"/>
                <a:ea typeface="メイリオ" panose="020B0604030504040204" pitchFamily="50" charset="-128"/>
              </a:rPr>
              <a:t>■ </a:t>
            </a:r>
            <a:r>
              <a:rPr lang="en-US" altLang="ja-JP" sz="2210" b="1" dirty="0">
                <a:solidFill>
                  <a:srgbClr val="002060"/>
                </a:solidFill>
                <a:latin typeface="Arial" panose="020B0604020202020204" pitchFamily="34" charset="0"/>
                <a:cs typeface="Arial" panose="020B0604020202020204" pitchFamily="34" charset="0"/>
              </a:rPr>
              <a:t>Pontocho Alley</a:t>
            </a:r>
            <a:endParaRPr lang="ja-JP" altLang="en-US" sz="2210" b="1" dirty="0">
              <a:solidFill>
                <a:srgbClr val="002060"/>
              </a:solidFill>
              <a:latin typeface="Arial" panose="020B0604020202020204" pitchFamily="34" charset="0"/>
              <a:cs typeface="Arial" panose="020B0604020202020204" pitchFamily="34" charset="0"/>
            </a:endParaRPr>
          </a:p>
        </p:txBody>
      </p:sp>
      <p:sp>
        <p:nvSpPr>
          <p:cNvPr id="7" name="矢印: 右 6">
            <a:extLst>
              <a:ext uri="{FF2B5EF4-FFF2-40B4-BE49-F238E27FC236}">
                <a16:creationId xmlns:a16="http://schemas.microsoft.com/office/drawing/2014/main" id="{82A664F5-E110-B1FB-6897-FACD909B60BE}"/>
              </a:ext>
            </a:extLst>
          </p:cNvPr>
          <p:cNvSpPr/>
          <p:nvPr/>
        </p:nvSpPr>
        <p:spPr bwMode="auto">
          <a:xfrm>
            <a:off x="5016194" y="3466566"/>
            <a:ext cx="1096980" cy="1082385"/>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100796" tIns="50398" rIns="100796" bIns="50398" numCol="1" rtlCol="0" anchor="t" anchorCtr="0" compatLnSpc="1">
            <a:prstTxWarp prst="textNoShape">
              <a:avLst/>
            </a:prstTxWarp>
          </a:bodyPr>
          <a:lstStyle/>
          <a:p>
            <a:pPr defTabSz="1007943" fontAlgn="base">
              <a:spcBef>
                <a:spcPct val="0"/>
              </a:spcBef>
              <a:spcAft>
                <a:spcPct val="0"/>
              </a:spcAft>
              <a:buClrTx/>
            </a:pPr>
            <a:endParaRPr kumimoji="1" lang="ja-JP" altLang="en-US" sz="3086">
              <a:solidFill>
                <a:srgbClr val="1C1C1C"/>
              </a:solidFill>
              <a:latin typeface="Times New Roman" pitchFamily="18" charset="0"/>
              <a:ea typeface="HGP創英角ｺﾞｼｯｸUB" pitchFamily="50" charset="-128"/>
            </a:endParaRPr>
          </a:p>
        </p:txBody>
      </p:sp>
      <p:pic>
        <p:nvPicPr>
          <p:cNvPr id="9" name="図 8" descr="建物, ストリート, 電車, 座る が含まれている画像&#10;&#10;自動的に生成された説明">
            <a:extLst>
              <a:ext uri="{FF2B5EF4-FFF2-40B4-BE49-F238E27FC236}">
                <a16:creationId xmlns:a16="http://schemas.microsoft.com/office/drawing/2014/main" id="{B874447B-2648-FFBE-58FF-47F9D0F745B9}"/>
              </a:ext>
            </a:extLst>
          </p:cNvPr>
          <p:cNvPicPr>
            <a:picLocks noChangeAspect="1"/>
          </p:cNvPicPr>
          <p:nvPr/>
        </p:nvPicPr>
        <p:blipFill>
          <a:blip r:embed="rId2"/>
          <a:stretch>
            <a:fillRect/>
          </a:stretch>
        </p:blipFill>
        <p:spPr>
          <a:xfrm>
            <a:off x="850494" y="1534855"/>
            <a:ext cx="4015974" cy="5351684"/>
          </a:xfrm>
          <a:prstGeom prst="rect">
            <a:avLst/>
          </a:prstGeom>
        </p:spPr>
      </p:pic>
      <p:pic>
        <p:nvPicPr>
          <p:cNvPr id="11" name="図 10" descr="建物の前の歩道を歩く人&#10;&#10;低い精度で自動的に生成された説明">
            <a:extLst>
              <a:ext uri="{FF2B5EF4-FFF2-40B4-BE49-F238E27FC236}">
                <a16:creationId xmlns:a16="http://schemas.microsoft.com/office/drawing/2014/main" id="{A8BDBA87-4B14-3E32-ACD4-06B43CC4805F}"/>
              </a:ext>
            </a:extLst>
          </p:cNvPr>
          <p:cNvPicPr>
            <a:picLocks noChangeAspect="1"/>
          </p:cNvPicPr>
          <p:nvPr/>
        </p:nvPicPr>
        <p:blipFill>
          <a:blip r:embed="rId3"/>
          <a:stretch>
            <a:fillRect/>
          </a:stretch>
        </p:blipFill>
        <p:spPr>
          <a:xfrm>
            <a:off x="6281562" y="1534854"/>
            <a:ext cx="4009473" cy="5351685"/>
          </a:xfrm>
          <a:prstGeom prst="rect">
            <a:avLst/>
          </a:prstGeom>
        </p:spPr>
      </p:pic>
      <p:sp>
        <p:nvSpPr>
          <p:cNvPr id="12" name="テキスト ボックス 11">
            <a:extLst>
              <a:ext uri="{FF2B5EF4-FFF2-40B4-BE49-F238E27FC236}">
                <a16:creationId xmlns:a16="http://schemas.microsoft.com/office/drawing/2014/main" id="{B69F1FF0-CE08-3933-E986-97CBCB633463}"/>
              </a:ext>
            </a:extLst>
          </p:cNvPr>
          <p:cNvSpPr txBox="1"/>
          <p:nvPr/>
        </p:nvSpPr>
        <p:spPr>
          <a:xfrm>
            <a:off x="2309991" y="6973702"/>
            <a:ext cx="1096979" cy="338554"/>
          </a:xfrm>
          <a:prstGeom prst="rect">
            <a:avLst/>
          </a:prstGeom>
          <a:noFill/>
        </p:spPr>
        <p:txBody>
          <a:bodyPr wrap="square" rtlCol="0">
            <a:spAutoFit/>
          </a:bodyPr>
          <a:lstStyle/>
          <a:p>
            <a:pPr algn="ctr"/>
            <a:r>
              <a:rPr kumimoji="1" lang="en-US" altLang="ja-JP" sz="1600" dirty="0"/>
              <a:t>2011</a:t>
            </a:r>
            <a:endParaRPr kumimoji="1" lang="ja-JP" altLang="en-US" sz="1600" dirty="0"/>
          </a:p>
        </p:txBody>
      </p:sp>
      <p:sp>
        <p:nvSpPr>
          <p:cNvPr id="13" name="テキスト ボックス 12">
            <a:extLst>
              <a:ext uri="{FF2B5EF4-FFF2-40B4-BE49-F238E27FC236}">
                <a16:creationId xmlns:a16="http://schemas.microsoft.com/office/drawing/2014/main" id="{95BE4A7D-0AF6-9900-0338-E36116C4AF7E}"/>
              </a:ext>
            </a:extLst>
          </p:cNvPr>
          <p:cNvSpPr txBox="1"/>
          <p:nvPr/>
        </p:nvSpPr>
        <p:spPr>
          <a:xfrm>
            <a:off x="7737808" y="6973702"/>
            <a:ext cx="1096979" cy="338554"/>
          </a:xfrm>
          <a:prstGeom prst="rect">
            <a:avLst/>
          </a:prstGeom>
          <a:noFill/>
        </p:spPr>
        <p:txBody>
          <a:bodyPr wrap="square" rtlCol="0">
            <a:spAutoFit/>
          </a:bodyPr>
          <a:lstStyle/>
          <a:p>
            <a:pPr algn="ctr"/>
            <a:r>
              <a:rPr kumimoji="1" lang="en-US" altLang="ja-JP" sz="1600" dirty="0"/>
              <a:t>2021</a:t>
            </a:r>
            <a:endParaRPr kumimoji="1" lang="ja-JP" altLang="en-US" sz="1600" dirty="0"/>
          </a:p>
        </p:txBody>
      </p:sp>
      <p:sp>
        <p:nvSpPr>
          <p:cNvPr id="5" name="Rectangle 2">
            <a:extLst>
              <a:ext uri="{FF2B5EF4-FFF2-40B4-BE49-F238E27FC236}">
                <a16:creationId xmlns:a16="http://schemas.microsoft.com/office/drawing/2014/main" id="{344D818C-6DA7-7FF7-F79A-8B456EB6DC32}"/>
              </a:ext>
            </a:extLst>
          </p:cNvPr>
          <p:cNvSpPr txBox="1">
            <a:spLocks noChangeArrowheads="1"/>
          </p:cNvSpPr>
          <p:nvPr/>
        </p:nvSpPr>
        <p:spPr bwMode="auto">
          <a:xfrm>
            <a:off x="347407" y="283228"/>
            <a:ext cx="9859075" cy="7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just" eaLnBrk="1" hangingPunct="1">
              <a:spcBef>
                <a:spcPct val="0"/>
              </a:spcBef>
              <a:buClrTx/>
              <a:buSzTx/>
              <a:buFont typeface="Arial" panose="020B0604020202020204" pitchFamily="34" charset="0"/>
              <a:buNone/>
            </a:pP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Aim for a Walkable City </a:t>
            </a:r>
          </a:p>
          <a:p>
            <a:pPr algn="just" eaLnBrk="1" hangingPunct="1">
              <a:spcBef>
                <a:spcPct val="0"/>
              </a:spcBef>
              <a:buClrTx/>
              <a:buSzTx/>
              <a:buFont typeface="Arial" panose="020B0604020202020204" pitchFamily="34" charset="0"/>
              <a:buNone/>
            </a:pP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 Restrictions on Outdoor Advertisement</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174770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9D15D8C-EDEA-B646-3F30-40D3A731F3B5}"/>
              </a:ext>
            </a:extLst>
          </p:cNvPr>
          <p:cNvSpPr>
            <a:spLocks noGrp="1"/>
          </p:cNvSpPr>
          <p:nvPr>
            <p:ph type="sldNum" idx="12"/>
          </p:nvPr>
        </p:nvSpPr>
        <p:spPr>
          <a:xfrm>
            <a:off x="10027406" y="7095508"/>
            <a:ext cx="463119" cy="402500"/>
          </a:xfrm>
        </p:spPr>
        <p:txBody>
          <a:bodyPr/>
          <a:lstStyle/>
          <a:p>
            <a:fld id="{00000000-1234-1234-1234-123412341234}" type="slidenum">
              <a:rPr lang="en-US" altLang="ja" sz="1580" smtClean="0">
                <a:latin typeface="メイリオ" panose="020B0604030504040204" pitchFamily="50" charset="-128"/>
                <a:ea typeface="メイリオ" panose="020B0604030504040204" pitchFamily="50" charset="-128"/>
              </a:rPr>
              <a:pPr/>
              <a:t>26</a:t>
            </a:fld>
            <a:endParaRPr lang="ja" altLang="en-US" sz="1580" dirty="0">
              <a:latin typeface="メイリオ" panose="020B0604030504040204" pitchFamily="50" charset="-128"/>
              <a:ea typeface="メイリオ" panose="020B0604030504040204" pitchFamily="50" charset="-128"/>
            </a:endParaRPr>
          </a:p>
        </p:txBody>
      </p:sp>
      <p:sp>
        <p:nvSpPr>
          <p:cNvPr id="3" name="Rectangle 2">
            <a:extLst>
              <a:ext uri="{FF2B5EF4-FFF2-40B4-BE49-F238E27FC236}">
                <a16:creationId xmlns:a16="http://schemas.microsoft.com/office/drawing/2014/main" id="{CA23EAB7-3137-8F6B-4CD0-742C41BADD3B}"/>
              </a:ext>
            </a:extLst>
          </p:cNvPr>
          <p:cNvSpPr txBox="1">
            <a:spLocks noChangeArrowheads="1"/>
          </p:cNvSpPr>
          <p:nvPr/>
        </p:nvSpPr>
        <p:spPr bwMode="auto">
          <a:xfrm>
            <a:off x="384052" y="126174"/>
            <a:ext cx="8768872" cy="7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 typeface="Arial" panose="020B0604020202020204" pitchFamily="34" charset="0"/>
              <a:buNone/>
            </a:pP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Our Challenges</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16B7623A-5E2D-E2C7-10D4-D3C3C3BDF0B7}"/>
              </a:ext>
            </a:extLst>
          </p:cNvPr>
          <p:cNvSpPr txBox="1"/>
          <p:nvPr/>
        </p:nvSpPr>
        <p:spPr>
          <a:xfrm>
            <a:off x="-213756" y="2275049"/>
            <a:ext cx="2685678" cy="338554"/>
          </a:xfrm>
          <a:prstGeom prst="rect">
            <a:avLst/>
          </a:prstGeom>
          <a:noFill/>
        </p:spPr>
        <p:txBody>
          <a:bodyPr wrap="square" rtlCol="0">
            <a:spAutoFit/>
          </a:bodyPr>
          <a:lstStyle/>
          <a:p>
            <a:pPr algn="ctr"/>
            <a:r>
              <a:rPr kumimoji="1" lang="en-US" altLang="ja-JP" sz="1600" dirty="0"/>
              <a:t>Kamishichiken</a:t>
            </a:r>
            <a:endParaRPr kumimoji="1" lang="ja-JP" altLang="en-US" dirty="0"/>
          </a:p>
        </p:txBody>
      </p:sp>
      <p:sp>
        <p:nvSpPr>
          <p:cNvPr id="5" name="テキスト ボックス 26">
            <a:extLst>
              <a:ext uri="{FF2B5EF4-FFF2-40B4-BE49-F238E27FC236}">
                <a16:creationId xmlns:a16="http://schemas.microsoft.com/office/drawing/2014/main" id="{C4D1501D-192B-D288-BC57-97197D66EEC7}"/>
              </a:ext>
            </a:extLst>
          </p:cNvPr>
          <p:cNvSpPr txBox="1">
            <a:spLocks noChangeArrowheads="1"/>
          </p:cNvSpPr>
          <p:nvPr/>
        </p:nvSpPr>
        <p:spPr bwMode="auto">
          <a:xfrm>
            <a:off x="354377" y="691366"/>
            <a:ext cx="10284587"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just" eaLnBrk="1" hangingPunct="1">
              <a:spcBef>
                <a:spcPct val="0"/>
              </a:spcBef>
              <a:buClrTx/>
              <a:buSzTx/>
              <a:buFontTx/>
              <a:buNone/>
            </a:pPr>
            <a:r>
              <a:rPr lang="ja-JP" altLang="en-US" b="1" dirty="0">
                <a:solidFill>
                  <a:srgbClr val="002060"/>
                </a:solidFill>
                <a:latin typeface="メイリオ" panose="020B0604030504040204" pitchFamily="50" charset="-128"/>
                <a:ea typeface="メイリオ" panose="020B0604030504040204" pitchFamily="50" charset="-128"/>
              </a:rPr>
              <a:t>■ </a:t>
            </a:r>
            <a:r>
              <a:rPr lang="en-US" altLang="ja-JP" sz="2210" b="1" dirty="0">
                <a:solidFill>
                  <a:srgbClr val="002060"/>
                </a:solidFill>
                <a:latin typeface="Arial" panose="020B0604020202020204" pitchFamily="34" charset="0"/>
                <a:ea typeface="メイリオ" panose="020B0604030504040204" pitchFamily="50" charset="-128"/>
                <a:cs typeface="Arial" panose="020B0604020202020204" pitchFamily="34" charset="0"/>
              </a:rPr>
              <a:t>Traditional Landscape</a:t>
            </a:r>
          </a:p>
          <a:p>
            <a:pPr algn="just" eaLnBrk="1" hangingPunct="1">
              <a:spcBef>
                <a:spcPct val="0"/>
              </a:spcBef>
              <a:buClrTx/>
              <a:buSzTx/>
              <a:buFontTx/>
              <a:buNone/>
            </a:pPr>
            <a:r>
              <a:rPr lang="ja-JP" altLang="en-US" sz="2500" b="1" dirty="0">
                <a:solidFill>
                  <a:schemeClr val="tx1"/>
                </a:solidFill>
                <a:latin typeface="Arial Narrow" panose="020B0606020202030204" pitchFamily="34" charset="0"/>
                <a:ea typeface="+mn-ea"/>
                <a:cs typeface="Arial" panose="020B0604020202020204" pitchFamily="34" charset="0"/>
              </a:rPr>
              <a:t>　   </a:t>
            </a:r>
            <a:r>
              <a:rPr lang="en-US" altLang="ja-JP" sz="2000" dirty="0" err="1">
                <a:solidFill>
                  <a:schemeClr val="tx1"/>
                </a:solidFill>
                <a:latin typeface="Arial" panose="020B0604020202020204" pitchFamily="34" charset="0"/>
                <a:ea typeface="+mn-ea"/>
                <a:cs typeface="Arial" panose="020B0604020202020204" pitchFamily="34" charset="0"/>
              </a:rPr>
              <a:t>Kyo-machiya</a:t>
            </a:r>
            <a:r>
              <a:rPr lang="en-US" altLang="ja-JP" sz="2000" dirty="0">
                <a:solidFill>
                  <a:schemeClr val="tx1"/>
                </a:solidFill>
                <a:latin typeface="Arial" panose="020B0604020202020204" pitchFamily="34" charset="0"/>
                <a:ea typeface="+mn-ea"/>
                <a:cs typeface="Arial" panose="020B0604020202020204" pitchFamily="34" charset="0"/>
              </a:rPr>
              <a:t> townhouse, a symbol of Kyoto’s history, culture, and townscape</a:t>
            </a:r>
            <a:r>
              <a:rPr lang="ja-JP" altLang="en-US" sz="2000" dirty="0">
                <a:solidFill>
                  <a:schemeClr val="tx1"/>
                </a:solidFill>
                <a:latin typeface="Arial" panose="020B0604020202020204" pitchFamily="34" charset="0"/>
                <a:ea typeface="+mn-ea"/>
                <a:cs typeface="Arial" panose="020B0604020202020204" pitchFamily="34" charset="0"/>
              </a:rPr>
              <a:t> </a:t>
            </a:r>
            <a:endParaRPr lang="ja-JP" altLang="en-US" sz="2500" dirty="0">
              <a:solidFill>
                <a:schemeClr val="tx1"/>
              </a:solidFill>
              <a:latin typeface="Arial" panose="020B0604020202020204" pitchFamily="34" charset="0"/>
              <a:ea typeface="+mn-ea"/>
              <a:cs typeface="Arial" panose="020B0604020202020204" pitchFamily="34" charset="0"/>
            </a:endParaRPr>
          </a:p>
        </p:txBody>
      </p:sp>
      <p:sp>
        <p:nvSpPr>
          <p:cNvPr id="11" name="テキスト ボックス 10">
            <a:extLst>
              <a:ext uri="{FF2B5EF4-FFF2-40B4-BE49-F238E27FC236}">
                <a16:creationId xmlns:a16="http://schemas.microsoft.com/office/drawing/2014/main" id="{CF9737C2-0F0B-2294-7CF3-328BBC65EC6D}"/>
              </a:ext>
            </a:extLst>
          </p:cNvPr>
          <p:cNvSpPr txBox="1"/>
          <p:nvPr/>
        </p:nvSpPr>
        <p:spPr>
          <a:xfrm>
            <a:off x="8330096" y="5025559"/>
            <a:ext cx="2685678" cy="338554"/>
          </a:xfrm>
          <a:prstGeom prst="rect">
            <a:avLst/>
          </a:prstGeom>
          <a:noFill/>
        </p:spPr>
        <p:txBody>
          <a:bodyPr wrap="square" rtlCol="0">
            <a:spAutoFit/>
          </a:bodyPr>
          <a:lstStyle/>
          <a:p>
            <a:pPr algn="ctr"/>
            <a:r>
              <a:rPr kumimoji="1" lang="en-US" altLang="ja-JP" sz="1600" dirty="0"/>
              <a:t>Gion Shinbashi</a:t>
            </a:r>
            <a:endParaRPr kumimoji="1" lang="ja-JP" altLang="en-US" sz="1600" dirty="0"/>
          </a:p>
        </p:txBody>
      </p:sp>
      <p:sp>
        <p:nvSpPr>
          <p:cNvPr id="12" name="テキスト ボックス 11">
            <a:extLst>
              <a:ext uri="{FF2B5EF4-FFF2-40B4-BE49-F238E27FC236}">
                <a16:creationId xmlns:a16="http://schemas.microsoft.com/office/drawing/2014/main" id="{AD465251-6E47-5AF8-9656-5BC734F55DC6}"/>
              </a:ext>
            </a:extLst>
          </p:cNvPr>
          <p:cNvSpPr txBox="1"/>
          <p:nvPr/>
        </p:nvSpPr>
        <p:spPr>
          <a:xfrm>
            <a:off x="7910474" y="6805715"/>
            <a:ext cx="2685678" cy="338554"/>
          </a:xfrm>
          <a:prstGeom prst="rect">
            <a:avLst/>
          </a:prstGeom>
          <a:noFill/>
        </p:spPr>
        <p:txBody>
          <a:bodyPr wrap="square" rtlCol="0">
            <a:spAutoFit/>
          </a:bodyPr>
          <a:lstStyle/>
          <a:p>
            <a:pPr algn="ctr"/>
            <a:r>
              <a:rPr kumimoji="1" lang="en-US" altLang="ja-JP" sz="1600" dirty="0"/>
              <a:t>Hanamikoji </a:t>
            </a:r>
            <a:endParaRPr kumimoji="1" lang="ja-JP" altLang="en-US" sz="1600" dirty="0"/>
          </a:p>
        </p:txBody>
      </p:sp>
      <p:sp>
        <p:nvSpPr>
          <p:cNvPr id="16" name="テキスト ボックス 15">
            <a:extLst>
              <a:ext uri="{FF2B5EF4-FFF2-40B4-BE49-F238E27FC236}">
                <a16:creationId xmlns:a16="http://schemas.microsoft.com/office/drawing/2014/main" id="{483E563C-18F9-291B-DB98-8E6C9513A9CE}"/>
              </a:ext>
            </a:extLst>
          </p:cNvPr>
          <p:cNvSpPr txBox="1"/>
          <p:nvPr/>
        </p:nvSpPr>
        <p:spPr>
          <a:xfrm>
            <a:off x="384052" y="6290151"/>
            <a:ext cx="1709130"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©Kyoto Media Support Center</a:t>
            </a:r>
          </a:p>
        </p:txBody>
      </p:sp>
      <p:pic>
        <p:nvPicPr>
          <p:cNvPr id="18" name="図 17" descr="屋外, 建物, ストリート, 道路 が含まれている画像&#10;&#10;自動的に生成された説明">
            <a:extLst>
              <a:ext uri="{FF2B5EF4-FFF2-40B4-BE49-F238E27FC236}">
                <a16:creationId xmlns:a16="http://schemas.microsoft.com/office/drawing/2014/main" id="{6E24B5FE-B3F9-555E-672D-87F4C6D5BC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16369" y="2651877"/>
            <a:ext cx="4800000" cy="3600000"/>
          </a:xfrm>
          <a:prstGeom prst="rect">
            <a:avLst/>
          </a:prstGeom>
        </p:spPr>
      </p:pic>
      <p:pic>
        <p:nvPicPr>
          <p:cNvPr id="6" name="図 5" descr="屋外, 建物, グリーン, 歩道 が含まれている画像&#10;&#10;自動的に生成された説明">
            <a:extLst>
              <a:ext uri="{FF2B5EF4-FFF2-40B4-BE49-F238E27FC236}">
                <a16:creationId xmlns:a16="http://schemas.microsoft.com/office/drawing/2014/main" id="{E777580D-25E2-50F3-37F4-41AC54B0BB80}"/>
              </a:ext>
            </a:extLst>
          </p:cNvPr>
          <p:cNvPicPr>
            <a:picLocks noChangeAspect="1"/>
          </p:cNvPicPr>
          <p:nvPr/>
        </p:nvPicPr>
        <p:blipFill>
          <a:blip r:embed="rId4"/>
          <a:stretch>
            <a:fillRect/>
          </a:stretch>
        </p:blipFill>
        <p:spPr>
          <a:xfrm>
            <a:off x="5346700" y="1698074"/>
            <a:ext cx="5040000" cy="3360420"/>
          </a:xfrm>
          <a:prstGeom prst="rect">
            <a:avLst/>
          </a:prstGeom>
        </p:spPr>
      </p:pic>
      <p:pic>
        <p:nvPicPr>
          <p:cNvPr id="8" name="図 7" descr="建物, 屋外, 歩道, シーン が含まれている画像&#10;&#10;自動的に生成された説明">
            <a:extLst>
              <a:ext uri="{FF2B5EF4-FFF2-40B4-BE49-F238E27FC236}">
                <a16:creationId xmlns:a16="http://schemas.microsoft.com/office/drawing/2014/main" id="{49FE9EC5-0D8F-0A51-F48E-AF488FE88B2D}"/>
              </a:ext>
            </a:extLst>
          </p:cNvPr>
          <p:cNvPicPr>
            <a:picLocks noChangeAspect="1"/>
          </p:cNvPicPr>
          <p:nvPr/>
        </p:nvPicPr>
        <p:blipFill>
          <a:blip r:embed="rId5"/>
          <a:stretch>
            <a:fillRect/>
          </a:stretch>
        </p:blipFill>
        <p:spPr>
          <a:xfrm>
            <a:off x="5345906" y="5219731"/>
            <a:ext cx="3312000" cy="2208276"/>
          </a:xfrm>
          <a:prstGeom prst="rect">
            <a:avLst/>
          </a:prstGeom>
        </p:spPr>
      </p:pic>
      <p:sp>
        <p:nvSpPr>
          <p:cNvPr id="9" name="テキスト ボックス 8">
            <a:extLst>
              <a:ext uri="{FF2B5EF4-FFF2-40B4-BE49-F238E27FC236}">
                <a16:creationId xmlns:a16="http://schemas.microsoft.com/office/drawing/2014/main" id="{063ABE76-EAB4-8B7E-3CAD-57108B9A2F27}"/>
              </a:ext>
            </a:extLst>
          </p:cNvPr>
          <p:cNvSpPr txBox="1"/>
          <p:nvPr/>
        </p:nvSpPr>
        <p:spPr>
          <a:xfrm>
            <a:off x="9148908" y="5331177"/>
            <a:ext cx="1410684"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©KYOTO</a:t>
            </a:r>
            <a:r>
              <a:rPr lang="ja-JP" altLang="en-US" sz="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IMAGE</a:t>
            </a:r>
            <a:r>
              <a:rPr lang="ja-JP" altLang="en-US" sz="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BANK</a:t>
            </a:r>
            <a:endParaRPr kumimoji="1" lang="ja-JP" altLang="en-US" sz="800" dirty="0"/>
          </a:p>
        </p:txBody>
      </p:sp>
      <p:sp>
        <p:nvSpPr>
          <p:cNvPr id="10" name="テキスト ボックス 9">
            <a:extLst>
              <a:ext uri="{FF2B5EF4-FFF2-40B4-BE49-F238E27FC236}">
                <a16:creationId xmlns:a16="http://schemas.microsoft.com/office/drawing/2014/main" id="{A159B261-0BF0-E79B-77B0-86713852FB64}"/>
              </a:ext>
            </a:extLst>
          </p:cNvPr>
          <p:cNvSpPr txBox="1"/>
          <p:nvPr/>
        </p:nvSpPr>
        <p:spPr>
          <a:xfrm>
            <a:off x="8657906" y="7141379"/>
            <a:ext cx="1410684"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©KYOTO</a:t>
            </a:r>
            <a:r>
              <a:rPr lang="ja-JP" altLang="en-US" sz="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IMAGE</a:t>
            </a:r>
            <a:r>
              <a:rPr lang="ja-JP" altLang="en-US" sz="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BANK</a:t>
            </a:r>
            <a:endParaRPr kumimoji="1" lang="ja-JP" altLang="en-US" sz="800" dirty="0"/>
          </a:p>
        </p:txBody>
      </p:sp>
    </p:spTree>
    <p:extLst>
      <p:ext uri="{BB962C8B-B14F-4D97-AF65-F5344CB8AC3E}">
        <p14:creationId xmlns:p14="http://schemas.microsoft.com/office/powerpoint/2010/main" val="1235757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9D15D8C-EDEA-B646-3F30-40D3A731F3B5}"/>
              </a:ext>
            </a:extLst>
          </p:cNvPr>
          <p:cNvSpPr>
            <a:spLocks noGrp="1"/>
          </p:cNvSpPr>
          <p:nvPr>
            <p:ph type="sldNum" idx="12"/>
          </p:nvPr>
        </p:nvSpPr>
        <p:spPr>
          <a:xfrm>
            <a:off x="9872420" y="7111006"/>
            <a:ext cx="633600" cy="402500"/>
          </a:xfrm>
        </p:spPr>
        <p:txBody>
          <a:bodyPr/>
          <a:lstStyle/>
          <a:p>
            <a:fld id="{00000000-1234-1234-1234-123412341234}" type="slidenum">
              <a:rPr lang="en-US" altLang="ja" sz="1580" smtClean="0">
                <a:latin typeface="メイリオ" panose="020B0604030504040204" pitchFamily="50" charset="-128"/>
                <a:ea typeface="メイリオ" panose="020B0604030504040204" pitchFamily="50" charset="-128"/>
              </a:rPr>
              <a:pPr/>
              <a:t>27</a:t>
            </a:fld>
            <a:endParaRPr lang="ja" altLang="en-US" sz="1580" dirty="0">
              <a:latin typeface="メイリオ" panose="020B0604030504040204" pitchFamily="50" charset="-128"/>
              <a:ea typeface="メイリオ" panose="020B0604030504040204" pitchFamily="50" charset="-128"/>
            </a:endParaRPr>
          </a:p>
        </p:txBody>
      </p:sp>
      <p:sp>
        <p:nvSpPr>
          <p:cNvPr id="5" name="テキスト ボックス 26">
            <a:extLst>
              <a:ext uri="{FF2B5EF4-FFF2-40B4-BE49-F238E27FC236}">
                <a16:creationId xmlns:a16="http://schemas.microsoft.com/office/drawing/2014/main" id="{C4D1501D-192B-D288-BC57-97197D66EEC7}"/>
              </a:ext>
            </a:extLst>
          </p:cNvPr>
          <p:cNvSpPr txBox="1">
            <a:spLocks noChangeArrowheads="1"/>
          </p:cNvSpPr>
          <p:nvPr/>
        </p:nvSpPr>
        <p:spPr bwMode="auto">
          <a:xfrm>
            <a:off x="354376" y="702783"/>
            <a:ext cx="9327707" cy="127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Tx/>
              <a:buNone/>
            </a:pPr>
            <a:r>
              <a:rPr lang="ja-JP" altLang="en-US" b="1" dirty="0">
                <a:solidFill>
                  <a:srgbClr val="002060"/>
                </a:solidFill>
                <a:latin typeface="メイリオ" panose="020B0604030504040204" pitchFamily="50" charset="-128"/>
                <a:ea typeface="メイリオ" panose="020B0604030504040204" pitchFamily="50" charset="-128"/>
              </a:rPr>
              <a:t>■ </a:t>
            </a:r>
            <a:r>
              <a:rPr lang="en-US" altLang="ja-JP" sz="2210" b="1" dirty="0">
                <a:solidFill>
                  <a:srgbClr val="002060"/>
                </a:solidFill>
                <a:latin typeface="Arial" panose="020B0604020202020204" pitchFamily="34" charset="0"/>
                <a:ea typeface="メイリオ" panose="020B0604030504040204" pitchFamily="50" charset="-128"/>
                <a:cs typeface="Arial" panose="020B0604020202020204" pitchFamily="34" charset="0"/>
              </a:rPr>
              <a:t>Traditional Landscape</a:t>
            </a:r>
          </a:p>
          <a:p>
            <a:pPr eaLnBrk="1" hangingPunct="1">
              <a:spcBef>
                <a:spcPct val="0"/>
              </a:spcBef>
              <a:buClrTx/>
              <a:buSzTx/>
              <a:buFontTx/>
              <a:buNone/>
            </a:pPr>
            <a:r>
              <a:rPr lang="en-US" altLang="ja-JP" sz="2646" dirty="0">
                <a:solidFill>
                  <a:srgbClr val="002060"/>
                </a:solidFill>
                <a:latin typeface="HGP創英角ｺﾞｼｯｸUB" panose="020B0900000000000000" pitchFamily="50" charset="-128"/>
              </a:rPr>
              <a:t>   </a:t>
            </a:r>
            <a:r>
              <a:rPr lang="ja-JP" altLang="en-US" sz="2646" dirty="0">
                <a:solidFill>
                  <a:srgbClr val="002060"/>
                </a:solidFill>
                <a:latin typeface="HGP創英角ｺﾞｼｯｸUB" panose="020B0900000000000000" pitchFamily="50" charset="-128"/>
              </a:rPr>
              <a:t> </a:t>
            </a:r>
            <a:r>
              <a:rPr lang="en-US" altLang="ja-JP" sz="2000" dirty="0">
                <a:solidFill>
                  <a:schemeClr val="tx1"/>
                </a:solidFill>
                <a:latin typeface="Arial" panose="020B0604020202020204" pitchFamily="34" charset="0"/>
                <a:ea typeface="+mn-ea"/>
                <a:cs typeface="Arial" panose="020B0604020202020204" pitchFamily="34" charset="0"/>
              </a:rPr>
              <a:t>UNESCO World Heritage Sites, and many temples and shrines</a:t>
            </a:r>
          </a:p>
          <a:p>
            <a:pPr eaLnBrk="1" hangingPunct="1">
              <a:spcBef>
                <a:spcPct val="0"/>
              </a:spcBef>
              <a:buClrTx/>
              <a:buSzTx/>
              <a:buFontTx/>
              <a:buNone/>
            </a:pPr>
            <a:r>
              <a:rPr lang="en-US" altLang="ja-JP" sz="2646" dirty="0">
                <a:solidFill>
                  <a:srgbClr val="002060"/>
                </a:solidFill>
                <a:latin typeface="HGP創英角ｺﾞｼｯｸUB" panose="020B0900000000000000" pitchFamily="50" charset="-128"/>
              </a:rPr>
              <a:t>   </a:t>
            </a:r>
            <a:endParaRPr lang="ja-JP" altLang="en-US" sz="3086" dirty="0">
              <a:solidFill>
                <a:srgbClr val="002060"/>
              </a:solidFill>
              <a:latin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6962D975-C65D-3585-ADBD-D37AB09ECA9E}"/>
              </a:ext>
            </a:extLst>
          </p:cNvPr>
          <p:cNvSpPr txBox="1"/>
          <p:nvPr/>
        </p:nvSpPr>
        <p:spPr>
          <a:xfrm>
            <a:off x="9089876" y="6755316"/>
            <a:ext cx="1308398"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©Heian </a:t>
            </a:r>
            <a:r>
              <a:rPr lang="en-US" altLang="ja-JP" sz="800" kern="100" dirty="0" err="1">
                <a:latin typeface="メイリオ" panose="020B0604030504040204" pitchFamily="50" charset="-128"/>
                <a:ea typeface="メイリオ" panose="020B0604030504040204" pitchFamily="50" charset="-128"/>
                <a:cs typeface="Times New Roman" panose="02020603050405020304" pitchFamily="18" charset="0"/>
              </a:rPr>
              <a:t>Jingu</a:t>
            </a:r>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 Shrine</a:t>
            </a:r>
            <a:endParaRPr kumimoji="1" lang="ja-JP" altLang="en-US" sz="800" dirty="0"/>
          </a:p>
        </p:txBody>
      </p:sp>
      <p:pic>
        <p:nvPicPr>
          <p:cNvPr id="7" name="図 6" descr="家の前に立っている建物&#10;&#10;中程度の精度で自動的に生成された説明">
            <a:extLst>
              <a:ext uri="{FF2B5EF4-FFF2-40B4-BE49-F238E27FC236}">
                <a16:creationId xmlns:a16="http://schemas.microsoft.com/office/drawing/2014/main" id="{23F591C3-02DD-3A35-7900-478FEDC4C86F}"/>
              </a:ext>
            </a:extLst>
          </p:cNvPr>
          <p:cNvPicPr>
            <a:picLocks noChangeAspect="1"/>
          </p:cNvPicPr>
          <p:nvPr/>
        </p:nvPicPr>
        <p:blipFill>
          <a:blip r:embed="rId2"/>
          <a:stretch>
            <a:fillRect/>
          </a:stretch>
        </p:blipFill>
        <p:spPr>
          <a:xfrm>
            <a:off x="6183818" y="4024786"/>
            <a:ext cx="4039879" cy="2692031"/>
          </a:xfrm>
          <a:prstGeom prst="rect">
            <a:avLst/>
          </a:prstGeom>
        </p:spPr>
      </p:pic>
      <p:pic>
        <p:nvPicPr>
          <p:cNvPr id="6" name="図 5" descr="山に囲まれた建物&#10;&#10;自動的に生成された説明">
            <a:extLst>
              <a:ext uri="{FF2B5EF4-FFF2-40B4-BE49-F238E27FC236}">
                <a16:creationId xmlns:a16="http://schemas.microsoft.com/office/drawing/2014/main" id="{190CD23B-96F6-BF0B-7559-FAE0106A6C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368" y="2082879"/>
            <a:ext cx="5485983" cy="3779486"/>
          </a:xfrm>
          <a:prstGeom prst="rect">
            <a:avLst/>
          </a:prstGeom>
        </p:spPr>
      </p:pic>
      <p:sp>
        <p:nvSpPr>
          <p:cNvPr id="9" name="Rectangle 2">
            <a:extLst>
              <a:ext uri="{FF2B5EF4-FFF2-40B4-BE49-F238E27FC236}">
                <a16:creationId xmlns:a16="http://schemas.microsoft.com/office/drawing/2014/main" id="{A43CCCC7-5A2E-CD2F-C89A-7C03F3315EB2}"/>
              </a:ext>
            </a:extLst>
          </p:cNvPr>
          <p:cNvSpPr txBox="1">
            <a:spLocks noChangeArrowheads="1"/>
          </p:cNvSpPr>
          <p:nvPr/>
        </p:nvSpPr>
        <p:spPr bwMode="auto">
          <a:xfrm>
            <a:off x="384052" y="126174"/>
            <a:ext cx="8768872" cy="7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 typeface="Arial" panose="020B0604020202020204" pitchFamily="34" charset="0"/>
              <a:buNone/>
            </a:pP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Our Challenges</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890685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9D15D8C-EDEA-B646-3F30-40D3A731F3B5}"/>
              </a:ext>
            </a:extLst>
          </p:cNvPr>
          <p:cNvSpPr>
            <a:spLocks noGrp="1"/>
          </p:cNvSpPr>
          <p:nvPr>
            <p:ph type="sldNum" idx="12"/>
          </p:nvPr>
        </p:nvSpPr>
        <p:spPr>
          <a:xfrm>
            <a:off x="9856921" y="7111006"/>
            <a:ext cx="633600" cy="402500"/>
          </a:xfrm>
        </p:spPr>
        <p:txBody>
          <a:bodyPr/>
          <a:lstStyle/>
          <a:p>
            <a:fld id="{00000000-1234-1234-1234-123412341234}" type="slidenum">
              <a:rPr lang="en-US" altLang="ja" sz="1580" smtClean="0">
                <a:latin typeface="メイリオ" panose="020B0604030504040204" pitchFamily="50" charset="-128"/>
                <a:ea typeface="メイリオ" panose="020B0604030504040204" pitchFamily="50" charset="-128"/>
              </a:rPr>
              <a:pPr/>
              <a:t>28</a:t>
            </a:fld>
            <a:endParaRPr lang="ja" altLang="en-US" sz="1580" dirty="0">
              <a:latin typeface="メイリオ" panose="020B0604030504040204" pitchFamily="50" charset="-128"/>
              <a:ea typeface="メイリオ" panose="020B0604030504040204" pitchFamily="50" charset="-128"/>
            </a:endParaRPr>
          </a:p>
        </p:txBody>
      </p:sp>
      <p:sp>
        <p:nvSpPr>
          <p:cNvPr id="10" name="Rectangle 3">
            <a:extLst>
              <a:ext uri="{FF2B5EF4-FFF2-40B4-BE49-F238E27FC236}">
                <a16:creationId xmlns:a16="http://schemas.microsoft.com/office/drawing/2014/main" id="{B9CA0397-B239-B161-61CD-4F17B4B96904}"/>
              </a:ext>
            </a:extLst>
          </p:cNvPr>
          <p:cNvSpPr txBox="1">
            <a:spLocks noChangeArrowheads="1"/>
          </p:cNvSpPr>
          <p:nvPr/>
        </p:nvSpPr>
        <p:spPr>
          <a:xfrm>
            <a:off x="526270" y="843785"/>
            <a:ext cx="9640860" cy="1534762"/>
          </a:xfrm>
          <a:prstGeom prst="rect">
            <a:avLst/>
          </a:prstGeom>
        </p:spPr>
        <p:txBody>
          <a:bodyPr/>
          <a:lstStyle>
            <a:lvl1pPr marL="342900" indent="-342900" algn="l" rtl="0" eaLnBrk="0" fontAlgn="base" hangingPunct="0">
              <a:spcBef>
                <a:spcPct val="20000"/>
              </a:spcBef>
              <a:spcAft>
                <a:spcPct val="0"/>
              </a:spcAft>
              <a:buClr>
                <a:srgbClr val="333333"/>
              </a:buClr>
              <a:buSzPct val="65000"/>
              <a:buFont typeface="Wingdings" panose="05000000000000000000" pitchFamily="2" charset="2"/>
              <a:buChar char="p"/>
              <a:defRPr kumimoji="1" sz="2400">
                <a:solidFill>
                  <a:srgbClr val="333333"/>
                </a:solidFill>
                <a:latin typeface="+mn-lt"/>
                <a:ea typeface="+mn-ea"/>
                <a:cs typeface="+mn-cs"/>
              </a:defRPr>
            </a:lvl1pPr>
            <a:lvl2pPr marL="742950" indent="-285750" algn="l" rtl="0" eaLnBrk="0" fontAlgn="base" hangingPunct="0">
              <a:spcBef>
                <a:spcPct val="20000"/>
              </a:spcBef>
              <a:spcAft>
                <a:spcPct val="0"/>
              </a:spcAft>
              <a:buClr>
                <a:srgbClr val="333333"/>
              </a:buClr>
              <a:buSzPct val="65000"/>
              <a:buFont typeface="Wingdings" panose="05000000000000000000" pitchFamily="2" charset="2"/>
              <a:buChar char="p"/>
              <a:defRPr kumimoji="1" sz="2000">
                <a:solidFill>
                  <a:srgbClr val="333333"/>
                </a:solidFill>
                <a:latin typeface="+mn-lt"/>
                <a:ea typeface="+mn-ea"/>
              </a:defRPr>
            </a:lvl2pPr>
            <a:lvl3pPr marL="1143000" indent="-228600" algn="l" rtl="0" eaLnBrk="0" fontAlgn="base" hangingPunct="0">
              <a:spcBef>
                <a:spcPct val="20000"/>
              </a:spcBef>
              <a:spcAft>
                <a:spcPct val="0"/>
              </a:spcAft>
              <a:buClr>
                <a:srgbClr val="333333"/>
              </a:buClr>
              <a:buSzPct val="65000"/>
              <a:buFont typeface="Wingdings" panose="05000000000000000000" pitchFamily="2" charset="2"/>
              <a:buChar char="p"/>
              <a:defRPr kumimoji="1" sz="2400">
                <a:solidFill>
                  <a:srgbClr val="333333"/>
                </a:solidFill>
                <a:latin typeface="+mn-lt"/>
                <a:ea typeface="+mn-ea"/>
              </a:defRPr>
            </a:lvl3pPr>
            <a:lvl4pPr marL="1600200" indent="-228600" algn="l" rtl="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mn-lt"/>
                <a:ea typeface="+mn-ea"/>
              </a:defRPr>
            </a:lvl4pPr>
            <a:lvl5pPr marL="2057400" indent="-228600" algn="l" rtl="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mn-lt"/>
                <a:ea typeface="+mn-ea"/>
              </a:defRPr>
            </a:lvl5pPr>
            <a:lvl6pPr marL="25146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6pPr>
            <a:lvl7pPr marL="29718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7pPr>
            <a:lvl8pPr marL="34290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8pPr>
            <a:lvl9pPr marL="38862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9pPr>
          </a:lstStyle>
          <a:p>
            <a:pPr marL="357188" indent="-357188">
              <a:spcBef>
                <a:spcPct val="0"/>
              </a:spcBef>
              <a:buClr>
                <a:srgbClr val="660066"/>
              </a:buClr>
              <a:buNone/>
              <a:tabLst>
                <a:tab pos="263525" algn="l"/>
              </a:tabLst>
            </a:pPr>
            <a:r>
              <a:rPr lang="ja-JP" altLang="en-US"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Regulations are not yet adequately established in urban planning.</a:t>
            </a:r>
          </a:p>
          <a:p>
            <a:pPr marL="357188" indent="-357188">
              <a:spcBef>
                <a:spcPct val="0"/>
              </a:spcBef>
              <a:buClr>
                <a:srgbClr val="660066"/>
              </a:buClr>
              <a:buNone/>
              <a:tabLst>
                <a:tab pos="263525" algn="l"/>
              </a:tabLst>
            </a:pPr>
            <a:endParaRPr lang="en-US" altLang="ja-JP"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a:p>
            <a:pPr marL="357188" indent="-357188" algn="just">
              <a:spcBef>
                <a:spcPct val="0"/>
              </a:spcBef>
              <a:buClr>
                <a:srgbClr val="660066"/>
              </a:buClr>
              <a:buNone/>
              <a:tabLst>
                <a:tab pos="263525" algn="l"/>
              </a:tabLst>
            </a:pPr>
            <a:r>
              <a:rPr lang="ja-JP" altLang="en-US"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a:t>
            </a:r>
            <a:r>
              <a:rPr lang="en-US" altLang="ja-JP"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Traditional townhouses have been demolished to build commercial buildings due to change of owners.</a:t>
            </a:r>
          </a:p>
          <a:p>
            <a:pPr marL="357188" indent="-357188" algn="just">
              <a:spcBef>
                <a:spcPct val="0"/>
              </a:spcBef>
              <a:buClr>
                <a:srgbClr val="660066"/>
              </a:buClr>
              <a:buNone/>
              <a:tabLst>
                <a:tab pos="263525" algn="l"/>
              </a:tabLst>
            </a:pPr>
            <a:endParaRPr lang="en-US" altLang="ja-JP"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a:p>
            <a:pPr marL="357188" indent="-357188">
              <a:spcBef>
                <a:spcPct val="0"/>
              </a:spcBef>
              <a:buClr>
                <a:srgbClr val="660066"/>
              </a:buClr>
              <a:buNone/>
              <a:tabLst>
                <a:tab pos="263525" algn="l"/>
              </a:tabLst>
            </a:pPr>
            <a:r>
              <a:rPr lang="ja-JP" altLang="en-US"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Beautiful traditional townscapes are destroyed by new buildings.</a:t>
            </a:r>
            <a:endParaRPr lang="ja-JP" altLang="en-US" sz="20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4" name="Picture 4" descr="鴨川西岸（先斗町）">
            <a:extLst>
              <a:ext uri="{FF2B5EF4-FFF2-40B4-BE49-F238E27FC236}">
                <a16:creationId xmlns:a16="http://schemas.microsoft.com/office/drawing/2014/main" id="{0DB0B712-7FFE-DEC7-F4F7-5A4EA1A08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948" y="2815147"/>
            <a:ext cx="6446369" cy="425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コピー ～ ③">
            <a:extLst>
              <a:ext uri="{FF2B5EF4-FFF2-40B4-BE49-F238E27FC236}">
                <a16:creationId xmlns:a16="http://schemas.microsoft.com/office/drawing/2014/main" id="{B89621F6-2EA3-FC14-27E8-42D86F335E5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6000"/>
                    </a14:imgEffect>
                    <a14:imgEffect>
                      <a14:brightnessContrast bright="15000" contrast="-22000"/>
                    </a14:imgEffect>
                  </a14:imgLayer>
                </a14:imgProps>
              </a:ext>
              <a:ext uri="{28A0092B-C50C-407E-A947-70E740481C1C}">
                <a14:useLocalDpi xmlns:a14="http://schemas.microsoft.com/office/drawing/2010/main" val="0"/>
              </a:ext>
            </a:extLst>
          </a:blip>
          <a:srcRect/>
          <a:stretch>
            <a:fillRect/>
          </a:stretch>
        </p:blipFill>
        <p:spPr bwMode="auto">
          <a:xfrm>
            <a:off x="190496" y="4523340"/>
            <a:ext cx="3780000" cy="2835410"/>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2C2AF0D3-1A33-992A-FCAB-93B86A2FCD73}"/>
              </a:ext>
            </a:extLst>
          </p:cNvPr>
          <p:cNvSpPr txBox="1">
            <a:spLocks noChangeArrowheads="1"/>
          </p:cNvSpPr>
          <p:nvPr/>
        </p:nvSpPr>
        <p:spPr bwMode="auto">
          <a:xfrm>
            <a:off x="384052" y="126174"/>
            <a:ext cx="8768872" cy="7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 typeface="Arial" panose="020B0604020202020204" pitchFamily="34" charset="0"/>
              <a:buNone/>
            </a:pP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Our Challenges</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101219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7D9DA9-8BE5-89FC-0C8A-82BBBA90911B}"/>
              </a:ext>
            </a:extLst>
          </p:cNvPr>
          <p:cNvSpPr txBox="1">
            <a:spLocks noChangeArrowheads="1"/>
          </p:cNvSpPr>
          <p:nvPr/>
        </p:nvSpPr>
        <p:spPr bwMode="auto">
          <a:xfrm>
            <a:off x="181441" y="1337684"/>
            <a:ext cx="10113044" cy="7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algn="ctr" eaLnBrk="1" hangingPunct="1">
              <a:spcBef>
                <a:spcPct val="0"/>
              </a:spcBef>
              <a:buClrTx/>
              <a:buSzTx/>
              <a:buFont typeface="Arial" panose="020B0604020202020204" pitchFamily="34" charset="0"/>
              <a:buNone/>
            </a:pPr>
            <a:r>
              <a:rPr lang="en-US" altLang="ja-JP" sz="4000" b="1"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To make Kyoto an </a:t>
            </a:r>
          </a:p>
          <a:p>
            <a:pPr algn="ctr" eaLnBrk="1" hangingPunct="1">
              <a:spcBef>
                <a:spcPct val="0"/>
              </a:spcBef>
              <a:buClrTx/>
              <a:buSzTx/>
              <a:buFont typeface="Arial" panose="020B0604020202020204" pitchFamily="34" charset="0"/>
              <a:buNone/>
            </a:pPr>
            <a:r>
              <a:rPr lang="en-US" altLang="ja-JP" sz="4000" b="1"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“Outstanding Global City”</a:t>
            </a:r>
            <a:endParaRPr lang="ja-JP" altLang="en-US" sz="4000" b="1"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a:p>
            <a:pPr eaLnBrk="1" hangingPunct="1">
              <a:spcBef>
                <a:spcPct val="0"/>
              </a:spcBef>
              <a:buClrTx/>
              <a:buSzTx/>
              <a:buFont typeface="Arial" panose="020B0604020202020204" pitchFamily="34" charset="0"/>
              <a:buNone/>
            </a:pPr>
            <a:endParaRPr lang="ja-JP" altLang="en-US" sz="2646" b="1"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6" name="Rectangle 2">
            <a:extLst>
              <a:ext uri="{FF2B5EF4-FFF2-40B4-BE49-F238E27FC236}">
                <a16:creationId xmlns:a16="http://schemas.microsoft.com/office/drawing/2014/main" id="{31406D3B-E002-8425-6E09-FF02CD650AE0}"/>
              </a:ext>
            </a:extLst>
          </p:cNvPr>
          <p:cNvSpPr txBox="1">
            <a:spLocks noChangeArrowheads="1"/>
          </p:cNvSpPr>
          <p:nvPr/>
        </p:nvSpPr>
        <p:spPr bwMode="auto">
          <a:xfrm>
            <a:off x="407780" y="115512"/>
            <a:ext cx="8768872" cy="7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1pPr>
            <a:lvl2pPr marL="742950" indent="-285750">
              <a:spcBef>
                <a:spcPct val="20000"/>
              </a:spcBef>
              <a:buClr>
                <a:srgbClr val="333333"/>
              </a:buClr>
              <a:buSzPct val="65000"/>
              <a:buFont typeface="Wingdings" panose="05000000000000000000" pitchFamily="2" charset="2"/>
              <a:buChar char="p"/>
              <a:defRPr kumimoji="1" sz="2000">
                <a:solidFill>
                  <a:srgbClr val="333333"/>
                </a:solidFill>
                <a:latin typeface="Century Gothic" panose="020B0502020202020204" pitchFamily="34" charset="0"/>
                <a:ea typeface="HGP創英角ｺﾞｼｯｸUB" panose="020B0900000000000000" pitchFamily="50" charset="-128"/>
              </a:defRPr>
            </a:lvl2pPr>
            <a:lvl3pPr marL="1143000" indent="-228600">
              <a:spcBef>
                <a:spcPct val="20000"/>
              </a:spcBef>
              <a:buClr>
                <a:srgbClr val="333333"/>
              </a:buClr>
              <a:buSzPct val="65000"/>
              <a:buFont typeface="Wingdings" panose="05000000000000000000" pitchFamily="2" charset="2"/>
              <a:buChar char="p"/>
              <a:defRPr kumimoji="1" sz="2400">
                <a:solidFill>
                  <a:srgbClr val="333333"/>
                </a:solidFill>
                <a:latin typeface="Century Gothic" panose="020B0502020202020204" pitchFamily="34" charset="0"/>
                <a:ea typeface="HGP創英角ｺﾞｼｯｸUB" panose="020B0900000000000000" pitchFamily="50" charset="-128"/>
              </a:defRPr>
            </a:lvl3pPr>
            <a:lvl4pPr marL="16002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4pPr>
            <a:lvl5pPr marL="2057400" indent="-228600">
              <a:spcBef>
                <a:spcPct val="20000"/>
              </a:spcBef>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5pPr>
            <a:lvl6pPr marL="25146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6pPr>
            <a:lvl7pPr marL="29718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7pPr>
            <a:lvl8pPr marL="34290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8pPr>
            <a:lvl9pPr marL="3886200" indent="-22860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Century Gothic" panose="020B0502020202020204" pitchFamily="34" charset="0"/>
                <a:ea typeface="HGP創英角ｺﾞｼｯｸUB" panose="020B0900000000000000" pitchFamily="50" charset="-128"/>
              </a:defRPr>
            </a:lvl9pPr>
          </a:lstStyle>
          <a:p>
            <a:pPr eaLnBrk="1" hangingPunct="1">
              <a:spcBef>
                <a:spcPct val="0"/>
              </a:spcBef>
              <a:buClrTx/>
              <a:buSzTx/>
              <a:buFont typeface="Arial" panose="020B0604020202020204" pitchFamily="34" charset="0"/>
              <a:buNone/>
            </a:pPr>
            <a:r>
              <a:rPr lang="en-US" altLang="ja-JP"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rPr>
              <a:t>Summary</a:t>
            </a:r>
            <a:endParaRPr lang="ja-JP" altLang="en-US" sz="2800" b="1" dirty="0">
              <a:solidFill>
                <a:srgbClr val="0070C0"/>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2" name="スライド番号プレースホルダー 3">
            <a:extLst>
              <a:ext uri="{FF2B5EF4-FFF2-40B4-BE49-F238E27FC236}">
                <a16:creationId xmlns:a16="http://schemas.microsoft.com/office/drawing/2014/main" id="{55798E43-1470-8D51-0DBC-E091D7190F35}"/>
              </a:ext>
            </a:extLst>
          </p:cNvPr>
          <p:cNvSpPr>
            <a:spLocks noGrp="1"/>
          </p:cNvSpPr>
          <p:nvPr>
            <p:ph type="sldNum" sz="quarter" idx="12"/>
          </p:nvPr>
        </p:nvSpPr>
        <p:spPr>
          <a:xfrm>
            <a:off x="9818655" y="6981275"/>
            <a:ext cx="641700" cy="578400"/>
          </a:xfrm>
        </p:spPr>
        <p:txBody>
          <a:bodyPr/>
          <a:lstStyle/>
          <a:p>
            <a:pPr defTabSz="801929">
              <a:buClrTx/>
              <a:defRPr/>
            </a:pPr>
            <a:fld id="{B84C2F27-B4D8-410A-AA9D-AEC79649D3D7}" type="slidenum">
              <a:rPr kumimoji="1" lang="ja-JP" altLang="en-US" sz="1579" kern="1200">
                <a:solidFill>
                  <a:prstClr val="black">
                    <a:tint val="75000"/>
                  </a:prstClr>
                </a:solidFill>
                <a:latin typeface="メイリオ" panose="020B0604030504040204" pitchFamily="50" charset="-128"/>
                <a:ea typeface="メイリオ" panose="020B0604030504040204" pitchFamily="50" charset="-128"/>
                <a:cs typeface="+mn-cs"/>
              </a:rPr>
              <a:pPr defTabSz="801929">
                <a:buClrTx/>
                <a:defRPr/>
              </a:pPr>
              <a:t>29</a:t>
            </a:fld>
            <a:endParaRPr kumimoji="1" lang="ja-JP" altLang="en-US" sz="1579" kern="1200" dirty="0">
              <a:solidFill>
                <a:prstClr val="black">
                  <a:tint val="75000"/>
                </a:prstClr>
              </a:solidFill>
              <a:latin typeface="メイリオ" panose="020B0604030504040204" pitchFamily="50" charset="-128"/>
              <a:ea typeface="メイリオ" panose="020B0604030504040204" pitchFamily="50" charset="-128"/>
              <a:cs typeface="+mn-cs"/>
            </a:endParaRPr>
          </a:p>
        </p:txBody>
      </p:sp>
      <p:sp>
        <p:nvSpPr>
          <p:cNvPr id="7" name="Rectangle 3">
            <a:extLst>
              <a:ext uri="{FF2B5EF4-FFF2-40B4-BE49-F238E27FC236}">
                <a16:creationId xmlns:a16="http://schemas.microsoft.com/office/drawing/2014/main" id="{C83D6A40-F73F-3FBE-2573-6A6CDB0940CA}"/>
              </a:ext>
            </a:extLst>
          </p:cNvPr>
          <p:cNvSpPr txBox="1">
            <a:spLocks noChangeArrowheads="1"/>
          </p:cNvSpPr>
          <p:nvPr/>
        </p:nvSpPr>
        <p:spPr>
          <a:xfrm>
            <a:off x="604255" y="2350084"/>
            <a:ext cx="9481715" cy="4096840"/>
          </a:xfrm>
          <a:prstGeom prst="rect">
            <a:avLst/>
          </a:prstGeom>
        </p:spPr>
        <p:txBody>
          <a:bodyPr/>
          <a:lstStyle>
            <a:lvl1pPr marL="342900" indent="-342900" algn="l" rtl="0" eaLnBrk="0" fontAlgn="base" hangingPunct="0">
              <a:spcBef>
                <a:spcPct val="20000"/>
              </a:spcBef>
              <a:spcAft>
                <a:spcPct val="0"/>
              </a:spcAft>
              <a:buClr>
                <a:srgbClr val="333333"/>
              </a:buClr>
              <a:buSzPct val="65000"/>
              <a:buFont typeface="Wingdings" panose="05000000000000000000" pitchFamily="2" charset="2"/>
              <a:buChar char="p"/>
              <a:defRPr kumimoji="1" sz="2400">
                <a:solidFill>
                  <a:srgbClr val="333333"/>
                </a:solidFill>
                <a:latin typeface="+mn-lt"/>
                <a:ea typeface="+mn-ea"/>
                <a:cs typeface="+mn-cs"/>
              </a:defRPr>
            </a:lvl1pPr>
            <a:lvl2pPr marL="742950" indent="-285750" algn="l" rtl="0" eaLnBrk="0" fontAlgn="base" hangingPunct="0">
              <a:spcBef>
                <a:spcPct val="20000"/>
              </a:spcBef>
              <a:spcAft>
                <a:spcPct val="0"/>
              </a:spcAft>
              <a:buClr>
                <a:srgbClr val="333333"/>
              </a:buClr>
              <a:buSzPct val="65000"/>
              <a:buFont typeface="Wingdings" panose="05000000000000000000" pitchFamily="2" charset="2"/>
              <a:buChar char="p"/>
              <a:defRPr kumimoji="1" sz="2000">
                <a:solidFill>
                  <a:srgbClr val="333333"/>
                </a:solidFill>
                <a:latin typeface="+mn-lt"/>
                <a:ea typeface="+mn-ea"/>
              </a:defRPr>
            </a:lvl2pPr>
            <a:lvl3pPr marL="1143000" indent="-228600" algn="l" rtl="0" eaLnBrk="0" fontAlgn="base" hangingPunct="0">
              <a:spcBef>
                <a:spcPct val="20000"/>
              </a:spcBef>
              <a:spcAft>
                <a:spcPct val="0"/>
              </a:spcAft>
              <a:buClr>
                <a:srgbClr val="333333"/>
              </a:buClr>
              <a:buSzPct val="65000"/>
              <a:buFont typeface="Wingdings" panose="05000000000000000000" pitchFamily="2" charset="2"/>
              <a:buChar char="p"/>
              <a:defRPr kumimoji="1" sz="2400">
                <a:solidFill>
                  <a:srgbClr val="333333"/>
                </a:solidFill>
                <a:latin typeface="+mn-lt"/>
                <a:ea typeface="+mn-ea"/>
              </a:defRPr>
            </a:lvl3pPr>
            <a:lvl4pPr marL="1600200" indent="-228600" algn="l" rtl="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mn-lt"/>
                <a:ea typeface="+mn-ea"/>
              </a:defRPr>
            </a:lvl4pPr>
            <a:lvl5pPr marL="2057400" indent="-228600" algn="l" rtl="0" eaLnBrk="0" fontAlgn="base" hangingPunct="0">
              <a:spcBef>
                <a:spcPct val="20000"/>
              </a:spcBef>
              <a:spcAft>
                <a:spcPct val="0"/>
              </a:spcAft>
              <a:buClr>
                <a:srgbClr val="333333"/>
              </a:buClr>
              <a:buSzPct val="65000"/>
              <a:buFont typeface="Wingdings" panose="05000000000000000000" pitchFamily="2" charset="2"/>
              <a:buChar char="p"/>
              <a:defRPr kumimoji="1" sz="1600">
                <a:solidFill>
                  <a:srgbClr val="333333"/>
                </a:solidFill>
                <a:latin typeface="+mn-lt"/>
                <a:ea typeface="+mn-ea"/>
              </a:defRPr>
            </a:lvl5pPr>
            <a:lvl6pPr marL="25146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6pPr>
            <a:lvl7pPr marL="29718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7pPr>
            <a:lvl8pPr marL="34290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8pPr>
            <a:lvl9pPr marL="3886200" indent="-228600" algn="l" rtl="0" fontAlgn="base">
              <a:spcBef>
                <a:spcPct val="20000"/>
              </a:spcBef>
              <a:spcAft>
                <a:spcPct val="0"/>
              </a:spcAft>
              <a:buClr>
                <a:srgbClr val="008080"/>
              </a:buClr>
              <a:buSzPct val="65000"/>
              <a:buFont typeface="Wingdings" pitchFamily="2" charset="2"/>
              <a:buChar char="p"/>
              <a:defRPr kumimoji="1" sz="1600">
                <a:solidFill>
                  <a:srgbClr val="1C1C1C"/>
                </a:solidFill>
                <a:latin typeface="+mn-lt"/>
                <a:ea typeface="+mn-ea"/>
              </a:defRPr>
            </a:lvl9pPr>
          </a:lstStyle>
          <a:p>
            <a:pPr marL="542925" indent="-542925">
              <a:spcBef>
                <a:spcPct val="0"/>
              </a:spcBef>
              <a:buClr>
                <a:srgbClr val="660066"/>
              </a:buClr>
              <a:buNone/>
            </a:pPr>
            <a:r>
              <a:rPr lang="ja-JP" altLang="en-US" sz="2800" b="1"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How can Kyoto‘s unique beauty be</a:t>
            </a:r>
            <a:r>
              <a:rPr lang="ja-JP" altLang="en-US" sz="2800" b="1"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800" b="1"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preserved? </a:t>
            </a:r>
          </a:p>
          <a:p>
            <a:pPr marL="1162050" indent="-449263">
              <a:spcBef>
                <a:spcPct val="0"/>
              </a:spcBef>
              <a:buClr>
                <a:srgbClr val="660066"/>
              </a:buClr>
              <a:buNone/>
            </a:pPr>
            <a:r>
              <a:rPr lang="ja-JP" altLang="en-US"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Conservation and preservation of  traditional townscapes.</a:t>
            </a:r>
          </a:p>
          <a:p>
            <a:pPr marL="1162050" indent="-449263" algn="just">
              <a:spcBef>
                <a:spcPct val="0"/>
              </a:spcBef>
              <a:buClr>
                <a:srgbClr val="660066"/>
              </a:buClr>
              <a:buNone/>
            </a:pPr>
            <a:r>
              <a:rPr lang="ja-JP" altLang="en-US"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a:t>
            </a:r>
            <a:r>
              <a:rPr lang="en-US" altLang="ja-JP" dirty="0">
                <a:solidFill>
                  <a:schemeClr val="tx1"/>
                </a:solidFill>
                <a:latin typeface="メイリオ" panose="020B0604030504040204" pitchFamily="50" charset="-128"/>
                <a:ea typeface="メイリオ" panose="020B0604030504040204" pitchFamily="50" charset="-128"/>
                <a:cs typeface="Arial" panose="020B0604020202020204" pitchFamily="34" charset="0"/>
              </a:rPr>
              <a:t>How can we prevent undisciplined development that may spoil our traditional landscape?</a:t>
            </a:r>
          </a:p>
          <a:p>
            <a:pPr marL="1162050" indent="-449263" algn="just">
              <a:spcBef>
                <a:spcPct val="0"/>
              </a:spcBef>
              <a:buClr>
                <a:srgbClr val="660066"/>
              </a:buClr>
              <a:buNone/>
            </a:pPr>
            <a:endParaRPr lang="en-US" altLang="ja-JP"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a:p>
            <a:pPr marL="449263" indent="-449263">
              <a:lnSpc>
                <a:spcPts val="1000"/>
              </a:lnSpc>
              <a:spcBef>
                <a:spcPct val="0"/>
              </a:spcBef>
              <a:buClr>
                <a:srgbClr val="660066"/>
              </a:buClr>
              <a:buNone/>
            </a:pPr>
            <a:endParaRPr lang="en-US" altLang="ja-JP"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a:p>
            <a:pPr marL="542925" indent="-542925">
              <a:lnSpc>
                <a:spcPts val="2800"/>
              </a:lnSpc>
              <a:spcBef>
                <a:spcPct val="0"/>
              </a:spcBef>
              <a:buClr>
                <a:srgbClr val="660066"/>
              </a:buClr>
              <a:buNone/>
            </a:pPr>
            <a:r>
              <a:rPr lang="ja-JP" altLang="en-US" sz="2800" b="1" dirty="0">
                <a:solidFill>
                  <a:schemeClr val="tx1"/>
                </a:solidFill>
                <a:latin typeface="メイリオ" panose="020B0604030504040204" pitchFamily="50" charset="-128"/>
                <a:ea typeface="メイリオ" panose="020B0604030504040204" pitchFamily="50" charset="-128"/>
              </a:rPr>
              <a:t>◆ </a:t>
            </a:r>
            <a:r>
              <a:rPr lang="en-US" altLang="ja-JP" sz="2800" b="1" dirty="0">
                <a:solidFill>
                  <a:schemeClr val="tx1"/>
                </a:solidFill>
                <a:latin typeface="メイリオ" panose="020B0604030504040204" pitchFamily="50" charset="-128"/>
                <a:ea typeface="メイリオ" panose="020B0604030504040204" pitchFamily="50" charset="-128"/>
              </a:rPr>
              <a:t>Accelerate the attraction of diverse people and businesses.</a:t>
            </a:r>
          </a:p>
          <a:p>
            <a:pPr marL="542925" indent="-542925">
              <a:lnSpc>
                <a:spcPts val="2800"/>
              </a:lnSpc>
              <a:spcBef>
                <a:spcPct val="0"/>
              </a:spcBef>
              <a:buClr>
                <a:srgbClr val="660066"/>
              </a:buClr>
              <a:buNone/>
            </a:pPr>
            <a:endParaRPr lang="en-US" altLang="ja-JP" sz="2800" b="1" dirty="0">
              <a:solidFill>
                <a:schemeClr val="tx1"/>
              </a:solidFill>
              <a:latin typeface="メイリオ" panose="020B0604030504040204" pitchFamily="50" charset="-128"/>
              <a:ea typeface="メイリオ" panose="020B0604030504040204" pitchFamily="50" charset="-128"/>
            </a:endParaRPr>
          </a:p>
          <a:p>
            <a:pPr marL="542925" indent="-542925">
              <a:lnSpc>
                <a:spcPts val="1000"/>
              </a:lnSpc>
              <a:spcBef>
                <a:spcPct val="0"/>
              </a:spcBef>
              <a:buClr>
                <a:srgbClr val="660066"/>
              </a:buClr>
              <a:buNone/>
            </a:pPr>
            <a:endParaRPr lang="ja-JP" altLang="en-US" sz="2800" b="1"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a:p>
            <a:pPr marL="542925" indent="-542925" algn="just">
              <a:lnSpc>
                <a:spcPts val="2800"/>
              </a:lnSpc>
              <a:spcBef>
                <a:spcPct val="0"/>
              </a:spcBef>
              <a:buClr>
                <a:srgbClr val="660066"/>
              </a:buClr>
              <a:buNone/>
            </a:pPr>
            <a:r>
              <a:rPr lang="ja-JP" altLang="en-US" sz="2800" b="1" dirty="0">
                <a:solidFill>
                  <a:schemeClr val="tx1"/>
                </a:solidFill>
                <a:latin typeface="メイリオ" panose="020B0604030504040204" pitchFamily="50" charset="-128"/>
                <a:ea typeface="メイリオ" panose="020B0604030504040204" pitchFamily="50" charset="-128"/>
              </a:rPr>
              <a:t>◆ </a:t>
            </a:r>
            <a:r>
              <a:rPr lang="en-US" altLang="ja-JP" sz="2800" b="1" dirty="0">
                <a:solidFill>
                  <a:schemeClr val="tx1"/>
                </a:solidFill>
                <a:latin typeface="メイリオ" panose="020B0604030504040204" pitchFamily="50" charset="-128"/>
                <a:ea typeface="メイリオ" panose="020B0604030504040204" pitchFamily="50" charset="-128"/>
              </a:rPr>
              <a:t>Aim for a city where all people can experience the richness of life and the liveliness of the town, by continuing to refine Kyoto’s attractiveness.</a:t>
            </a:r>
            <a:endParaRPr lang="ja-JP" altLang="en-US" sz="2800" b="1" dirty="0">
              <a:solidFill>
                <a:schemeClr val="tx1"/>
              </a:solidFill>
              <a:latin typeface="メイリオ" panose="020B0604030504040204" pitchFamily="50" charset="-128"/>
              <a:ea typeface="メイリオ" panose="020B0604030504040204" pitchFamily="50" charset="-128"/>
            </a:endParaRPr>
          </a:p>
          <a:p>
            <a:pPr marL="0" indent="0">
              <a:spcBef>
                <a:spcPct val="0"/>
              </a:spcBef>
              <a:buClr>
                <a:srgbClr val="660066"/>
              </a:buClr>
              <a:buNone/>
            </a:pPr>
            <a:endParaRPr lang="en-US" altLang="ja-JP" sz="3200" b="1" dirty="0">
              <a:solidFill>
                <a:schemeClr val="tx1"/>
              </a:solidFill>
              <a:latin typeface="Arial Narrow" panose="020B0606020202030204" pitchFamily="34" charset="0"/>
              <a:cs typeface="Arial" panose="020B0604020202020204" pitchFamily="34" charset="0"/>
            </a:endParaRPr>
          </a:p>
          <a:p>
            <a:pPr>
              <a:spcBef>
                <a:spcPct val="0"/>
              </a:spcBef>
              <a:buClr>
                <a:srgbClr val="660066"/>
              </a:buClr>
              <a:buFont typeface="Wingdings" panose="05000000000000000000" pitchFamily="2" charset="2"/>
              <a:buChar char="n"/>
            </a:pPr>
            <a:endParaRPr lang="en-US" altLang="ja-JP" sz="3200" b="1" dirty="0">
              <a:solidFill>
                <a:schemeClr val="tx1"/>
              </a:solidFill>
              <a:latin typeface="Arial Narrow" panose="020B0606020202030204" pitchFamily="34" charset="0"/>
              <a:cs typeface="Arial" panose="020B0604020202020204" pitchFamily="34" charset="0"/>
            </a:endParaRPr>
          </a:p>
          <a:p>
            <a:pPr marL="0" indent="0">
              <a:spcBef>
                <a:spcPct val="0"/>
              </a:spcBef>
              <a:buClr>
                <a:srgbClr val="660066"/>
              </a:buClr>
              <a:buNone/>
            </a:pPr>
            <a:endParaRPr lang="ja-JP" altLang="en-US" sz="2646" b="1" dirty="0">
              <a:solidFill>
                <a:schemeClr val="tx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469555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DFD1989-9C91-4E8A-A983-AF4133697E9B}"/>
              </a:ext>
            </a:extLst>
          </p:cNvPr>
          <p:cNvSpPr>
            <a:spLocks noGrp="1"/>
          </p:cNvSpPr>
          <p:nvPr>
            <p:ph type="sldNum" sz="quarter" idx="12"/>
          </p:nvPr>
        </p:nvSpPr>
        <p:spPr>
          <a:xfrm>
            <a:off x="9891782" y="6973992"/>
            <a:ext cx="641700" cy="578400"/>
          </a:xfrm>
        </p:spPr>
        <p:txBody>
          <a:bodyPr/>
          <a:lstStyle/>
          <a:p>
            <a:fld id="{B84C2F27-B4D8-410A-AA9D-AEC79649D3D7}" type="slidenum">
              <a:rPr kumimoji="1" lang="ja-JP" altLang="en-US" sz="1580" smtClean="0">
                <a:solidFill>
                  <a:schemeClr val="bg1">
                    <a:lumMod val="50000"/>
                  </a:schemeClr>
                </a:solidFill>
                <a:latin typeface="メイリオ" panose="020B0604030504040204" pitchFamily="50" charset="-128"/>
                <a:ea typeface="メイリオ" panose="020B0604030504040204" pitchFamily="50" charset="-128"/>
              </a:rPr>
              <a:t>3</a:t>
            </a:fld>
            <a:endParaRPr kumimoji="1" lang="ja-JP" altLang="en-US" sz="158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A62B088F-D330-4087-91F1-3F15AD969419}"/>
              </a:ext>
            </a:extLst>
          </p:cNvPr>
          <p:cNvSpPr txBox="1"/>
          <p:nvPr/>
        </p:nvSpPr>
        <p:spPr>
          <a:xfrm>
            <a:off x="187036" y="2224069"/>
            <a:ext cx="10360516" cy="3348161"/>
          </a:xfrm>
          <a:prstGeom prst="rect">
            <a:avLst/>
          </a:prstGeom>
          <a:noFill/>
        </p:spPr>
        <p:txBody>
          <a:bodyPr wrap="square">
            <a:spAutoFit/>
          </a:bodyPr>
          <a:lstStyle/>
          <a:p>
            <a:pPr algn="ctr"/>
            <a:r>
              <a:rPr lang="en-US" altLang="ja-JP" sz="4000" b="1" dirty="0">
                <a:latin typeface="メイリオ" panose="020B0604030504040204" pitchFamily="50" charset="-128"/>
                <a:ea typeface="メイリオ" panose="020B0604030504040204" pitchFamily="50" charset="-128"/>
              </a:rPr>
              <a:t>“An Outstanding</a:t>
            </a:r>
            <a:r>
              <a:rPr lang="ja-JP" altLang="en-US" sz="4000" b="1" dirty="0">
                <a:latin typeface="メイリオ" panose="020B0604030504040204" pitchFamily="50" charset="-128"/>
                <a:ea typeface="メイリオ" panose="020B0604030504040204" pitchFamily="50" charset="-128"/>
              </a:rPr>
              <a:t> </a:t>
            </a:r>
            <a:r>
              <a:rPr lang="en-US" altLang="ja-JP" sz="4000" b="1" dirty="0">
                <a:latin typeface="メイリオ" panose="020B0604030504040204" pitchFamily="50" charset="-128"/>
                <a:ea typeface="メイリオ" panose="020B0604030504040204" pitchFamily="50" charset="-128"/>
              </a:rPr>
              <a:t>Global</a:t>
            </a:r>
            <a:r>
              <a:rPr lang="ja-JP" altLang="en-US" sz="4000" b="1" dirty="0">
                <a:latin typeface="メイリオ" panose="020B0604030504040204" pitchFamily="50" charset="-128"/>
                <a:ea typeface="メイリオ" panose="020B0604030504040204" pitchFamily="50" charset="-128"/>
              </a:rPr>
              <a:t> </a:t>
            </a:r>
            <a:r>
              <a:rPr lang="en-US" altLang="ja-JP" sz="4000" b="1" dirty="0">
                <a:latin typeface="メイリオ" panose="020B0604030504040204" pitchFamily="50" charset="-128"/>
                <a:ea typeface="メイリオ" panose="020B0604030504040204" pitchFamily="50" charset="-128"/>
              </a:rPr>
              <a:t>City, Kyoto”</a:t>
            </a:r>
          </a:p>
          <a:p>
            <a:endParaRPr lang="en-US" altLang="ja-JP" sz="3157" b="1" dirty="0">
              <a:latin typeface="メイリオ" panose="020B0604030504040204" pitchFamily="50" charset="-128"/>
              <a:ea typeface="メイリオ" panose="020B0604030504040204" pitchFamily="50" charset="-128"/>
            </a:endParaRPr>
          </a:p>
          <a:p>
            <a:pPr marL="992188" indent="-500063">
              <a:buFont typeface="Wingdings" panose="05000000000000000000" pitchFamily="2" charset="2"/>
              <a:buChar char="u"/>
            </a:pPr>
            <a:r>
              <a:rPr lang="en-US" altLang="ja-JP" sz="2800" b="1" dirty="0">
                <a:latin typeface="メイリオ" panose="020B0604030504040204" pitchFamily="50" charset="-128"/>
                <a:ea typeface="メイリオ" panose="020B0604030504040204" pitchFamily="50" charset="-128"/>
              </a:rPr>
              <a:t>A city to be chosen by people from around Japan and the world for living and working.</a:t>
            </a:r>
          </a:p>
          <a:p>
            <a:pPr marL="992188" indent="-500063"/>
            <a:endParaRPr lang="en-US" altLang="ja-JP" sz="2800" b="1" dirty="0">
              <a:latin typeface="メイリオ" panose="020B0604030504040204" pitchFamily="50" charset="-128"/>
              <a:ea typeface="メイリオ" panose="020B0604030504040204" pitchFamily="50" charset="-128"/>
            </a:endParaRPr>
          </a:p>
          <a:p>
            <a:pPr marL="992188" indent="-500063">
              <a:buFont typeface="Wingdings" panose="05000000000000000000" pitchFamily="2" charset="2"/>
              <a:buChar char="u"/>
            </a:pPr>
            <a:r>
              <a:rPr lang="en-US" altLang="ja-JP" sz="2800" b="1" dirty="0">
                <a:latin typeface="メイリオ" panose="020B0604030504040204" pitchFamily="50" charset="-128"/>
                <a:ea typeface="メイリオ" panose="020B0604030504040204" pitchFamily="50" charset="-128"/>
              </a:rPr>
              <a:t>A city where diverse talents come together to create new values.</a:t>
            </a:r>
          </a:p>
        </p:txBody>
      </p:sp>
      <p:sp>
        <p:nvSpPr>
          <p:cNvPr id="5" name="Google Shape;287;p25">
            <a:extLst>
              <a:ext uri="{FF2B5EF4-FFF2-40B4-BE49-F238E27FC236}">
                <a16:creationId xmlns:a16="http://schemas.microsoft.com/office/drawing/2014/main" id="{27ACFF8D-17EC-55EB-7817-1C2B256A1B97}"/>
              </a:ext>
            </a:extLst>
          </p:cNvPr>
          <p:cNvSpPr txBox="1">
            <a:spLocks noGrp="1"/>
          </p:cNvSpPr>
          <p:nvPr>
            <p:ph type="title"/>
          </p:nvPr>
        </p:nvSpPr>
        <p:spPr>
          <a:xfrm>
            <a:off x="324964" y="206101"/>
            <a:ext cx="9963000" cy="841800"/>
          </a:xfrm>
          <a:prstGeom prst="rect">
            <a:avLst/>
          </a:prstGeom>
        </p:spPr>
        <p:txBody>
          <a:bodyPr spcFirstLastPara="1" wrap="square" lIns="116050" tIns="116050" rIns="116050" bIns="116050" anchor="t" anchorCtr="0">
            <a:noAutofit/>
          </a:bodyPr>
          <a:lstStyle/>
          <a:p>
            <a:r>
              <a:rPr lang="en-US" altLang="ja-JP" sz="2800" dirty="0">
                <a:latin typeface="メイリオ" panose="020B0604030504040204" pitchFamily="50" charset="-128"/>
                <a:ea typeface="メイリオ" panose="020B0604030504040204" pitchFamily="50" charset="-128"/>
                <a:cs typeface="Helvetica Neue"/>
                <a:sym typeface="Helvetica Neue"/>
              </a:rPr>
              <a:t>Our Vision</a:t>
            </a:r>
            <a:br>
              <a:rPr lang="ja-JP" altLang="en-US" sz="2400" dirty="0">
                <a:latin typeface="メイリオ" panose="020B0604030504040204" pitchFamily="50" charset="-128"/>
                <a:ea typeface="メイリオ" panose="020B0604030504040204" pitchFamily="50" charset="-128"/>
                <a:cs typeface="Helvetica Neue"/>
                <a:sym typeface="Helvetica Neue"/>
              </a:rPr>
            </a:br>
            <a:br>
              <a:rPr lang="ja-JP" altLang="en-US" sz="2400" dirty="0">
                <a:latin typeface="メイリオ" panose="020B0604030504040204" pitchFamily="50" charset="-128"/>
                <a:ea typeface="メイリオ" panose="020B0604030504040204" pitchFamily="50" charset="-128"/>
                <a:cs typeface="Helvetica Neue"/>
                <a:sym typeface="Helvetica Neue"/>
              </a:rPr>
            </a:br>
            <a:endParaRPr lang="ja-JP" altLang="en-US" sz="2400" dirty="0">
              <a:latin typeface="メイリオ" panose="020B0604030504040204" pitchFamily="50" charset="-128"/>
              <a:ea typeface="メイリオ" panose="020B0604030504040204" pitchFamily="50" charset="-128"/>
              <a:cs typeface="Helvetica Neue"/>
              <a:sym typeface="Helvetica Neue"/>
            </a:endParaRPr>
          </a:p>
        </p:txBody>
      </p:sp>
    </p:spTree>
    <p:extLst>
      <p:ext uri="{BB962C8B-B14F-4D97-AF65-F5344CB8AC3E}">
        <p14:creationId xmlns:p14="http://schemas.microsoft.com/office/powerpoint/2010/main" val="1447212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8"/>
          <p:cNvSpPr txBox="1">
            <a:spLocks noGrp="1"/>
          </p:cNvSpPr>
          <p:nvPr>
            <p:ph type="sldNum" idx="12"/>
          </p:nvPr>
        </p:nvSpPr>
        <p:spPr>
          <a:xfrm>
            <a:off x="9839472" y="7003118"/>
            <a:ext cx="641700" cy="578400"/>
          </a:xfrm>
          <a:prstGeom prst="rect">
            <a:avLst/>
          </a:prstGeom>
        </p:spPr>
        <p:txBody>
          <a:bodyPr spcFirstLastPara="1" wrap="square" lIns="116050" tIns="116050" rIns="116050" bIns="116050" anchor="ctr" anchorCtr="0">
            <a:noAutofit/>
          </a:bodyPr>
          <a:lstStyle/>
          <a:p>
            <a:fld id="{00000000-1234-1234-1234-123412341234}" type="slidenum">
              <a:rPr lang="en-US" altLang="ja" sz="1580">
                <a:solidFill>
                  <a:schemeClr val="bg1">
                    <a:lumMod val="50000"/>
                  </a:schemeClr>
                </a:solidFill>
                <a:latin typeface="メイリオ" panose="020B0604030504040204" pitchFamily="50" charset="-128"/>
                <a:ea typeface="メイリオ" panose="020B0604030504040204" pitchFamily="50" charset="-128"/>
              </a:rPr>
              <a:pPr/>
              <a:t>4</a:t>
            </a:fld>
            <a:endParaRPr sz="1580" dirty="0">
              <a:solidFill>
                <a:schemeClr val="bg1">
                  <a:lumMod val="50000"/>
                </a:schemeClr>
              </a:solidFill>
              <a:latin typeface="メイリオ" panose="020B0604030504040204" pitchFamily="50" charset="-128"/>
              <a:ea typeface="メイリオ" panose="020B0604030504040204" pitchFamily="50" charset="-128"/>
            </a:endParaRPr>
          </a:p>
        </p:txBody>
      </p:sp>
      <p:pic>
        <p:nvPicPr>
          <p:cNvPr id="1026" name="Picture 2">
            <a:extLst>
              <a:ext uri="{FF2B5EF4-FFF2-40B4-BE49-F238E27FC236}">
                <a16:creationId xmlns:a16="http://schemas.microsoft.com/office/drawing/2014/main" id="{3AA2E69F-8F9F-4103-82CE-7344D31166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4212" y="1205018"/>
            <a:ext cx="8915666" cy="6303654"/>
          </a:xfrm>
          <a:prstGeom prst="rect">
            <a:avLst/>
          </a:prstGeom>
          <a:noFill/>
          <a:extLst>
            <a:ext uri="{909E8E84-426E-40DD-AFC4-6F175D3DCCD1}">
              <a14:hiddenFill xmlns:a14="http://schemas.microsoft.com/office/drawing/2010/main">
                <a:solidFill>
                  <a:srgbClr val="FFFFFF"/>
                </a:solidFill>
              </a14:hiddenFill>
            </a:ext>
          </a:extLst>
        </p:spPr>
      </p:pic>
      <p:sp>
        <p:nvSpPr>
          <p:cNvPr id="3" name="楕円 2">
            <a:extLst>
              <a:ext uri="{FF2B5EF4-FFF2-40B4-BE49-F238E27FC236}">
                <a16:creationId xmlns:a16="http://schemas.microsoft.com/office/drawing/2014/main" id="{DC64D620-A20F-4DB1-825E-2435E81B4BF4}"/>
              </a:ext>
            </a:extLst>
          </p:cNvPr>
          <p:cNvSpPr/>
          <p:nvPr/>
        </p:nvSpPr>
        <p:spPr>
          <a:xfrm>
            <a:off x="4554288" y="5376042"/>
            <a:ext cx="252248" cy="2522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8A3C4708-2300-4B24-8C82-FE77BAEA1115}"/>
              </a:ext>
            </a:extLst>
          </p:cNvPr>
          <p:cNvSpPr/>
          <p:nvPr/>
        </p:nvSpPr>
        <p:spPr>
          <a:xfrm>
            <a:off x="4527053" y="5628292"/>
            <a:ext cx="153361" cy="15336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60767792-09BF-4CB0-B644-0408229920E0}"/>
              </a:ext>
            </a:extLst>
          </p:cNvPr>
          <p:cNvSpPr/>
          <p:nvPr/>
        </p:nvSpPr>
        <p:spPr>
          <a:xfrm>
            <a:off x="5885280" y="5376044"/>
            <a:ext cx="153361" cy="15336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EAA3D8E-F2BF-4045-9200-39DBCDE3A4DF}"/>
              </a:ext>
            </a:extLst>
          </p:cNvPr>
          <p:cNvSpPr txBox="1"/>
          <p:nvPr/>
        </p:nvSpPr>
        <p:spPr>
          <a:xfrm>
            <a:off x="2857344" y="3335036"/>
            <a:ext cx="2303291" cy="769441"/>
          </a:xfrm>
          <a:prstGeom prst="rect">
            <a:avLst/>
          </a:prstGeom>
          <a:noFill/>
        </p:spPr>
        <p:txBody>
          <a:bodyPr wrap="square" rtlCol="0">
            <a:spAutoFit/>
          </a:bodyPr>
          <a:lstStyle/>
          <a:p>
            <a:r>
              <a:rPr kumimoji="1" lang="en-US" altLang="ja-JP" sz="4400" b="1" dirty="0">
                <a:solidFill>
                  <a:srgbClr val="FF0000"/>
                </a:solidFill>
              </a:rPr>
              <a:t>KYOTO</a:t>
            </a:r>
            <a:endParaRPr kumimoji="1" lang="ja-JP" altLang="en-US" sz="4400" b="1" dirty="0">
              <a:solidFill>
                <a:srgbClr val="FF0000"/>
              </a:solidFill>
            </a:endParaRPr>
          </a:p>
        </p:txBody>
      </p:sp>
      <p:sp>
        <p:nvSpPr>
          <p:cNvPr id="13" name="テキスト ボックス 12">
            <a:extLst>
              <a:ext uri="{FF2B5EF4-FFF2-40B4-BE49-F238E27FC236}">
                <a16:creationId xmlns:a16="http://schemas.microsoft.com/office/drawing/2014/main" id="{42C5C87E-9B56-4FE4-9892-9241CFEA90BA}"/>
              </a:ext>
            </a:extLst>
          </p:cNvPr>
          <p:cNvSpPr txBox="1"/>
          <p:nvPr/>
        </p:nvSpPr>
        <p:spPr>
          <a:xfrm>
            <a:off x="6429320" y="5892994"/>
            <a:ext cx="1310263" cy="461665"/>
          </a:xfrm>
          <a:prstGeom prst="rect">
            <a:avLst/>
          </a:prstGeom>
          <a:noFill/>
        </p:spPr>
        <p:txBody>
          <a:bodyPr wrap="square" rtlCol="0">
            <a:spAutoFit/>
          </a:bodyPr>
          <a:lstStyle/>
          <a:p>
            <a:r>
              <a:rPr kumimoji="1" lang="en-US" altLang="ja-JP" sz="2400" b="1" dirty="0">
                <a:solidFill>
                  <a:srgbClr val="0070C0"/>
                </a:solidFill>
              </a:rPr>
              <a:t>TOKYO</a:t>
            </a:r>
            <a:endParaRPr kumimoji="1" lang="ja-JP" altLang="en-US" sz="2400" b="1" dirty="0">
              <a:solidFill>
                <a:srgbClr val="0070C0"/>
              </a:solidFill>
            </a:endParaRPr>
          </a:p>
        </p:txBody>
      </p:sp>
      <p:sp>
        <p:nvSpPr>
          <p:cNvPr id="14" name="テキスト ボックス 13">
            <a:extLst>
              <a:ext uri="{FF2B5EF4-FFF2-40B4-BE49-F238E27FC236}">
                <a16:creationId xmlns:a16="http://schemas.microsoft.com/office/drawing/2014/main" id="{67F27CAA-9841-4183-B82E-86C22C3C4F5D}"/>
              </a:ext>
            </a:extLst>
          </p:cNvPr>
          <p:cNvSpPr txBox="1"/>
          <p:nvPr/>
        </p:nvSpPr>
        <p:spPr>
          <a:xfrm>
            <a:off x="3850372" y="6337650"/>
            <a:ext cx="1310263" cy="461665"/>
          </a:xfrm>
          <a:prstGeom prst="rect">
            <a:avLst/>
          </a:prstGeom>
          <a:noFill/>
        </p:spPr>
        <p:txBody>
          <a:bodyPr wrap="square" rtlCol="0">
            <a:spAutoFit/>
          </a:bodyPr>
          <a:lstStyle/>
          <a:p>
            <a:r>
              <a:rPr kumimoji="1" lang="en-US" altLang="ja-JP" sz="2400" b="1" dirty="0">
                <a:solidFill>
                  <a:srgbClr val="0070C0"/>
                </a:solidFill>
              </a:rPr>
              <a:t>OSAKA</a:t>
            </a:r>
            <a:endParaRPr kumimoji="1" lang="ja-JP" altLang="en-US" sz="2400" b="1" dirty="0">
              <a:solidFill>
                <a:srgbClr val="0070C0"/>
              </a:solidFill>
            </a:endParaRPr>
          </a:p>
        </p:txBody>
      </p:sp>
      <p:cxnSp>
        <p:nvCxnSpPr>
          <p:cNvPr id="6" name="直線コネクタ 5">
            <a:extLst>
              <a:ext uri="{FF2B5EF4-FFF2-40B4-BE49-F238E27FC236}">
                <a16:creationId xmlns:a16="http://schemas.microsoft.com/office/drawing/2014/main" id="{B738835C-EA08-442D-AC85-AF43EF09E320}"/>
              </a:ext>
            </a:extLst>
          </p:cNvPr>
          <p:cNvCxnSpPr>
            <a:cxnSpLocks/>
          </p:cNvCxnSpPr>
          <p:nvPr/>
        </p:nvCxnSpPr>
        <p:spPr>
          <a:xfrm>
            <a:off x="4004443" y="4104477"/>
            <a:ext cx="675971" cy="14024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1B21DB6C-FEE0-4BB2-A6FE-13AE9EDE556B}"/>
              </a:ext>
            </a:extLst>
          </p:cNvPr>
          <p:cNvCxnSpPr>
            <a:cxnSpLocks/>
            <a:stCxn id="14" idx="0"/>
            <a:endCxn id="10" idx="4"/>
          </p:cNvCxnSpPr>
          <p:nvPr/>
        </p:nvCxnSpPr>
        <p:spPr>
          <a:xfrm flipV="1">
            <a:off x="4505502" y="5781653"/>
            <a:ext cx="98230" cy="55599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A67F0B3-8EEA-46A3-944A-D368653E9F98}"/>
              </a:ext>
            </a:extLst>
          </p:cNvPr>
          <p:cNvCxnSpPr>
            <a:cxnSpLocks/>
            <a:stCxn id="13" idx="0"/>
            <a:endCxn id="11" idx="5"/>
          </p:cNvCxnSpPr>
          <p:nvPr/>
        </p:nvCxnSpPr>
        <p:spPr>
          <a:xfrm flipH="1" flipV="1">
            <a:off x="6016180" y="5506944"/>
            <a:ext cx="1068270" cy="38604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Google Shape;47;p8">
            <a:extLst>
              <a:ext uri="{FF2B5EF4-FFF2-40B4-BE49-F238E27FC236}">
                <a16:creationId xmlns:a16="http://schemas.microsoft.com/office/drawing/2014/main" id="{633CF2BA-4C71-5664-4068-47928FABDE61}"/>
              </a:ext>
            </a:extLst>
          </p:cNvPr>
          <p:cNvSpPr/>
          <p:nvPr/>
        </p:nvSpPr>
        <p:spPr>
          <a:xfrm>
            <a:off x="659572" y="760360"/>
            <a:ext cx="9965100" cy="712500"/>
          </a:xfrm>
          <a:prstGeom prst="rect">
            <a:avLst/>
          </a:prstGeom>
          <a:noFill/>
          <a:ln>
            <a:noFill/>
          </a:ln>
        </p:spPr>
        <p:txBody>
          <a:bodyPr spcFirstLastPara="1" wrap="square" lIns="99375" tIns="49675" rIns="99375" bIns="49675" anchor="t" anchorCtr="0">
            <a:noAutofit/>
          </a:bodyPr>
          <a:lstStyle/>
          <a:p>
            <a:pPr>
              <a:buSzPts val="2000"/>
            </a:pPr>
            <a:r>
              <a:rPr lang="en-US" altLang="ja-JP" sz="1800" dirty="0">
                <a:latin typeface="メイリオ" panose="020B0604030504040204" pitchFamily="50" charset="-128"/>
                <a:ea typeface="メイリオ" panose="020B0604030504040204" pitchFamily="50" charset="-128"/>
                <a:cs typeface="Helvetica Neue"/>
                <a:sym typeface="Helvetica Neue"/>
              </a:rPr>
              <a:t>Located in the central area of Japan, with good access to Tokyo and Osaka.</a:t>
            </a:r>
            <a:endParaRPr sz="1800" dirty="0">
              <a:latin typeface="メイリオ" panose="020B0604030504040204" pitchFamily="50" charset="-128"/>
              <a:ea typeface="メイリオ" panose="020B0604030504040204" pitchFamily="50" charset="-128"/>
              <a:cs typeface="Helvetica Neue"/>
              <a:sym typeface="Helvetica Neue"/>
            </a:endParaRPr>
          </a:p>
        </p:txBody>
      </p:sp>
      <p:sp>
        <p:nvSpPr>
          <p:cNvPr id="16" name="Google Shape;48;p8">
            <a:extLst>
              <a:ext uri="{FF2B5EF4-FFF2-40B4-BE49-F238E27FC236}">
                <a16:creationId xmlns:a16="http://schemas.microsoft.com/office/drawing/2014/main" id="{55039372-EB9D-E438-2A0C-A6CC676A30F9}"/>
              </a:ext>
            </a:extLst>
          </p:cNvPr>
          <p:cNvSpPr txBox="1">
            <a:spLocks noGrp="1"/>
          </p:cNvSpPr>
          <p:nvPr>
            <p:ph type="title"/>
          </p:nvPr>
        </p:nvSpPr>
        <p:spPr>
          <a:xfrm>
            <a:off x="340822" y="198966"/>
            <a:ext cx="9963000" cy="841800"/>
          </a:xfrm>
          <a:prstGeom prst="rect">
            <a:avLst/>
          </a:prstGeom>
        </p:spPr>
        <p:txBody>
          <a:bodyPr spcFirstLastPara="1" wrap="square" lIns="116050" tIns="116050" rIns="116050" bIns="116050" anchor="t" anchorCtr="0">
            <a:noAutofit/>
          </a:bodyPr>
          <a:lstStyle/>
          <a:p>
            <a:r>
              <a:rPr lang="en-US" altLang="ja-JP" sz="2800" dirty="0">
                <a:latin typeface="メイリオ" panose="020B0604030504040204" pitchFamily="50" charset="-128"/>
                <a:ea typeface="メイリオ" panose="020B0604030504040204" pitchFamily="50" charset="-128"/>
                <a:cs typeface="Helvetica Neue"/>
                <a:sym typeface="Helvetica Neue"/>
              </a:rPr>
              <a:t>Our Location</a:t>
            </a:r>
            <a:endParaRPr sz="2800" dirty="0">
              <a:latin typeface="メイリオ" panose="020B0604030504040204" pitchFamily="50" charset="-128"/>
              <a:ea typeface="メイリオ" panose="020B0604030504040204" pitchFamily="50" charset="-128"/>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9"/>
          <p:cNvSpPr txBox="1">
            <a:spLocks noGrp="1"/>
          </p:cNvSpPr>
          <p:nvPr>
            <p:ph type="sldNum" idx="12"/>
          </p:nvPr>
        </p:nvSpPr>
        <p:spPr>
          <a:xfrm>
            <a:off x="9849737" y="6992633"/>
            <a:ext cx="641700" cy="578400"/>
          </a:xfrm>
          <a:prstGeom prst="rect">
            <a:avLst/>
          </a:prstGeom>
        </p:spPr>
        <p:txBody>
          <a:bodyPr spcFirstLastPara="1" wrap="square" lIns="116050" tIns="116050" rIns="116050" bIns="116050" anchor="ctr" anchorCtr="0">
            <a:noAutofit/>
          </a:bodyPr>
          <a:lstStyle/>
          <a:p>
            <a:fld id="{00000000-1234-1234-1234-123412341234}" type="slidenum">
              <a:rPr lang="en-US" altLang="ja" sz="1580">
                <a:solidFill>
                  <a:schemeClr val="bg1">
                    <a:lumMod val="50000"/>
                  </a:schemeClr>
                </a:solidFill>
                <a:latin typeface="メイリオ" panose="020B0604030504040204" pitchFamily="50" charset="-128"/>
                <a:ea typeface="メイリオ" panose="020B0604030504040204" pitchFamily="50" charset="-128"/>
              </a:rPr>
              <a:pPr/>
              <a:t>5</a:t>
            </a:fld>
            <a:endParaRPr sz="158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60" name="Google Shape;60;p9"/>
          <p:cNvSpPr/>
          <p:nvPr/>
        </p:nvSpPr>
        <p:spPr>
          <a:xfrm>
            <a:off x="503372" y="630358"/>
            <a:ext cx="6574354" cy="554400"/>
          </a:xfrm>
          <a:prstGeom prst="rect">
            <a:avLst/>
          </a:prstGeom>
          <a:noFill/>
          <a:ln>
            <a:noFill/>
          </a:ln>
        </p:spPr>
        <p:txBody>
          <a:bodyPr spcFirstLastPara="1" wrap="square" lIns="99375" tIns="49675" rIns="99375" bIns="49675" anchor="ctr" anchorCtr="0">
            <a:noAutofit/>
          </a:bodyPr>
          <a:lstStyle/>
          <a:p>
            <a:pPr algn="ctr">
              <a:lnSpc>
                <a:spcPct val="90000"/>
              </a:lnSpc>
              <a:buClr>
                <a:srgbClr val="595959"/>
              </a:buClr>
              <a:buSzPts val="1700"/>
            </a:pPr>
            <a:r>
              <a:rPr lang="en-US" altLang="ja-JP" sz="1800" dirty="0">
                <a:latin typeface="メイリオ" panose="020B0604030504040204" pitchFamily="50" charset="-128"/>
                <a:ea typeface="メイリオ" panose="020B0604030504040204" pitchFamily="50" charset="-128"/>
                <a:cs typeface="Helvetica Neue"/>
                <a:sym typeface="Helvetica Neue"/>
              </a:rPr>
              <a:t>A</a:t>
            </a:r>
            <a:r>
              <a:rPr lang="ja-JP" altLang="en-US" sz="1800" dirty="0">
                <a:latin typeface="メイリオ" panose="020B0604030504040204" pitchFamily="50" charset="-128"/>
                <a:ea typeface="メイリオ" panose="020B0604030504040204" pitchFamily="50" charset="-128"/>
                <a:cs typeface="Helvetica Neue"/>
                <a:sym typeface="Helvetica Neue"/>
              </a:rPr>
              <a:t> </a:t>
            </a:r>
            <a:r>
              <a:rPr lang="en-US" altLang="ja-JP" sz="1800" dirty="0">
                <a:latin typeface="メイリオ" panose="020B0604030504040204" pitchFamily="50" charset="-128"/>
                <a:ea typeface="メイリオ" panose="020B0604030504040204" pitchFamily="50" charset="-128"/>
                <a:cs typeface="Helvetica Neue"/>
                <a:sym typeface="Helvetica Neue"/>
              </a:rPr>
              <a:t>world-class international city of culture and tourism</a:t>
            </a:r>
          </a:p>
        </p:txBody>
      </p:sp>
      <p:cxnSp>
        <p:nvCxnSpPr>
          <p:cNvPr id="62" name="Google Shape;62;p9"/>
          <p:cNvCxnSpPr>
            <a:cxnSpLocks/>
          </p:cNvCxnSpPr>
          <p:nvPr/>
        </p:nvCxnSpPr>
        <p:spPr>
          <a:xfrm flipV="1">
            <a:off x="667601" y="1015943"/>
            <a:ext cx="6245896" cy="4724"/>
          </a:xfrm>
          <a:prstGeom prst="straightConnector1">
            <a:avLst/>
          </a:prstGeom>
          <a:noFill/>
          <a:ln w="9525" cap="flat" cmpd="sng">
            <a:solidFill>
              <a:srgbClr val="000000"/>
            </a:solidFill>
            <a:prstDash val="solid"/>
            <a:miter lim="800000"/>
            <a:headEnd type="none" w="sm" len="sm"/>
            <a:tailEnd type="none" w="sm" len="sm"/>
          </a:ln>
        </p:spPr>
      </p:cxnSp>
      <p:sp>
        <p:nvSpPr>
          <p:cNvPr id="65" name="Google Shape;65;p9"/>
          <p:cNvSpPr txBox="1"/>
          <p:nvPr/>
        </p:nvSpPr>
        <p:spPr>
          <a:xfrm>
            <a:off x="1109064" y="3161042"/>
            <a:ext cx="8658391" cy="2032492"/>
          </a:xfrm>
          <a:prstGeom prst="rect">
            <a:avLst/>
          </a:prstGeom>
          <a:noFill/>
          <a:ln>
            <a:noFill/>
          </a:ln>
        </p:spPr>
        <p:txBody>
          <a:bodyPr spcFirstLastPara="1" wrap="square" lIns="91425" tIns="91425" rIns="91425" bIns="91425" anchor="t" anchorCtr="0">
            <a:noAutofit/>
          </a:bodyPr>
          <a:lstStyle/>
          <a:p>
            <a:r>
              <a:rPr lang="en-US" altLang="ja-JP" sz="1800" dirty="0">
                <a:latin typeface="メイリオ" panose="020B0604030504040204" pitchFamily="50" charset="-128"/>
                <a:ea typeface="メイリオ" panose="020B0604030504040204" pitchFamily="50" charset="-128"/>
                <a:cs typeface="Helvetica Neue"/>
                <a:sym typeface="Helvetica Neue"/>
              </a:rPr>
              <a:t>Famous for its history and culture</a:t>
            </a:r>
            <a:endParaRPr lang="en-US" sz="1800" dirty="0">
              <a:latin typeface="メイリオ" panose="020B0604030504040204" pitchFamily="50" charset="-128"/>
              <a:ea typeface="メイリオ" panose="020B0604030504040204" pitchFamily="50" charset="-128"/>
              <a:cs typeface="Helvetica Neue"/>
              <a:sym typeface="Helvetica Neue"/>
            </a:endParaRPr>
          </a:p>
          <a:p>
            <a:pPr marL="457200" indent="-342900">
              <a:lnSpc>
                <a:spcPct val="115000"/>
              </a:lnSpc>
              <a:buSzPts val="1800"/>
              <a:buFont typeface="Helvetica Neue"/>
              <a:buChar char="●"/>
            </a:pPr>
            <a:r>
              <a:rPr lang="en-US" altLang="ja-JP" sz="1800" dirty="0">
                <a:latin typeface="メイリオ" panose="020B0604030504040204" pitchFamily="50" charset="-128"/>
                <a:ea typeface="メイリオ" panose="020B0604030504040204" pitchFamily="50" charset="-128"/>
                <a:cs typeface="Helvetica Neue"/>
                <a:sym typeface="Helvetica Neue"/>
              </a:rPr>
              <a:t>A center of art, culture, and tradition with a history as the ancient capital of Japan for over a millennium. </a:t>
            </a:r>
          </a:p>
          <a:p>
            <a:pPr marL="457200" indent="-342900">
              <a:lnSpc>
                <a:spcPct val="115000"/>
              </a:lnSpc>
              <a:buSzPts val="1800"/>
              <a:buFont typeface="Helvetica Neue"/>
              <a:buChar char="●"/>
            </a:pPr>
            <a:r>
              <a:rPr lang="en-US" altLang="ja-JP" sz="1800" dirty="0">
                <a:latin typeface="メイリオ" panose="020B0604030504040204" pitchFamily="50" charset="-128"/>
                <a:ea typeface="メイリオ" panose="020B0604030504040204" pitchFamily="50" charset="-128"/>
                <a:cs typeface="Helvetica Neue"/>
                <a:sym typeface="Helvetica Neue"/>
              </a:rPr>
              <a:t>UNESCO World Heritage </a:t>
            </a:r>
            <a:r>
              <a:rPr lang="ja-JP" altLang="en-US" sz="1800" dirty="0">
                <a:latin typeface="メイリオ" panose="020B0604030504040204" pitchFamily="50" charset="-128"/>
                <a:ea typeface="メイリオ" panose="020B0604030504040204" pitchFamily="50" charset="-128"/>
                <a:cs typeface="Helvetica Neue"/>
                <a:sym typeface="Helvetica Neue"/>
              </a:rPr>
              <a:t>“</a:t>
            </a:r>
            <a:r>
              <a:rPr lang="en-US" altLang="ja-JP" sz="1800" dirty="0">
                <a:latin typeface="メイリオ" panose="020B0604030504040204" pitchFamily="50" charset="-128"/>
                <a:ea typeface="メイリオ" panose="020B0604030504040204" pitchFamily="50" charset="-128"/>
                <a:cs typeface="Helvetica Neue"/>
                <a:sym typeface="Helvetica Neue"/>
              </a:rPr>
              <a:t>Historic Monuments of Ancient Kyoto </a:t>
            </a:r>
            <a:r>
              <a:rPr lang="ja-JP" altLang="en-US" sz="1800" dirty="0">
                <a:latin typeface="メイリオ" panose="020B0604030504040204" pitchFamily="50" charset="-128"/>
                <a:ea typeface="メイリオ" panose="020B0604030504040204" pitchFamily="50" charset="-128"/>
                <a:cs typeface="Helvetica Neue"/>
                <a:sym typeface="Helvetica Neue"/>
              </a:rPr>
              <a:t>”</a:t>
            </a:r>
            <a:endParaRPr lang="en-US" altLang="ja-JP" sz="1800" dirty="0">
              <a:latin typeface="メイリオ" panose="020B0604030504040204" pitchFamily="50" charset="-128"/>
              <a:ea typeface="メイリオ" panose="020B0604030504040204" pitchFamily="50" charset="-128"/>
              <a:cs typeface="Helvetica Neue"/>
              <a:sym typeface="Helvetica Neue"/>
            </a:endParaRPr>
          </a:p>
          <a:p>
            <a:pPr marL="457200" indent="-342900">
              <a:lnSpc>
                <a:spcPct val="115000"/>
              </a:lnSpc>
              <a:buSzPts val="1800"/>
              <a:buFont typeface="Helvetica Neue"/>
              <a:buChar char="●"/>
            </a:pPr>
            <a:r>
              <a:rPr lang="en-US" altLang="ja-JP" sz="1800" dirty="0">
                <a:latin typeface="メイリオ" panose="020B0604030504040204" pitchFamily="50" charset="-128"/>
                <a:ea typeface="メイリオ" panose="020B0604030504040204" pitchFamily="50" charset="-128"/>
                <a:cs typeface="Helvetica Neue"/>
                <a:sym typeface="Helvetica Neue"/>
              </a:rPr>
              <a:t>Population of approx. 1.5 million people, and over 50 million tourists per year (2023)</a:t>
            </a:r>
          </a:p>
        </p:txBody>
      </p:sp>
      <p:sp>
        <p:nvSpPr>
          <p:cNvPr id="4" name="加算記号 3">
            <a:extLst>
              <a:ext uri="{FF2B5EF4-FFF2-40B4-BE49-F238E27FC236}">
                <a16:creationId xmlns:a16="http://schemas.microsoft.com/office/drawing/2014/main" id="{11A468AF-90E9-47B3-95AF-410BE4F360E1}"/>
              </a:ext>
            </a:extLst>
          </p:cNvPr>
          <p:cNvSpPr/>
          <p:nvPr/>
        </p:nvSpPr>
        <p:spPr>
          <a:xfrm>
            <a:off x="3425922" y="5079114"/>
            <a:ext cx="1076334" cy="108895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0441AA1-7D86-4A0E-BE48-17CE8FD8074A}"/>
              </a:ext>
            </a:extLst>
          </p:cNvPr>
          <p:cNvSpPr txBox="1"/>
          <p:nvPr/>
        </p:nvSpPr>
        <p:spPr>
          <a:xfrm>
            <a:off x="2248794" y="6256721"/>
            <a:ext cx="4128081" cy="923330"/>
          </a:xfrm>
          <a:prstGeom prst="rect">
            <a:avLst/>
          </a:prstGeom>
          <a:noFill/>
        </p:spPr>
        <p:txBody>
          <a:bodyPr wrap="square" rtlCol="0">
            <a:spAutoFit/>
          </a:bodyPr>
          <a:lstStyle/>
          <a:p>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Rich in nature</a:t>
            </a:r>
          </a:p>
          <a:p>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(Mountains</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and</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the</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Kamo</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River</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running</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through</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the</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city</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center)</a:t>
            </a:r>
            <a:endParaRPr kumimoji="1" lang="ja-JP" altLang="en-US" dirty="0"/>
          </a:p>
        </p:txBody>
      </p:sp>
      <p:pic>
        <p:nvPicPr>
          <p:cNvPr id="6" name="図 5" descr="川の中にある湖&#10;&#10;中程度の精度で自動的に生成された説明">
            <a:extLst>
              <a:ext uri="{FF2B5EF4-FFF2-40B4-BE49-F238E27FC236}">
                <a16:creationId xmlns:a16="http://schemas.microsoft.com/office/drawing/2014/main" id="{572835C1-E0F8-EE9E-0B69-A85DF604B1F0}"/>
              </a:ext>
            </a:extLst>
          </p:cNvPr>
          <p:cNvPicPr>
            <a:picLocks noChangeAspect="1"/>
          </p:cNvPicPr>
          <p:nvPr/>
        </p:nvPicPr>
        <p:blipFill>
          <a:blip r:embed="rId3"/>
          <a:stretch>
            <a:fillRect/>
          </a:stretch>
        </p:blipFill>
        <p:spPr>
          <a:xfrm>
            <a:off x="6179774" y="4873964"/>
            <a:ext cx="3402975" cy="2268650"/>
          </a:xfrm>
          <a:prstGeom prst="rect">
            <a:avLst/>
          </a:prstGeom>
        </p:spPr>
      </p:pic>
      <p:sp>
        <p:nvSpPr>
          <p:cNvPr id="7" name="テキスト ボックス 6">
            <a:extLst>
              <a:ext uri="{FF2B5EF4-FFF2-40B4-BE49-F238E27FC236}">
                <a16:creationId xmlns:a16="http://schemas.microsoft.com/office/drawing/2014/main" id="{457185DC-E9F2-E5F2-88C8-B2E35179A76B}"/>
              </a:ext>
            </a:extLst>
          </p:cNvPr>
          <p:cNvSpPr txBox="1"/>
          <p:nvPr/>
        </p:nvSpPr>
        <p:spPr>
          <a:xfrm>
            <a:off x="8265297" y="7227549"/>
            <a:ext cx="3206981" cy="215444"/>
          </a:xfrm>
          <a:prstGeom prst="rect">
            <a:avLst/>
          </a:prstGeom>
          <a:noFill/>
        </p:spPr>
        <p:txBody>
          <a:bodyPr wrap="square" rtlCol="0">
            <a:spAutoFit/>
          </a:bodyPr>
          <a:lstStyle/>
          <a:p>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800" dirty="0">
                <a:effectLst/>
              </a:rPr>
              <a:t>KYOTO IMAGE BANK</a:t>
            </a:r>
            <a:endParaRPr kumimoji="1" lang="ja-JP" altLang="en-US" sz="800" dirty="0"/>
          </a:p>
        </p:txBody>
      </p:sp>
      <p:pic>
        <p:nvPicPr>
          <p:cNvPr id="8" name="図 7" descr="山に囲まれた建物&#10;&#10;自動的に生成された説明">
            <a:extLst>
              <a:ext uri="{FF2B5EF4-FFF2-40B4-BE49-F238E27FC236}">
                <a16:creationId xmlns:a16="http://schemas.microsoft.com/office/drawing/2014/main" id="{391B0A97-5DBB-9A97-FAB2-905D07ED8F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1735" y="1269300"/>
            <a:ext cx="2592516" cy="1786075"/>
          </a:xfrm>
          <a:prstGeom prst="rect">
            <a:avLst/>
          </a:prstGeom>
        </p:spPr>
      </p:pic>
      <p:pic>
        <p:nvPicPr>
          <p:cNvPr id="9" name="図 8" descr="建物の前の群衆&#10;&#10;自動的に生成された説明">
            <a:extLst>
              <a:ext uri="{FF2B5EF4-FFF2-40B4-BE49-F238E27FC236}">
                <a16:creationId xmlns:a16="http://schemas.microsoft.com/office/drawing/2014/main" id="{F9B5B106-2030-BD3F-A888-9A086A41D80B}"/>
              </a:ext>
            </a:extLst>
          </p:cNvPr>
          <p:cNvPicPr>
            <a:picLocks noChangeAspect="1"/>
          </p:cNvPicPr>
          <p:nvPr/>
        </p:nvPicPr>
        <p:blipFill>
          <a:blip r:embed="rId5"/>
          <a:stretch>
            <a:fillRect/>
          </a:stretch>
        </p:blipFill>
        <p:spPr>
          <a:xfrm>
            <a:off x="4312835" y="1260707"/>
            <a:ext cx="2577297" cy="1765628"/>
          </a:xfrm>
          <a:prstGeom prst="rect">
            <a:avLst/>
          </a:prstGeom>
        </p:spPr>
      </p:pic>
      <p:pic>
        <p:nvPicPr>
          <p:cNvPr id="10" name="図 9" descr="テーブルの上にある数種類の植物&#10;&#10;低い精度で自動的に生成された説明">
            <a:extLst>
              <a:ext uri="{FF2B5EF4-FFF2-40B4-BE49-F238E27FC236}">
                <a16:creationId xmlns:a16="http://schemas.microsoft.com/office/drawing/2014/main" id="{375F1188-344D-DEEB-3CF1-E4CDE3E6D702}"/>
              </a:ext>
            </a:extLst>
          </p:cNvPr>
          <p:cNvPicPr>
            <a:picLocks noChangeAspect="1"/>
          </p:cNvPicPr>
          <p:nvPr/>
        </p:nvPicPr>
        <p:blipFill rotWithShape="1">
          <a:blip r:embed="rId6"/>
          <a:srcRect l="586" t="22978" r="-586" b="37598"/>
          <a:stretch/>
        </p:blipFill>
        <p:spPr>
          <a:xfrm>
            <a:off x="7077726" y="1269300"/>
            <a:ext cx="2505023" cy="1757035"/>
          </a:xfrm>
          <a:prstGeom prst="rect">
            <a:avLst/>
          </a:prstGeom>
        </p:spPr>
      </p:pic>
      <p:sp>
        <p:nvSpPr>
          <p:cNvPr id="3" name="テキスト ボックス 2">
            <a:extLst>
              <a:ext uri="{FF2B5EF4-FFF2-40B4-BE49-F238E27FC236}">
                <a16:creationId xmlns:a16="http://schemas.microsoft.com/office/drawing/2014/main" id="{3F4A1CFF-28DE-CE73-F6BF-C23C5FF6E8EA}"/>
              </a:ext>
            </a:extLst>
          </p:cNvPr>
          <p:cNvSpPr txBox="1"/>
          <p:nvPr/>
        </p:nvSpPr>
        <p:spPr>
          <a:xfrm>
            <a:off x="353981" y="296407"/>
            <a:ext cx="3248443" cy="862544"/>
          </a:xfrm>
          <a:prstGeom prst="rect">
            <a:avLst/>
          </a:prstGeom>
          <a:noFill/>
        </p:spPr>
        <p:txBody>
          <a:bodyPr wrap="square" rtlCol="0">
            <a:spAutoFit/>
          </a:bodyPr>
          <a:lstStyle/>
          <a:p>
            <a:r>
              <a:rPr lang="en-US" altLang="ja-JP" sz="2800" b="1" dirty="0">
                <a:solidFill>
                  <a:srgbClr val="3C78D8"/>
                </a:solidFill>
                <a:latin typeface="メイリオ" panose="020B0604030504040204" pitchFamily="50" charset="-128"/>
                <a:ea typeface="メイリオ" panose="020B0604030504040204" pitchFamily="50" charset="-128"/>
                <a:cs typeface="Times New Roman" panose="02020603050405020304" pitchFamily="18" charset="0"/>
              </a:rPr>
              <a:t>Our Strengths</a:t>
            </a:r>
          </a:p>
          <a:p>
            <a:endParaRPr lang="en-US" altLang="ja-JP" sz="2205" b="1" dirty="0">
              <a:solidFill>
                <a:schemeClr val="bg1"/>
              </a:solidFill>
              <a:latin typeface="Meiryo UI" panose="020B0604030504040204" pitchFamily="50" charset="-128"/>
              <a:ea typeface="Meiryo UI" panose="020B0604030504040204"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88;p25">
            <a:extLst>
              <a:ext uri="{FF2B5EF4-FFF2-40B4-BE49-F238E27FC236}">
                <a16:creationId xmlns:a16="http://schemas.microsoft.com/office/drawing/2014/main" id="{16026C4B-FF55-54CB-0B3A-EF10644C7748}"/>
              </a:ext>
            </a:extLst>
          </p:cNvPr>
          <p:cNvSpPr txBox="1">
            <a:spLocks/>
          </p:cNvSpPr>
          <p:nvPr/>
        </p:nvSpPr>
        <p:spPr>
          <a:xfrm>
            <a:off x="9888522" y="6969586"/>
            <a:ext cx="641700" cy="578400"/>
          </a:xfrm>
          <a:prstGeom prst="rect">
            <a:avLst/>
          </a:prstGeom>
          <a:noFill/>
          <a:ln>
            <a:noFill/>
          </a:ln>
        </p:spPr>
        <p:txBody>
          <a:bodyPr spcFirstLastPara="1" wrap="square" lIns="116050" tIns="116050" rIns="116050" bIns="1160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9pPr>
          </a:lstStyle>
          <a:p>
            <a:fld id="{00000000-1234-1234-1234-123412341234}" type="slidenum">
              <a:rPr lang="en-US" altLang="ja" sz="1580" smtClean="0">
                <a:solidFill>
                  <a:schemeClr val="bg1">
                    <a:lumMod val="50000"/>
                  </a:schemeClr>
                </a:solidFill>
                <a:latin typeface="メイリオ" panose="020B0604030504040204" pitchFamily="50" charset="-128"/>
                <a:ea typeface="メイリオ" panose="020B0604030504040204" pitchFamily="50" charset="-128"/>
              </a:rPr>
              <a:pPr/>
              <a:t>6</a:t>
            </a:fld>
            <a:endParaRPr lang="en-US" sz="158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29" name="Google Shape;289;p25">
            <a:extLst>
              <a:ext uri="{FF2B5EF4-FFF2-40B4-BE49-F238E27FC236}">
                <a16:creationId xmlns:a16="http://schemas.microsoft.com/office/drawing/2014/main" id="{835B0D01-06D9-E818-7525-B6A3B1926665}"/>
              </a:ext>
            </a:extLst>
          </p:cNvPr>
          <p:cNvSpPr/>
          <p:nvPr/>
        </p:nvSpPr>
        <p:spPr>
          <a:xfrm>
            <a:off x="448861" y="777603"/>
            <a:ext cx="9965100" cy="712500"/>
          </a:xfrm>
          <a:prstGeom prst="rect">
            <a:avLst/>
          </a:prstGeom>
          <a:noFill/>
          <a:ln>
            <a:noFill/>
          </a:ln>
        </p:spPr>
        <p:txBody>
          <a:bodyPr spcFirstLastPara="1" wrap="square" lIns="99375" tIns="49675" rIns="99375" bIns="49675" anchor="t" anchorCtr="0">
            <a:noAutofit/>
          </a:bodyPr>
          <a:lstStyle/>
          <a:p>
            <a:pPr>
              <a:lnSpc>
                <a:spcPts val="2500"/>
              </a:lnSpc>
              <a:buSzPts val="2000"/>
            </a:pPr>
            <a:r>
              <a:rPr lang="en-US" altLang="ja-JP" sz="2000" dirty="0">
                <a:latin typeface="メイリオ" panose="020B0604030504040204" pitchFamily="50" charset="-128"/>
                <a:ea typeface="メイリオ" panose="020B0604030504040204" pitchFamily="50" charset="-128"/>
                <a:cs typeface="Helvetica Neue"/>
                <a:sym typeface="Helvetica Neue"/>
              </a:rPr>
              <a:t>The highest ratio of students to the population in Japan, which is almost double that of Tokyo</a:t>
            </a:r>
            <a:endParaRPr sz="1800" dirty="0">
              <a:latin typeface="メイリオ" panose="020B0604030504040204" pitchFamily="50" charset="-128"/>
              <a:ea typeface="メイリオ" panose="020B0604030504040204" pitchFamily="50" charset="-128"/>
              <a:cs typeface="Helvetica Neue"/>
              <a:sym typeface="Helvetica Neue"/>
            </a:endParaRPr>
          </a:p>
        </p:txBody>
      </p:sp>
      <p:sp>
        <p:nvSpPr>
          <p:cNvPr id="30" name="Google Shape;305;p26">
            <a:extLst>
              <a:ext uri="{FF2B5EF4-FFF2-40B4-BE49-F238E27FC236}">
                <a16:creationId xmlns:a16="http://schemas.microsoft.com/office/drawing/2014/main" id="{F6D4DE29-29B2-53AA-F669-6BFEF7500A18}"/>
              </a:ext>
            </a:extLst>
          </p:cNvPr>
          <p:cNvSpPr txBox="1"/>
          <p:nvPr/>
        </p:nvSpPr>
        <p:spPr>
          <a:xfrm>
            <a:off x="498815" y="1472968"/>
            <a:ext cx="10253712" cy="1313150"/>
          </a:xfrm>
          <a:prstGeom prst="rect">
            <a:avLst/>
          </a:prstGeom>
          <a:noFill/>
          <a:ln>
            <a:noFill/>
          </a:ln>
        </p:spPr>
        <p:txBody>
          <a:bodyPr spcFirstLastPara="1" wrap="square" lIns="91425" tIns="91425" rIns="91425" bIns="91425" anchor="t" anchorCtr="0">
            <a:spAutoFit/>
          </a:bodyPr>
          <a:lstStyle/>
          <a:p>
            <a:pPr marL="457200" indent="-342900" algn="just">
              <a:lnSpc>
                <a:spcPts val="2200"/>
              </a:lnSpc>
              <a:buClr>
                <a:schemeClr val="dk1"/>
              </a:buClr>
              <a:buSzPts val="1800"/>
              <a:buFont typeface="Helvetica Neue"/>
              <a:buChar char="●"/>
            </a:pPr>
            <a:r>
              <a:rPr lang="en-US" altLang="ja-JP" sz="1800" dirty="0">
                <a:solidFill>
                  <a:schemeClr val="dk1"/>
                </a:solidFill>
                <a:latin typeface="メイリオ" panose="020B0604030504040204" pitchFamily="50" charset="-128"/>
                <a:ea typeface="メイリオ" panose="020B0604030504040204" pitchFamily="50" charset="-128"/>
                <a:cs typeface="Helvetica Neue"/>
                <a:sym typeface="Helvetica Neue"/>
              </a:rPr>
              <a:t>36 universities and colleges are located in the city center.</a:t>
            </a:r>
            <a:endParaRPr lang="en-US" altLang="ja" sz="1800" dirty="0">
              <a:solidFill>
                <a:schemeClr val="dk1"/>
              </a:solidFill>
              <a:latin typeface="メイリオ" panose="020B0604030504040204" pitchFamily="50" charset="-128"/>
              <a:ea typeface="メイリオ" panose="020B0604030504040204" pitchFamily="50" charset="-128"/>
              <a:cs typeface="Helvetica Neue"/>
              <a:sym typeface="Helvetica Neue"/>
            </a:endParaRPr>
          </a:p>
          <a:p>
            <a:pPr marL="457200" indent="-342900" algn="just">
              <a:lnSpc>
                <a:spcPts val="2200"/>
              </a:lnSpc>
              <a:buClr>
                <a:schemeClr val="dk1"/>
              </a:buClr>
              <a:buSzPts val="1800"/>
              <a:buFont typeface="Helvetica Neue"/>
              <a:buChar char="●"/>
            </a:pPr>
            <a:r>
              <a:rPr lang="en-US" altLang="ja-JP" sz="1800" dirty="0">
                <a:solidFill>
                  <a:schemeClr val="dk1"/>
                </a:solidFill>
                <a:latin typeface="メイリオ" panose="020B0604030504040204" pitchFamily="50" charset="-128"/>
                <a:ea typeface="メイリオ" panose="020B0604030504040204" pitchFamily="50" charset="-128"/>
                <a:cs typeface="Helvetica Neue"/>
                <a:sym typeface="Helvetica Neue"/>
              </a:rPr>
              <a:t>About 150,000 students live in the city, which account for 10 % of the population. </a:t>
            </a:r>
          </a:p>
          <a:p>
            <a:pPr marL="457200" indent="-342900" algn="just">
              <a:lnSpc>
                <a:spcPts val="2200"/>
              </a:lnSpc>
              <a:buClr>
                <a:schemeClr val="dk1"/>
              </a:buClr>
              <a:buSzPts val="1800"/>
              <a:buFont typeface="Helvetica Neue"/>
              <a:buChar char="●"/>
            </a:pPr>
            <a:r>
              <a:rPr lang="en-US" altLang="ja-JP" sz="1800" dirty="0">
                <a:solidFill>
                  <a:schemeClr val="dk1"/>
                </a:solidFill>
                <a:latin typeface="メイリオ" panose="020B0604030504040204" pitchFamily="50" charset="-128"/>
                <a:ea typeface="メイリオ" panose="020B0604030504040204" pitchFamily="50" charset="-128"/>
                <a:cs typeface="Helvetica Neue"/>
                <a:sym typeface="Helvetica Neue"/>
              </a:rPr>
              <a:t>There are Japan’s top universities, and art universities including municipal one.</a:t>
            </a:r>
          </a:p>
          <a:p>
            <a:pPr marL="457200" indent="-342900" algn="just">
              <a:lnSpc>
                <a:spcPts val="2200"/>
              </a:lnSpc>
              <a:buClr>
                <a:schemeClr val="dk1"/>
              </a:buClr>
              <a:buSzPts val="1800"/>
              <a:buFont typeface="Helvetica Neue"/>
              <a:buChar char="●"/>
            </a:pPr>
            <a:r>
              <a:rPr lang="en-US" altLang="ja-JP" sz="1800" dirty="0">
                <a:solidFill>
                  <a:schemeClr val="dk1"/>
                </a:solidFill>
                <a:latin typeface="メイリオ" panose="020B0604030504040204" pitchFamily="50" charset="-128"/>
                <a:ea typeface="メイリオ" panose="020B0604030504040204" pitchFamily="50" charset="-128"/>
                <a:cs typeface="Helvetica Neue"/>
                <a:sym typeface="Helvetica Neue"/>
              </a:rPr>
              <a:t>More than half of the Japanese Novel Prize laureates are related to Kyoto</a:t>
            </a:r>
            <a:r>
              <a:rPr lang="en-US" altLang="ja-JP" sz="2000" dirty="0">
                <a:solidFill>
                  <a:schemeClr val="dk1"/>
                </a:solidFill>
                <a:latin typeface="メイリオ" panose="020B0604030504040204" pitchFamily="50" charset="-128"/>
                <a:ea typeface="メイリオ" panose="020B0604030504040204" pitchFamily="50" charset="-128"/>
                <a:cs typeface="Helvetica Neue"/>
                <a:sym typeface="Helvetica Neue"/>
              </a:rPr>
              <a:t>.</a:t>
            </a:r>
            <a:endParaRPr lang="en-US" altLang="ja" sz="2000" dirty="0">
              <a:solidFill>
                <a:schemeClr val="dk1"/>
              </a:solidFill>
              <a:latin typeface="メイリオ" panose="020B0604030504040204" pitchFamily="50" charset="-128"/>
              <a:ea typeface="メイリオ" panose="020B0604030504040204" pitchFamily="50" charset="-128"/>
              <a:cs typeface="Helvetica Neue"/>
              <a:sym typeface="Helvetica Neue"/>
            </a:endParaRPr>
          </a:p>
        </p:txBody>
      </p:sp>
      <p:sp>
        <p:nvSpPr>
          <p:cNvPr id="31" name="テキスト ボックス 30">
            <a:extLst>
              <a:ext uri="{FF2B5EF4-FFF2-40B4-BE49-F238E27FC236}">
                <a16:creationId xmlns:a16="http://schemas.microsoft.com/office/drawing/2014/main" id="{7A924D78-7451-617A-8523-5BA6AD653A54}"/>
              </a:ext>
            </a:extLst>
          </p:cNvPr>
          <p:cNvSpPr txBox="1"/>
          <p:nvPr/>
        </p:nvSpPr>
        <p:spPr>
          <a:xfrm>
            <a:off x="0" y="6771856"/>
            <a:ext cx="6565132" cy="369332"/>
          </a:xfrm>
          <a:prstGeom prst="rect">
            <a:avLst/>
          </a:prstGeom>
          <a:noFill/>
        </p:spPr>
        <p:txBody>
          <a:bodyPr wrap="square">
            <a:spAutoFit/>
          </a:bodyPr>
          <a:lstStyle/>
          <a:p>
            <a:pPr algn="ctr" eaLnBrk="0" fontAlgn="base" hangingPunct="0">
              <a:spcBef>
                <a:spcPct val="0"/>
              </a:spcBef>
              <a:spcAft>
                <a:spcPct val="0"/>
              </a:spcAft>
              <a:buClrTx/>
            </a:pPr>
            <a:r>
              <a:rPr lang="en-US" altLang="ja-JP" sz="1800" b="1" dirty="0">
                <a:solidFill>
                  <a:srgbClr val="202124"/>
                </a:solidFill>
                <a:latin typeface="メイリオ" panose="020B0604030504040204" pitchFamily="50" charset="-128"/>
                <a:ea typeface="メイリオ" panose="020B0604030504040204" pitchFamily="50" charset="-128"/>
              </a:rPr>
              <a:t>Percentage of Students in the Population</a:t>
            </a:r>
            <a:endParaRPr lang="ja-JP" altLang="ja-JP" sz="1800" b="1" dirty="0">
              <a:solidFill>
                <a:schemeClr val="tx1"/>
              </a:solidFill>
              <a:latin typeface="メイリオ" panose="020B0604030504040204" pitchFamily="50" charset="-128"/>
              <a:ea typeface="メイリオ" panose="020B0604030504040204" pitchFamily="50" charset="-128"/>
            </a:endParaRPr>
          </a:p>
        </p:txBody>
      </p:sp>
      <p:grpSp>
        <p:nvGrpSpPr>
          <p:cNvPr id="32" name="グループ化 31">
            <a:extLst>
              <a:ext uri="{FF2B5EF4-FFF2-40B4-BE49-F238E27FC236}">
                <a16:creationId xmlns:a16="http://schemas.microsoft.com/office/drawing/2014/main" id="{89EFDF64-C588-E31C-5F32-EBCB4678AD44}"/>
              </a:ext>
            </a:extLst>
          </p:cNvPr>
          <p:cNvGrpSpPr/>
          <p:nvPr/>
        </p:nvGrpSpPr>
        <p:grpSpPr>
          <a:xfrm>
            <a:off x="933633" y="2887060"/>
            <a:ext cx="4907025" cy="3878543"/>
            <a:chOff x="634536" y="2975949"/>
            <a:chExt cx="5288724" cy="4105943"/>
          </a:xfrm>
        </p:grpSpPr>
        <p:sp>
          <p:nvSpPr>
            <p:cNvPr id="33" name="四角形: 角を丸くする 32">
              <a:extLst>
                <a:ext uri="{FF2B5EF4-FFF2-40B4-BE49-F238E27FC236}">
                  <a16:creationId xmlns:a16="http://schemas.microsoft.com/office/drawing/2014/main" id="{EF7638E7-2B15-118B-019B-0362DDB5BCDB}"/>
                </a:ext>
              </a:extLst>
            </p:cNvPr>
            <p:cNvSpPr/>
            <p:nvPr/>
          </p:nvSpPr>
          <p:spPr>
            <a:xfrm>
              <a:off x="1497726" y="3396824"/>
              <a:ext cx="910255" cy="3408162"/>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3FAB93FE-0167-DE8E-819B-2B8CB05B7D37}"/>
                </a:ext>
              </a:extLst>
            </p:cNvPr>
            <p:cNvGrpSpPr/>
            <p:nvPr/>
          </p:nvGrpSpPr>
          <p:grpSpPr>
            <a:xfrm>
              <a:off x="634536" y="2975949"/>
              <a:ext cx="5288724" cy="4105943"/>
              <a:chOff x="634536" y="2975949"/>
              <a:chExt cx="5288724" cy="4105943"/>
            </a:xfrm>
          </p:grpSpPr>
          <p:grpSp>
            <p:nvGrpSpPr>
              <p:cNvPr id="35" name="グループ化 34">
                <a:extLst>
                  <a:ext uri="{FF2B5EF4-FFF2-40B4-BE49-F238E27FC236}">
                    <a16:creationId xmlns:a16="http://schemas.microsoft.com/office/drawing/2014/main" id="{21C16308-1236-1BAF-10FD-A6AB93FAA9AA}"/>
                  </a:ext>
                </a:extLst>
              </p:cNvPr>
              <p:cNvGrpSpPr/>
              <p:nvPr/>
            </p:nvGrpSpPr>
            <p:grpSpPr>
              <a:xfrm>
                <a:off x="634536" y="2975949"/>
                <a:ext cx="5288724" cy="4105943"/>
                <a:chOff x="212568" y="2933486"/>
                <a:chExt cx="5288724" cy="4105943"/>
              </a:xfrm>
            </p:grpSpPr>
            <p:graphicFrame>
              <p:nvGraphicFramePr>
                <p:cNvPr id="38" name="グラフ 37">
                  <a:extLst>
                    <a:ext uri="{FF2B5EF4-FFF2-40B4-BE49-F238E27FC236}">
                      <a16:creationId xmlns:a16="http://schemas.microsoft.com/office/drawing/2014/main" id="{08FA1DEE-1296-A80C-D56B-DB0B540FB6CB}"/>
                    </a:ext>
                  </a:extLst>
                </p:cNvPr>
                <p:cNvGraphicFramePr/>
                <p:nvPr>
                  <p:extLst>
                    <p:ext uri="{D42A27DB-BD31-4B8C-83A1-F6EECF244321}">
                      <p14:modId xmlns:p14="http://schemas.microsoft.com/office/powerpoint/2010/main" val="384593397"/>
                    </p:ext>
                  </p:extLst>
                </p:nvPr>
              </p:nvGraphicFramePr>
              <p:xfrm>
                <a:off x="212568" y="2933486"/>
                <a:ext cx="5288724" cy="4105943"/>
              </p:xfrm>
              <a:graphic>
                <a:graphicData uri="http://schemas.openxmlformats.org/drawingml/2006/chart">
                  <c:chart xmlns:c="http://schemas.openxmlformats.org/drawingml/2006/chart" xmlns:r="http://schemas.openxmlformats.org/officeDocument/2006/relationships" r:id="rId2"/>
                </a:graphicData>
              </a:graphic>
            </p:graphicFrame>
            <p:sp>
              <p:nvSpPr>
                <p:cNvPr id="39" name="テキスト ボックス 38">
                  <a:extLst>
                    <a:ext uri="{FF2B5EF4-FFF2-40B4-BE49-F238E27FC236}">
                      <a16:creationId xmlns:a16="http://schemas.microsoft.com/office/drawing/2014/main" id="{4BD1CC8D-320A-79A4-3A99-192459015552}"/>
                    </a:ext>
                  </a:extLst>
                </p:cNvPr>
                <p:cNvSpPr txBox="1"/>
                <p:nvPr/>
              </p:nvSpPr>
              <p:spPr>
                <a:xfrm>
                  <a:off x="833257" y="6370668"/>
                  <a:ext cx="1213521" cy="307777"/>
                </a:xfrm>
                <a:prstGeom prst="rect">
                  <a:avLst/>
                </a:prstGeom>
                <a:noFill/>
              </p:spPr>
              <p:txBody>
                <a:bodyPr wrap="square">
                  <a:spAutoFit/>
                </a:bodyPr>
                <a:lstStyle/>
                <a:p>
                  <a:pPr indent="103684" algn="ctr">
                    <a:spcBef>
                      <a:spcPts val="408"/>
                    </a:spcBef>
                    <a:spcAft>
                      <a:spcPts val="408"/>
                    </a:spcAft>
                  </a:pPr>
                  <a:r>
                    <a:rPr lang="en-US" altLang="ja-JP" b="1" kern="100" dirty="0">
                      <a:latin typeface="Meiryo UI" panose="020B0604030504040204" pitchFamily="50" charset="-128"/>
                      <a:ea typeface="Meiryo UI" panose="020B0604030504040204" pitchFamily="50" charset="-128"/>
                      <a:cs typeface="Times New Roman" panose="02020603050405020304" pitchFamily="18" charset="0"/>
                    </a:rPr>
                    <a:t> Kyoto</a:t>
                  </a:r>
                </a:p>
              </p:txBody>
            </p:sp>
            <p:sp>
              <p:nvSpPr>
                <p:cNvPr id="40" name="テキスト ボックス 39">
                  <a:extLst>
                    <a:ext uri="{FF2B5EF4-FFF2-40B4-BE49-F238E27FC236}">
                      <a16:creationId xmlns:a16="http://schemas.microsoft.com/office/drawing/2014/main" id="{D751A25B-E7AA-C77E-BC75-C92952EF04B4}"/>
                    </a:ext>
                  </a:extLst>
                </p:cNvPr>
                <p:cNvSpPr txBox="1"/>
                <p:nvPr/>
              </p:nvSpPr>
              <p:spPr>
                <a:xfrm>
                  <a:off x="1930080" y="6404462"/>
                  <a:ext cx="1213521" cy="307777"/>
                </a:xfrm>
                <a:prstGeom prst="rect">
                  <a:avLst/>
                </a:prstGeom>
                <a:noFill/>
              </p:spPr>
              <p:txBody>
                <a:bodyPr wrap="square">
                  <a:spAutoFit/>
                </a:bodyPr>
                <a:lstStyle/>
                <a:p>
                  <a:pPr indent="103684" algn="ctr">
                    <a:spcBef>
                      <a:spcPts val="408"/>
                    </a:spcBef>
                    <a:spcAft>
                      <a:spcPts val="408"/>
                    </a:spcAft>
                  </a:pPr>
                  <a:r>
                    <a:rPr lang="en-US" altLang="ja-JP" b="1" kern="100" dirty="0">
                      <a:latin typeface="Meiryo UI" panose="020B0604030504040204" pitchFamily="50" charset="-128"/>
                      <a:ea typeface="Meiryo UI" panose="020B0604030504040204" pitchFamily="50" charset="-128"/>
                      <a:cs typeface="Times New Roman" panose="02020603050405020304" pitchFamily="18" charset="0"/>
                    </a:rPr>
                    <a:t>Tokyo</a:t>
                  </a:r>
                </a:p>
              </p:txBody>
            </p:sp>
            <p:sp>
              <p:nvSpPr>
                <p:cNvPr id="41" name="テキスト ボックス 40">
                  <a:extLst>
                    <a:ext uri="{FF2B5EF4-FFF2-40B4-BE49-F238E27FC236}">
                      <a16:creationId xmlns:a16="http://schemas.microsoft.com/office/drawing/2014/main" id="{E9BDD2BE-550D-2D9B-0816-C175ACA1550B}"/>
                    </a:ext>
                  </a:extLst>
                </p:cNvPr>
                <p:cNvSpPr txBox="1"/>
                <p:nvPr/>
              </p:nvSpPr>
              <p:spPr>
                <a:xfrm>
                  <a:off x="3122801" y="6418556"/>
                  <a:ext cx="1213521" cy="307777"/>
                </a:xfrm>
                <a:prstGeom prst="rect">
                  <a:avLst/>
                </a:prstGeom>
                <a:noFill/>
              </p:spPr>
              <p:txBody>
                <a:bodyPr wrap="square">
                  <a:spAutoFit/>
                </a:bodyPr>
                <a:lstStyle/>
                <a:p>
                  <a:pPr indent="103684" algn="ctr">
                    <a:spcBef>
                      <a:spcPts val="408"/>
                    </a:spcBef>
                    <a:spcAft>
                      <a:spcPts val="408"/>
                    </a:spcAft>
                  </a:pPr>
                  <a:r>
                    <a:rPr lang="en-US" altLang="ja-JP" b="1" kern="100" dirty="0">
                      <a:latin typeface="Meiryo UI" panose="020B0604030504040204" pitchFamily="50" charset="-128"/>
                      <a:ea typeface="Meiryo UI" panose="020B0604030504040204" pitchFamily="50" charset="-128"/>
                      <a:cs typeface="Times New Roman" panose="02020603050405020304" pitchFamily="18" charset="0"/>
                    </a:rPr>
                    <a:t>Fukuoka</a:t>
                  </a:r>
                </a:p>
              </p:txBody>
            </p:sp>
            <p:sp>
              <p:nvSpPr>
                <p:cNvPr id="42" name="テキスト ボックス 41">
                  <a:extLst>
                    <a:ext uri="{FF2B5EF4-FFF2-40B4-BE49-F238E27FC236}">
                      <a16:creationId xmlns:a16="http://schemas.microsoft.com/office/drawing/2014/main" id="{2AEE139A-D688-6D92-2C43-8AC881635560}"/>
                    </a:ext>
                  </a:extLst>
                </p:cNvPr>
                <p:cNvSpPr txBox="1"/>
                <p:nvPr/>
              </p:nvSpPr>
              <p:spPr>
                <a:xfrm>
                  <a:off x="4172554" y="6418557"/>
                  <a:ext cx="1213521" cy="307777"/>
                </a:xfrm>
                <a:prstGeom prst="rect">
                  <a:avLst/>
                </a:prstGeom>
                <a:noFill/>
              </p:spPr>
              <p:txBody>
                <a:bodyPr wrap="square">
                  <a:spAutoFit/>
                </a:bodyPr>
                <a:lstStyle/>
                <a:p>
                  <a:pPr indent="103684" algn="ctr">
                    <a:spcBef>
                      <a:spcPts val="408"/>
                    </a:spcBef>
                    <a:spcAft>
                      <a:spcPts val="408"/>
                    </a:spcAft>
                  </a:pPr>
                  <a:r>
                    <a:rPr lang="en-US" altLang="ja-JP" b="1" kern="100" dirty="0">
                      <a:latin typeface="Meiryo UI" panose="020B0604030504040204" pitchFamily="50" charset="-128"/>
                      <a:ea typeface="Meiryo UI" panose="020B0604030504040204" pitchFamily="50" charset="-128"/>
                      <a:cs typeface="Times New Roman" panose="02020603050405020304" pitchFamily="18" charset="0"/>
                    </a:rPr>
                    <a:t>Kobe</a:t>
                  </a:r>
                </a:p>
              </p:txBody>
            </p:sp>
          </p:grpSp>
          <p:sp>
            <p:nvSpPr>
              <p:cNvPr id="36" name="テキスト ボックス 1">
                <a:extLst>
                  <a:ext uri="{FF2B5EF4-FFF2-40B4-BE49-F238E27FC236}">
                    <a16:creationId xmlns:a16="http://schemas.microsoft.com/office/drawing/2014/main" id="{FD2F0AE6-F388-2D74-04CE-24BD34D66551}"/>
                  </a:ext>
                </a:extLst>
              </p:cNvPr>
              <p:cNvSpPr txBox="1"/>
              <p:nvPr/>
            </p:nvSpPr>
            <p:spPr>
              <a:xfrm>
                <a:off x="1535911" y="2988147"/>
                <a:ext cx="833883" cy="40011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000" b="1" dirty="0">
                    <a:latin typeface="ＭＳ ゴシック" panose="020B0609070205080204" pitchFamily="49" charset="-128"/>
                    <a:ea typeface="ＭＳ ゴシック" panose="020B0609070205080204" pitchFamily="49" charset="-128"/>
                  </a:rPr>
                  <a:t>10.6%</a:t>
                </a:r>
                <a:endParaRPr lang="ja-JP" altLang="en-US" sz="2000" b="1" dirty="0">
                  <a:latin typeface="ＭＳ ゴシック" panose="020B0609070205080204" pitchFamily="49" charset="-128"/>
                  <a:ea typeface="ＭＳ ゴシック" panose="020B0609070205080204" pitchFamily="49" charset="-128"/>
                </a:endParaRPr>
              </a:p>
            </p:txBody>
          </p:sp>
          <p:sp>
            <p:nvSpPr>
              <p:cNvPr id="37" name="テキスト ボックス 1">
                <a:extLst>
                  <a:ext uri="{FF2B5EF4-FFF2-40B4-BE49-F238E27FC236}">
                    <a16:creationId xmlns:a16="http://schemas.microsoft.com/office/drawing/2014/main" id="{49C1C718-F388-5D41-56EB-7CA231A49748}"/>
                  </a:ext>
                </a:extLst>
              </p:cNvPr>
              <p:cNvSpPr txBox="1"/>
              <p:nvPr/>
            </p:nvSpPr>
            <p:spPr>
              <a:xfrm>
                <a:off x="2650482" y="4302670"/>
                <a:ext cx="704039" cy="40011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000" b="1" dirty="0">
                    <a:latin typeface="ＭＳ ゴシック" panose="020B0609070205080204" pitchFamily="49" charset="-128"/>
                    <a:ea typeface="ＭＳ ゴシック" panose="020B0609070205080204" pitchFamily="49" charset="-128"/>
                  </a:rPr>
                  <a:t>5.9%</a:t>
                </a:r>
                <a:endParaRPr lang="ja-JP" altLang="en-US" sz="2000" b="1" dirty="0">
                  <a:latin typeface="ＭＳ ゴシック" panose="020B0609070205080204" pitchFamily="49" charset="-128"/>
                  <a:ea typeface="ＭＳ ゴシック" panose="020B0609070205080204" pitchFamily="49" charset="-128"/>
                </a:endParaRPr>
              </a:p>
            </p:txBody>
          </p:sp>
        </p:grpSp>
      </p:grpSp>
      <p:sp>
        <p:nvSpPr>
          <p:cNvPr id="44" name="リボン: 上に曲がる 43">
            <a:extLst>
              <a:ext uri="{FF2B5EF4-FFF2-40B4-BE49-F238E27FC236}">
                <a16:creationId xmlns:a16="http://schemas.microsoft.com/office/drawing/2014/main" id="{35D888DB-B02B-AF88-45E4-348091B5F53A}"/>
              </a:ext>
            </a:extLst>
          </p:cNvPr>
          <p:cNvSpPr/>
          <p:nvPr/>
        </p:nvSpPr>
        <p:spPr>
          <a:xfrm>
            <a:off x="5988907" y="3262213"/>
            <a:ext cx="4220465" cy="784521"/>
          </a:xfrm>
          <a:prstGeom prst="ribbon2">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Japan</a:t>
            </a:r>
            <a:r>
              <a:rPr kumimoji="1" lang="ja-JP" altLang="en-US" sz="2800" dirty="0">
                <a:solidFill>
                  <a:schemeClr val="tx1"/>
                </a:solidFill>
              </a:rPr>
              <a:t> </a:t>
            </a:r>
            <a:r>
              <a:rPr kumimoji="1" lang="en-US" altLang="ja-JP" sz="2800" dirty="0">
                <a:solidFill>
                  <a:schemeClr val="tx1"/>
                </a:solidFill>
              </a:rPr>
              <a:t>No.1</a:t>
            </a:r>
            <a:endParaRPr kumimoji="1" lang="ja-JP" altLang="en-US" sz="2800" dirty="0">
              <a:solidFill>
                <a:schemeClr val="tx1"/>
              </a:solidFill>
            </a:endParaRPr>
          </a:p>
        </p:txBody>
      </p:sp>
      <p:sp>
        <p:nvSpPr>
          <p:cNvPr id="45" name="テキスト ボックス 44">
            <a:extLst>
              <a:ext uri="{FF2B5EF4-FFF2-40B4-BE49-F238E27FC236}">
                <a16:creationId xmlns:a16="http://schemas.microsoft.com/office/drawing/2014/main" id="{09DDF42C-6518-AD89-9055-F53A4894CF2B}"/>
              </a:ext>
            </a:extLst>
          </p:cNvPr>
          <p:cNvSpPr txBox="1"/>
          <p:nvPr/>
        </p:nvSpPr>
        <p:spPr>
          <a:xfrm>
            <a:off x="6014292" y="6763641"/>
            <a:ext cx="4375059" cy="369332"/>
          </a:xfrm>
          <a:prstGeom prst="rect">
            <a:avLst/>
          </a:prstGeom>
          <a:noFill/>
        </p:spPr>
        <p:txBody>
          <a:bodyPr wrap="square">
            <a:spAutoFit/>
          </a:bodyPr>
          <a:lstStyle/>
          <a:p>
            <a:pPr algn="ctr" eaLnBrk="0" fontAlgn="base" hangingPunct="0">
              <a:spcBef>
                <a:spcPct val="0"/>
              </a:spcBef>
              <a:spcAft>
                <a:spcPct val="0"/>
              </a:spcAft>
              <a:buClrTx/>
            </a:pPr>
            <a:r>
              <a:rPr lang="en-US" altLang="ja-JP" sz="1800" b="1" dirty="0">
                <a:solidFill>
                  <a:srgbClr val="202124"/>
                </a:solidFill>
                <a:latin typeface="メイリオ" panose="020B0604030504040204" pitchFamily="50" charset="-128"/>
                <a:ea typeface="メイリオ" panose="020B0604030504040204" pitchFamily="50" charset="-128"/>
              </a:rPr>
              <a:t>Number of Nobel Prize Laureates</a:t>
            </a:r>
            <a:endParaRPr lang="ja-JP" altLang="ja-JP" sz="1800" b="1" dirty="0">
              <a:solidFill>
                <a:srgbClr val="202124"/>
              </a:solidFill>
              <a:latin typeface="メイリオ" panose="020B0604030504040204" pitchFamily="50" charset="-128"/>
              <a:ea typeface="メイリオ" panose="020B0604030504040204" pitchFamily="50" charset="-128"/>
            </a:endParaRPr>
          </a:p>
        </p:txBody>
      </p:sp>
      <p:grpSp>
        <p:nvGrpSpPr>
          <p:cNvPr id="46" name="グループ化 45">
            <a:extLst>
              <a:ext uri="{FF2B5EF4-FFF2-40B4-BE49-F238E27FC236}">
                <a16:creationId xmlns:a16="http://schemas.microsoft.com/office/drawing/2014/main" id="{AD5D237E-1E1E-652A-42CB-6ABD9592F259}"/>
              </a:ext>
            </a:extLst>
          </p:cNvPr>
          <p:cNvGrpSpPr/>
          <p:nvPr/>
        </p:nvGrpSpPr>
        <p:grpSpPr>
          <a:xfrm>
            <a:off x="6285404" y="4217154"/>
            <a:ext cx="4106929" cy="2277547"/>
            <a:chOff x="6269602" y="4436686"/>
            <a:chExt cx="4106929" cy="2277547"/>
          </a:xfrm>
        </p:grpSpPr>
        <p:sp>
          <p:nvSpPr>
            <p:cNvPr id="47" name="テキスト ボックス 46">
              <a:extLst>
                <a:ext uri="{FF2B5EF4-FFF2-40B4-BE49-F238E27FC236}">
                  <a16:creationId xmlns:a16="http://schemas.microsoft.com/office/drawing/2014/main" id="{20079489-3676-4EA3-B133-8C4B96F9A7E4}"/>
                </a:ext>
              </a:extLst>
            </p:cNvPr>
            <p:cNvSpPr txBox="1"/>
            <p:nvPr/>
          </p:nvSpPr>
          <p:spPr>
            <a:xfrm>
              <a:off x="6269602" y="4436686"/>
              <a:ext cx="4014254" cy="2277547"/>
            </a:xfrm>
            <a:prstGeom prst="rect">
              <a:avLst/>
            </a:prstGeom>
            <a:noFill/>
          </p:spPr>
          <p:txBody>
            <a:bodyPr wrap="square" rtlCol="0">
              <a:spAutoFit/>
            </a:bodyPr>
            <a:lstStyle/>
            <a:p>
              <a:pPr algn="just"/>
              <a:endParaRPr kumimoji="1" lang="en-US" altLang="ja-JP" sz="1800" dirty="0">
                <a:solidFill>
                  <a:srgbClr val="7030A0"/>
                </a:solidFill>
              </a:endParaRPr>
            </a:p>
            <a:p>
              <a:pPr algn="just"/>
              <a:r>
                <a:rPr kumimoji="1" lang="en-US" altLang="ja-JP" sz="1800" dirty="0">
                  <a:solidFill>
                    <a:srgbClr val="7030A0"/>
                  </a:solidFill>
                </a:rPr>
                <a:t>   Nobel</a:t>
              </a:r>
              <a:r>
                <a:rPr kumimoji="1" lang="ja-JP" altLang="en-US" sz="1800" dirty="0">
                  <a:solidFill>
                    <a:srgbClr val="7030A0"/>
                  </a:solidFill>
                </a:rPr>
                <a:t> </a:t>
              </a:r>
              <a:r>
                <a:rPr kumimoji="1" lang="en-US" altLang="ja-JP" sz="1800" dirty="0">
                  <a:solidFill>
                    <a:srgbClr val="7030A0"/>
                  </a:solidFill>
                </a:rPr>
                <a:t>Prize</a:t>
              </a:r>
              <a:r>
                <a:rPr kumimoji="1" lang="ja-JP" altLang="en-US" sz="1800" dirty="0">
                  <a:solidFill>
                    <a:srgbClr val="7030A0"/>
                  </a:solidFill>
                </a:rPr>
                <a:t> </a:t>
              </a:r>
              <a:endParaRPr kumimoji="1" lang="en-US" altLang="ja-JP" sz="1800" dirty="0">
                <a:solidFill>
                  <a:srgbClr val="7030A0"/>
                </a:solidFill>
              </a:endParaRPr>
            </a:p>
            <a:p>
              <a:pPr algn="just"/>
              <a:r>
                <a:rPr kumimoji="1" lang="en-US" altLang="ja-JP" sz="1800" dirty="0">
                  <a:solidFill>
                    <a:srgbClr val="7030A0"/>
                  </a:solidFill>
                </a:rPr>
                <a:t>   laureates</a:t>
              </a:r>
              <a:r>
                <a:rPr kumimoji="1" lang="ja-JP" altLang="en-US" sz="1800" dirty="0">
                  <a:solidFill>
                    <a:srgbClr val="7030A0"/>
                  </a:solidFill>
                </a:rPr>
                <a:t> </a:t>
              </a:r>
              <a:endParaRPr kumimoji="1" lang="en-US" altLang="ja-JP" sz="1800" dirty="0">
                <a:solidFill>
                  <a:srgbClr val="7030A0"/>
                </a:solidFill>
              </a:endParaRPr>
            </a:p>
            <a:p>
              <a:pPr algn="just"/>
              <a:r>
                <a:rPr kumimoji="1" lang="en-US" altLang="ja-JP" sz="1800" dirty="0">
                  <a:solidFill>
                    <a:srgbClr val="7030A0"/>
                  </a:solidFill>
                </a:rPr>
                <a:t>   related</a:t>
              </a:r>
              <a:r>
                <a:rPr kumimoji="1" lang="ja-JP" altLang="en-US" sz="1800" dirty="0">
                  <a:solidFill>
                    <a:srgbClr val="7030A0"/>
                  </a:solidFill>
                </a:rPr>
                <a:t> </a:t>
              </a:r>
              <a:r>
                <a:rPr kumimoji="1" lang="en-US" altLang="ja-JP" sz="1800" dirty="0">
                  <a:solidFill>
                    <a:srgbClr val="7030A0"/>
                  </a:solidFill>
                </a:rPr>
                <a:t>to</a:t>
              </a:r>
              <a:r>
                <a:rPr kumimoji="1" lang="ja-JP" altLang="en-US" sz="1800" dirty="0">
                  <a:solidFill>
                    <a:srgbClr val="7030A0"/>
                  </a:solidFill>
                </a:rPr>
                <a:t> </a:t>
              </a:r>
              <a:r>
                <a:rPr kumimoji="1" lang="en-US" altLang="ja-JP" sz="1800" dirty="0">
                  <a:solidFill>
                    <a:srgbClr val="7030A0"/>
                  </a:solidFill>
                </a:rPr>
                <a:t>Kyoto</a:t>
              </a:r>
            </a:p>
            <a:p>
              <a:endParaRPr kumimoji="1" lang="en-US" altLang="ja-JP" dirty="0"/>
            </a:p>
            <a:p>
              <a:endParaRPr kumimoji="1" lang="en-US" altLang="ja-JP" dirty="0"/>
            </a:p>
            <a:p>
              <a:endParaRPr kumimoji="1" lang="en-US" altLang="ja-JP" dirty="0"/>
            </a:p>
            <a:p>
              <a:r>
                <a:rPr kumimoji="1" lang="en-US" altLang="ja-JP" dirty="0"/>
                <a:t>More than half of the 28 Japanese Nobel Prize laureates are related to Kyoto</a:t>
              </a:r>
              <a:endParaRPr kumimoji="1" lang="ja-JP" altLang="en-US" dirty="0"/>
            </a:p>
          </p:txBody>
        </p:sp>
        <p:sp>
          <p:nvSpPr>
            <p:cNvPr id="48" name="テキスト ボックス 47">
              <a:extLst>
                <a:ext uri="{FF2B5EF4-FFF2-40B4-BE49-F238E27FC236}">
                  <a16:creationId xmlns:a16="http://schemas.microsoft.com/office/drawing/2014/main" id="{3A2514DF-A278-0749-9540-32DDCD579525}"/>
                </a:ext>
              </a:extLst>
            </p:cNvPr>
            <p:cNvSpPr txBox="1"/>
            <p:nvPr/>
          </p:nvSpPr>
          <p:spPr>
            <a:xfrm>
              <a:off x="8213168" y="4660314"/>
              <a:ext cx="1272472" cy="1107996"/>
            </a:xfrm>
            <a:prstGeom prst="rect">
              <a:avLst/>
            </a:prstGeom>
            <a:noFill/>
          </p:spPr>
          <p:txBody>
            <a:bodyPr wrap="square" rtlCol="0">
              <a:spAutoFit/>
            </a:bodyPr>
            <a:lstStyle/>
            <a:p>
              <a:r>
                <a:rPr kumimoji="1" lang="en-US" altLang="ja-JP" sz="6600" b="1" i="1" dirty="0">
                  <a:solidFill>
                    <a:srgbClr val="7030A0"/>
                  </a:solidFill>
                  <a:latin typeface="Calisto MT" panose="02040603050505030304" pitchFamily="18" charset="0"/>
                </a:rPr>
                <a:t>15</a:t>
              </a:r>
              <a:endParaRPr kumimoji="1" lang="ja-JP" altLang="en-US" sz="6000" b="1" dirty="0">
                <a:solidFill>
                  <a:srgbClr val="7030A0"/>
                </a:solidFill>
              </a:endParaRPr>
            </a:p>
          </p:txBody>
        </p:sp>
        <p:cxnSp>
          <p:nvCxnSpPr>
            <p:cNvPr id="49" name="直線コネクタ 48">
              <a:extLst>
                <a:ext uri="{FF2B5EF4-FFF2-40B4-BE49-F238E27FC236}">
                  <a16:creationId xmlns:a16="http://schemas.microsoft.com/office/drawing/2014/main" id="{2BEEC4C1-3C85-C39C-1276-A041A1337C5C}"/>
                </a:ext>
              </a:extLst>
            </p:cNvPr>
            <p:cNvCxnSpPr/>
            <p:nvPr/>
          </p:nvCxnSpPr>
          <p:spPr>
            <a:xfrm flipH="1">
              <a:off x="8540728" y="5074934"/>
              <a:ext cx="1096823" cy="10274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7F2362F3-8C52-7D84-7F11-489AF2368174}"/>
                </a:ext>
              </a:extLst>
            </p:cNvPr>
            <p:cNvSpPr txBox="1"/>
            <p:nvPr/>
          </p:nvSpPr>
          <p:spPr>
            <a:xfrm>
              <a:off x="9104059" y="5489971"/>
              <a:ext cx="1272472" cy="769441"/>
            </a:xfrm>
            <a:prstGeom prst="rect">
              <a:avLst/>
            </a:prstGeom>
            <a:noFill/>
          </p:spPr>
          <p:txBody>
            <a:bodyPr wrap="square" rtlCol="0">
              <a:spAutoFit/>
            </a:bodyPr>
            <a:lstStyle/>
            <a:p>
              <a:r>
                <a:rPr kumimoji="1" lang="en-US" altLang="ja-JP" sz="4400" b="1" i="1" dirty="0">
                  <a:solidFill>
                    <a:schemeClr val="tx1"/>
                  </a:solidFill>
                  <a:latin typeface="Calisto MT" panose="02040603050505030304" pitchFamily="18" charset="0"/>
                </a:rPr>
                <a:t>28</a:t>
              </a:r>
              <a:endParaRPr kumimoji="1" lang="ja-JP" altLang="en-US" sz="4000" b="1" i="1" dirty="0">
                <a:solidFill>
                  <a:schemeClr val="tx1"/>
                </a:solidFill>
              </a:endParaRPr>
            </a:p>
          </p:txBody>
        </p:sp>
      </p:grpSp>
      <p:sp>
        <p:nvSpPr>
          <p:cNvPr id="54" name="Google Shape;287;p25">
            <a:extLst>
              <a:ext uri="{FF2B5EF4-FFF2-40B4-BE49-F238E27FC236}">
                <a16:creationId xmlns:a16="http://schemas.microsoft.com/office/drawing/2014/main" id="{E06B8B6C-F475-3A62-C22F-6DB4F1D34A68}"/>
              </a:ext>
            </a:extLst>
          </p:cNvPr>
          <p:cNvSpPr txBox="1">
            <a:spLocks noGrp="1"/>
          </p:cNvSpPr>
          <p:nvPr>
            <p:ph type="title"/>
          </p:nvPr>
        </p:nvSpPr>
        <p:spPr>
          <a:xfrm>
            <a:off x="336658" y="199925"/>
            <a:ext cx="9963000" cy="841800"/>
          </a:xfrm>
          <a:prstGeom prst="rect">
            <a:avLst/>
          </a:prstGeom>
        </p:spPr>
        <p:txBody>
          <a:bodyPr spcFirstLastPara="1" wrap="square" lIns="116050" tIns="116050" rIns="116050" bIns="116050" anchor="t" anchorCtr="0">
            <a:noAutofit/>
          </a:bodyPr>
          <a:lstStyle/>
          <a:p>
            <a:r>
              <a:rPr lang="en-US" altLang="ja-JP" sz="2800" b="1" dirty="0">
                <a:solidFill>
                  <a:srgbClr val="0070C0"/>
                </a:solidFill>
                <a:latin typeface="メイリオ" panose="020B0604030504040204" pitchFamily="50" charset="-128"/>
                <a:ea typeface="メイリオ" panose="020B0604030504040204" pitchFamily="50" charset="-128"/>
                <a:cs typeface="Helvetica Neue"/>
                <a:sym typeface="Helvetica Neue"/>
              </a:rPr>
              <a:t>As an Academic Center of Japan</a:t>
            </a:r>
            <a:endParaRPr sz="2800" b="1" dirty="0">
              <a:solidFill>
                <a:srgbClr val="0070C0"/>
              </a:solidFill>
              <a:latin typeface="メイリオ" panose="020B0604030504040204" pitchFamily="50" charset="-128"/>
              <a:ea typeface="メイリオ" panose="020B0604030504040204" pitchFamily="50" charset="-128"/>
              <a:cs typeface="Helvetica Neue"/>
              <a:sym typeface="Helvetica Neue"/>
            </a:endParaRPr>
          </a:p>
        </p:txBody>
      </p:sp>
    </p:spTree>
    <p:extLst>
      <p:ext uri="{BB962C8B-B14F-4D97-AF65-F5344CB8AC3E}">
        <p14:creationId xmlns:p14="http://schemas.microsoft.com/office/powerpoint/2010/main" val="965629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440A274C-3388-0EAA-6C1B-7836165C4361}"/>
              </a:ext>
            </a:extLst>
          </p:cNvPr>
          <p:cNvSpPr/>
          <p:nvPr/>
        </p:nvSpPr>
        <p:spPr>
          <a:xfrm>
            <a:off x="1002357" y="1383323"/>
            <a:ext cx="8687098" cy="5403587"/>
          </a:xfrm>
          <a:custGeom>
            <a:avLst/>
            <a:gdLst>
              <a:gd name="connsiteX0" fmla="*/ 0 w 8542400"/>
              <a:gd name="connsiteY0" fmla="*/ 3017200 h 6034400"/>
              <a:gd name="connsiteX1" fmla="*/ 4271200 w 8542400"/>
              <a:gd name="connsiteY1" fmla="*/ 0 h 6034400"/>
              <a:gd name="connsiteX2" fmla="*/ 8542400 w 8542400"/>
              <a:gd name="connsiteY2" fmla="*/ 3017200 h 6034400"/>
              <a:gd name="connsiteX3" fmla="*/ 4271200 w 8542400"/>
              <a:gd name="connsiteY3" fmla="*/ 6034400 h 6034400"/>
            </a:gdLst>
            <a:ahLst/>
            <a:cxnLst>
              <a:cxn ang="0">
                <a:pos x="connsiteX0" y="connsiteY0"/>
              </a:cxn>
              <a:cxn ang="0">
                <a:pos x="connsiteX1" y="connsiteY1"/>
              </a:cxn>
              <a:cxn ang="0">
                <a:pos x="connsiteX2" y="connsiteY2"/>
              </a:cxn>
              <a:cxn ang="0">
                <a:pos x="connsiteX3" y="connsiteY3"/>
              </a:cxn>
            </a:cxnLst>
            <a:rect l="l" t="t" r="r" b="b"/>
            <a:pathLst>
              <a:path w="8542400" h="6034400" stroke="0">
                <a:moveTo>
                  <a:pt x="0" y="0"/>
                </a:moveTo>
                <a:lnTo>
                  <a:pt x="8542400" y="0"/>
                </a:lnTo>
                <a:lnTo>
                  <a:pt x="8542400" y="6034400"/>
                </a:lnTo>
                <a:lnTo>
                  <a:pt x="0" y="6034400"/>
                </a:lnTo>
                <a:lnTo>
                  <a:pt x="0" y="0"/>
                </a:lnTo>
                <a:close/>
              </a:path>
              <a:path w="8542400" h="6034400" fill="none">
                <a:moveTo>
                  <a:pt x="0" y="0"/>
                </a:moveTo>
                <a:lnTo>
                  <a:pt x="8542400" y="0"/>
                </a:lnTo>
                <a:lnTo>
                  <a:pt x="8542400" y="6034400"/>
                </a:lnTo>
                <a:lnTo>
                  <a:pt x="0" y="6034400"/>
                </a:lnTo>
                <a:lnTo>
                  <a:pt x="0" y="0"/>
                </a:lnTo>
                <a:close/>
              </a:path>
            </a:pathLst>
          </a:custGeom>
          <a:solidFill>
            <a:srgbClr val="00B050"/>
          </a:solidFill>
          <a:ln w="7600" cap="flat">
            <a:noFill/>
            <a:miter/>
          </a:ln>
        </p:spPr>
      </p:sp>
      <p:sp>
        <p:nvSpPr>
          <p:cNvPr id="6" name="Rectangle">
            <a:extLst>
              <a:ext uri="{FF2B5EF4-FFF2-40B4-BE49-F238E27FC236}">
                <a16:creationId xmlns:a16="http://schemas.microsoft.com/office/drawing/2014/main" id="{40E2180A-7496-9EC5-38CE-A8DC399EA561}"/>
              </a:ext>
            </a:extLst>
          </p:cNvPr>
          <p:cNvSpPr/>
          <p:nvPr/>
        </p:nvSpPr>
        <p:spPr>
          <a:xfrm>
            <a:off x="1069181" y="1464316"/>
            <a:ext cx="8553450" cy="5255769"/>
          </a:xfrm>
          <a:custGeom>
            <a:avLst/>
            <a:gdLst>
              <a:gd name="connsiteX0" fmla="*/ 0 w 8116800"/>
              <a:gd name="connsiteY0" fmla="*/ 2800600 h 5601200"/>
              <a:gd name="connsiteX1" fmla="*/ 4058400 w 8116800"/>
              <a:gd name="connsiteY1" fmla="*/ 0 h 5601200"/>
              <a:gd name="connsiteX2" fmla="*/ 8116800 w 8116800"/>
              <a:gd name="connsiteY2" fmla="*/ 2800600 h 5601200"/>
              <a:gd name="connsiteX3" fmla="*/ 4058400 w 8116800"/>
              <a:gd name="connsiteY3" fmla="*/ 5601200 h 5601200"/>
            </a:gdLst>
            <a:ahLst/>
            <a:cxnLst>
              <a:cxn ang="0">
                <a:pos x="connsiteX0" y="connsiteY0"/>
              </a:cxn>
              <a:cxn ang="0">
                <a:pos x="connsiteX1" y="connsiteY1"/>
              </a:cxn>
              <a:cxn ang="0">
                <a:pos x="connsiteX2" y="connsiteY2"/>
              </a:cxn>
              <a:cxn ang="0">
                <a:pos x="connsiteX3" y="connsiteY3"/>
              </a:cxn>
            </a:cxnLst>
            <a:rect l="l" t="t" r="r" b="b"/>
            <a:pathLst>
              <a:path w="8116800" h="5601200" stroke="0">
                <a:moveTo>
                  <a:pt x="0" y="0"/>
                </a:moveTo>
                <a:lnTo>
                  <a:pt x="8116800" y="0"/>
                </a:lnTo>
                <a:lnTo>
                  <a:pt x="8116800" y="5601200"/>
                </a:lnTo>
                <a:lnTo>
                  <a:pt x="0" y="5601200"/>
                </a:lnTo>
                <a:lnTo>
                  <a:pt x="0" y="0"/>
                </a:lnTo>
                <a:close/>
              </a:path>
              <a:path w="8116800" h="5601200" fill="none">
                <a:moveTo>
                  <a:pt x="0" y="0"/>
                </a:moveTo>
                <a:lnTo>
                  <a:pt x="8116800" y="0"/>
                </a:lnTo>
                <a:lnTo>
                  <a:pt x="8116800" y="5601200"/>
                </a:lnTo>
                <a:lnTo>
                  <a:pt x="0" y="5601200"/>
                </a:lnTo>
                <a:lnTo>
                  <a:pt x="0" y="0"/>
                </a:lnTo>
                <a:close/>
              </a:path>
            </a:pathLst>
          </a:custGeom>
          <a:solidFill>
            <a:srgbClr val="FFFFFF"/>
          </a:solidFill>
          <a:ln w="7600" cap="flat">
            <a:noFill/>
            <a:miter/>
          </a:ln>
        </p:spPr>
      </p:sp>
      <p:pic>
        <p:nvPicPr>
          <p:cNvPr id="7" name="Picture 12" descr="Image result for 任天堂　ロゴ">
            <a:extLst>
              <a:ext uri="{FF2B5EF4-FFF2-40B4-BE49-F238E27FC236}">
                <a16:creationId xmlns:a16="http://schemas.microsoft.com/office/drawing/2014/main" id="{3DF37D5E-C3D5-AEAC-423E-58A21B54B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930" y="3976948"/>
            <a:ext cx="2400835" cy="58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Image result for 京セラ　ロゴ">
            <a:extLst>
              <a:ext uri="{FF2B5EF4-FFF2-40B4-BE49-F238E27FC236}">
                <a16:creationId xmlns:a16="http://schemas.microsoft.com/office/drawing/2014/main" id="{06B3E8E2-C661-D67D-CECE-37EF3C7B03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9040" y="4036146"/>
            <a:ext cx="2246951" cy="49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CE6A847E-4BD9-968A-A22E-E7FE72DA2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757" y="5080297"/>
            <a:ext cx="2978902" cy="1102593"/>
          </a:xfrm>
          <a:prstGeom prst="rect">
            <a:avLst/>
          </a:prstGeom>
        </p:spPr>
      </p:pic>
      <p:sp>
        <p:nvSpPr>
          <p:cNvPr id="10" name="下矢印 26">
            <a:extLst>
              <a:ext uri="{FF2B5EF4-FFF2-40B4-BE49-F238E27FC236}">
                <a16:creationId xmlns:a16="http://schemas.microsoft.com/office/drawing/2014/main" id="{8155BA0B-5DF3-732B-9526-FFF38B034B58}"/>
              </a:ext>
            </a:extLst>
          </p:cNvPr>
          <p:cNvSpPr/>
          <p:nvPr/>
        </p:nvSpPr>
        <p:spPr>
          <a:xfrm>
            <a:off x="2288165" y="3209279"/>
            <a:ext cx="512918" cy="572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8"/>
          </a:p>
        </p:txBody>
      </p:sp>
      <p:sp>
        <p:nvSpPr>
          <p:cNvPr id="11" name="下矢印 27">
            <a:extLst>
              <a:ext uri="{FF2B5EF4-FFF2-40B4-BE49-F238E27FC236}">
                <a16:creationId xmlns:a16="http://schemas.microsoft.com/office/drawing/2014/main" id="{C61C7EF2-3D13-ECC7-2CFB-B8E0E3227432}"/>
              </a:ext>
            </a:extLst>
          </p:cNvPr>
          <p:cNvSpPr/>
          <p:nvPr/>
        </p:nvSpPr>
        <p:spPr>
          <a:xfrm>
            <a:off x="5133506" y="3207298"/>
            <a:ext cx="512918" cy="572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8"/>
          </a:p>
        </p:txBody>
      </p:sp>
      <p:pic>
        <p:nvPicPr>
          <p:cNvPr id="12" name="図 11">
            <a:extLst>
              <a:ext uri="{FF2B5EF4-FFF2-40B4-BE49-F238E27FC236}">
                <a16:creationId xmlns:a16="http://schemas.microsoft.com/office/drawing/2014/main" id="{1F0D3350-BCF8-E62B-D1E1-8A318FA5D42B}"/>
              </a:ext>
            </a:extLst>
          </p:cNvPr>
          <p:cNvPicPr>
            <a:picLocks noChangeAspect="1"/>
          </p:cNvPicPr>
          <p:nvPr/>
        </p:nvPicPr>
        <p:blipFill>
          <a:blip r:embed="rId5"/>
          <a:stretch>
            <a:fillRect/>
          </a:stretch>
        </p:blipFill>
        <p:spPr>
          <a:xfrm>
            <a:off x="1929956" y="1796059"/>
            <a:ext cx="1106264" cy="1180566"/>
          </a:xfrm>
          <a:prstGeom prst="rect">
            <a:avLst/>
          </a:prstGeom>
        </p:spPr>
      </p:pic>
      <p:pic>
        <p:nvPicPr>
          <p:cNvPr id="13" name="図 12">
            <a:extLst>
              <a:ext uri="{FF2B5EF4-FFF2-40B4-BE49-F238E27FC236}">
                <a16:creationId xmlns:a16="http://schemas.microsoft.com/office/drawing/2014/main" id="{BDB83CAA-A0CD-1952-8F27-F40BDF3A395A}"/>
              </a:ext>
            </a:extLst>
          </p:cNvPr>
          <p:cNvPicPr>
            <a:picLocks noChangeAspect="1"/>
          </p:cNvPicPr>
          <p:nvPr/>
        </p:nvPicPr>
        <p:blipFill>
          <a:blip r:embed="rId6"/>
          <a:stretch>
            <a:fillRect/>
          </a:stretch>
        </p:blipFill>
        <p:spPr>
          <a:xfrm>
            <a:off x="4506537" y="1771158"/>
            <a:ext cx="1580616" cy="1230365"/>
          </a:xfrm>
          <a:prstGeom prst="rect">
            <a:avLst/>
          </a:prstGeom>
        </p:spPr>
      </p:pic>
      <p:pic>
        <p:nvPicPr>
          <p:cNvPr id="14" name="Picture 40">
            <a:extLst>
              <a:ext uri="{FF2B5EF4-FFF2-40B4-BE49-F238E27FC236}">
                <a16:creationId xmlns:a16="http://schemas.microsoft.com/office/drawing/2014/main" id="{F9FB32B4-D9DA-E59A-E528-CCE02639D52D}"/>
              </a:ext>
            </a:extLst>
          </p:cNvPr>
          <p:cNvPicPr>
            <a:picLocks noChangeAspect="1" noChangeArrowheads="1"/>
          </p:cNvPicPr>
          <p:nvPr/>
        </p:nvPicPr>
        <p:blipFill>
          <a:blip r:embed="rId7"/>
          <a:srcRect/>
          <a:stretch>
            <a:fillRect/>
          </a:stretch>
        </p:blipFill>
        <p:spPr bwMode="auto">
          <a:xfrm>
            <a:off x="1754214" y="4784173"/>
            <a:ext cx="2013487" cy="143941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descr="松竹梅「白壁蔵」＜生もと純米＞６４０ML">
            <a:extLst>
              <a:ext uri="{FF2B5EF4-FFF2-40B4-BE49-F238E27FC236}">
                <a16:creationId xmlns:a16="http://schemas.microsoft.com/office/drawing/2014/main" id="{D6928FB0-9725-774F-11CF-C4D3D83FA7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4661" y="1787307"/>
            <a:ext cx="1303037" cy="128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研究用試薬">
            <a:extLst>
              <a:ext uri="{FF2B5EF4-FFF2-40B4-BE49-F238E27FC236}">
                <a16:creationId xmlns:a16="http://schemas.microsoft.com/office/drawing/2014/main" id="{FF9F5A95-3553-DD86-BCC4-AC36E313E2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0715" y="4715725"/>
            <a:ext cx="2156402" cy="137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ttp://eco.goo.ne.jp/nature/takara/img/takara_logo.gif">
            <a:extLst>
              <a:ext uri="{FF2B5EF4-FFF2-40B4-BE49-F238E27FC236}">
                <a16:creationId xmlns:a16="http://schemas.microsoft.com/office/drawing/2014/main" id="{B77CD16D-69FA-FDA6-A235-6A8B88EEDB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1602" y="3855069"/>
            <a:ext cx="1605230" cy="62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下矢印 27">
            <a:extLst>
              <a:ext uri="{FF2B5EF4-FFF2-40B4-BE49-F238E27FC236}">
                <a16:creationId xmlns:a16="http://schemas.microsoft.com/office/drawing/2014/main" id="{9869B1DD-2F16-3164-B322-9411024544C7}"/>
              </a:ext>
            </a:extLst>
          </p:cNvPr>
          <p:cNvSpPr/>
          <p:nvPr/>
        </p:nvSpPr>
        <p:spPr>
          <a:xfrm>
            <a:off x="7719719" y="3222522"/>
            <a:ext cx="512918" cy="572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8"/>
          </a:p>
        </p:txBody>
      </p:sp>
      <p:sp>
        <p:nvSpPr>
          <p:cNvPr id="19" name="スライド番号プレースホルダー 10">
            <a:extLst>
              <a:ext uri="{FF2B5EF4-FFF2-40B4-BE49-F238E27FC236}">
                <a16:creationId xmlns:a16="http://schemas.microsoft.com/office/drawing/2014/main" id="{3526C047-6445-0655-CD3B-49299CD14299}"/>
              </a:ext>
            </a:extLst>
          </p:cNvPr>
          <p:cNvSpPr txBox="1">
            <a:spLocks/>
          </p:cNvSpPr>
          <p:nvPr/>
        </p:nvSpPr>
        <p:spPr>
          <a:xfrm>
            <a:off x="8128916" y="7109901"/>
            <a:ext cx="2405658" cy="320198"/>
          </a:xfrm>
          <a:prstGeom prst="rect">
            <a:avLst/>
          </a:prstGeom>
          <a:noFill/>
          <a:ln>
            <a:noFill/>
          </a:ln>
        </p:spPr>
        <p:txBody>
          <a:bodyPr spcFirstLastPara="1" wrap="square" lIns="99375" tIns="49675" rIns="99375" bIns="496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9pPr>
          </a:lstStyle>
          <a:p>
            <a:fld id="{B84C2F27-B4D8-410A-AA9D-AEC79649D3D7}" type="slidenum">
              <a:rPr kumimoji="1" lang="ja-JP" altLang="en-US" sz="1580" smtClean="0">
                <a:solidFill>
                  <a:schemeClr val="bg1">
                    <a:lumMod val="50000"/>
                  </a:schemeClr>
                </a:solidFill>
                <a:latin typeface="メイリオ" panose="020B0604030504040204" pitchFamily="50" charset="-128"/>
                <a:ea typeface="メイリオ" panose="020B0604030504040204" pitchFamily="50" charset="-128"/>
              </a:rPr>
              <a:pPr/>
              <a:t>7</a:t>
            </a:fld>
            <a:endParaRPr kumimoji="1" lang="ja-JP" altLang="en-US" sz="158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20" name="Google Shape;287;p25">
            <a:extLst>
              <a:ext uri="{FF2B5EF4-FFF2-40B4-BE49-F238E27FC236}">
                <a16:creationId xmlns:a16="http://schemas.microsoft.com/office/drawing/2014/main" id="{1E063179-C937-64FB-6058-09E5043D04DE}"/>
              </a:ext>
            </a:extLst>
          </p:cNvPr>
          <p:cNvSpPr txBox="1">
            <a:spLocks/>
          </p:cNvSpPr>
          <p:nvPr/>
        </p:nvSpPr>
        <p:spPr>
          <a:xfrm>
            <a:off x="352418" y="187797"/>
            <a:ext cx="10620096" cy="589826"/>
          </a:xfrm>
          <a:prstGeom prst="rect">
            <a:avLst/>
          </a:prstGeom>
          <a:noFill/>
          <a:ln>
            <a:noFill/>
          </a:ln>
        </p:spPr>
        <p:txBody>
          <a:bodyPr spcFirstLastPara="1" wrap="square" lIns="116050" tIns="116050" rIns="116050" bIns="1160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3C78D8"/>
              </a:buClr>
              <a:buSzPts val="2000"/>
              <a:buFont typeface="HiraMaruPro-W4"/>
              <a:buNone/>
              <a:defRPr sz="5262" b="1" i="0" u="none" strike="noStrike" cap="none">
                <a:solidFill>
                  <a:srgbClr val="3C78D8"/>
                </a:solidFill>
                <a:latin typeface="HiraMaruPro-W4"/>
                <a:ea typeface="HiraMaruPro-W4"/>
                <a:cs typeface="HiraMaruPro-W4"/>
                <a:sym typeface="HiraMaruPro-W4"/>
              </a:defRPr>
            </a:lvl1pPr>
            <a:lvl2pPr marR="0" lvl="1" algn="l" rtl="0">
              <a:lnSpc>
                <a:spcPct val="100000"/>
              </a:lnSpc>
              <a:spcBef>
                <a:spcPts val="0"/>
              </a:spcBef>
              <a:spcAft>
                <a:spcPts val="0"/>
              </a:spcAft>
              <a:buClr>
                <a:srgbClr val="33DDCE"/>
              </a:buClr>
              <a:buSzPts val="3600"/>
              <a:buFont typeface="HiraMaruPro-W4"/>
              <a:buNone/>
              <a:defRPr sz="3600" b="0" i="0" u="none" strike="noStrike" cap="none">
                <a:solidFill>
                  <a:srgbClr val="33DDCE"/>
                </a:solidFill>
                <a:latin typeface="HiraMaruPro-W4"/>
                <a:ea typeface="HiraMaruPro-W4"/>
                <a:cs typeface="HiraMaruPro-W4"/>
                <a:sym typeface="HiraMaruPro-W4"/>
              </a:defRPr>
            </a:lvl2pPr>
            <a:lvl3pPr marR="0" lvl="2" algn="l" rtl="0">
              <a:lnSpc>
                <a:spcPct val="100000"/>
              </a:lnSpc>
              <a:spcBef>
                <a:spcPts val="0"/>
              </a:spcBef>
              <a:spcAft>
                <a:spcPts val="0"/>
              </a:spcAft>
              <a:buClr>
                <a:srgbClr val="33DDCE"/>
              </a:buClr>
              <a:buSzPts val="3600"/>
              <a:buFont typeface="HiraMaruPro-W4"/>
              <a:buNone/>
              <a:defRPr sz="3600" b="0" i="0" u="none" strike="noStrike" cap="none">
                <a:solidFill>
                  <a:srgbClr val="33DDCE"/>
                </a:solidFill>
                <a:latin typeface="HiraMaruPro-W4"/>
                <a:ea typeface="HiraMaruPro-W4"/>
                <a:cs typeface="HiraMaruPro-W4"/>
                <a:sym typeface="HiraMaruPro-W4"/>
              </a:defRPr>
            </a:lvl3pPr>
            <a:lvl4pPr marR="0" lvl="3" algn="l" rtl="0">
              <a:lnSpc>
                <a:spcPct val="100000"/>
              </a:lnSpc>
              <a:spcBef>
                <a:spcPts val="0"/>
              </a:spcBef>
              <a:spcAft>
                <a:spcPts val="0"/>
              </a:spcAft>
              <a:buClr>
                <a:srgbClr val="33DDCE"/>
              </a:buClr>
              <a:buSzPts val="3600"/>
              <a:buFont typeface="HiraMaruPro-W4"/>
              <a:buNone/>
              <a:defRPr sz="3600" b="0" i="0" u="none" strike="noStrike" cap="none">
                <a:solidFill>
                  <a:srgbClr val="33DDCE"/>
                </a:solidFill>
                <a:latin typeface="HiraMaruPro-W4"/>
                <a:ea typeface="HiraMaruPro-W4"/>
                <a:cs typeface="HiraMaruPro-W4"/>
                <a:sym typeface="HiraMaruPro-W4"/>
              </a:defRPr>
            </a:lvl4pPr>
            <a:lvl5pPr marR="0" lvl="4" algn="l" rtl="0">
              <a:lnSpc>
                <a:spcPct val="100000"/>
              </a:lnSpc>
              <a:spcBef>
                <a:spcPts val="0"/>
              </a:spcBef>
              <a:spcAft>
                <a:spcPts val="0"/>
              </a:spcAft>
              <a:buClr>
                <a:srgbClr val="33DDCE"/>
              </a:buClr>
              <a:buSzPts val="3600"/>
              <a:buFont typeface="HiraMaruPro-W4"/>
              <a:buNone/>
              <a:defRPr sz="3600" b="0" i="0" u="none" strike="noStrike" cap="none">
                <a:solidFill>
                  <a:srgbClr val="33DDCE"/>
                </a:solidFill>
                <a:latin typeface="HiraMaruPro-W4"/>
                <a:ea typeface="HiraMaruPro-W4"/>
                <a:cs typeface="HiraMaruPro-W4"/>
                <a:sym typeface="HiraMaruPro-W4"/>
              </a:defRPr>
            </a:lvl5pPr>
            <a:lvl6pPr marR="0" lvl="5" algn="l" rtl="0">
              <a:lnSpc>
                <a:spcPct val="100000"/>
              </a:lnSpc>
              <a:spcBef>
                <a:spcPts val="0"/>
              </a:spcBef>
              <a:spcAft>
                <a:spcPts val="0"/>
              </a:spcAft>
              <a:buClr>
                <a:srgbClr val="33DDCE"/>
              </a:buClr>
              <a:buSzPts val="3600"/>
              <a:buFont typeface="HiraMaruPro-W4"/>
              <a:buNone/>
              <a:defRPr sz="3600" b="0" i="0" u="none" strike="noStrike" cap="none">
                <a:solidFill>
                  <a:srgbClr val="33DDCE"/>
                </a:solidFill>
                <a:latin typeface="HiraMaruPro-W4"/>
                <a:ea typeface="HiraMaruPro-W4"/>
                <a:cs typeface="HiraMaruPro-W4"/>
                <a:sym typeface="HiraMaruPro-W4"/>
              </a:defRPr>
            </a:lvl6pPr>
            <a:lvl7pPr marR="0" lvl="6" algn="l" rtl="0">
              <a:lnSpc>
                <a:spcPct val="100000"/>
              </a:lnSpc>
              <a:spcBef>
                <a:spcPts val="0"/>
              </a:spcBef>
              <a:spcAft>
                <a:spcPts val="0"/>
              </a:spcAft>
              <a:buClr>
                <a:srgbClr val="33DDCE"/>
              </a:buClr>
              <a:buSzPts val="3600"/>
              <a:buFont typeface="HiraMaruPro-W4"/>
              <a:buNone/>
              <a:defRPr sz="3600" b="0" i="0" u="none" strike="noStrike" cap="none">
                <a:solidFill>
                  <a:srgbClr val="33DDCE"/>
                </a:solidFill>
                <a:latin typeface="HiraMaruPro-W4"/>
                <a:ea typeface="HiraMaruPro-W4"/>
                <a:cs typeface="HiraMaruPro-W4"/>
                <a:sym typeface="HiraMaruPro-W4"/>
              </a:defRPr>
            </a:lvl7pPr>
            <a:lvl8pPr marR="0" lvl="7" algn="l" rtl="0">
              <a:lnSpc>
                <a:spcPct val="100000"/>
              </a:lnSpc>
              <a:spcBef>
                <a:spcPts val="0"/>
              </a:spcBef>
              <a:spcAft>
                <a:spcPts val="0"/>
              </a:spcAft>
              <a:buClr>
                <a:srgbClr val="33DDCE"/>
              </a:buClr>
              <a:buSzPts val="3600"/>
              <a:buFont typeface="HiraMaruPro-W4"/>
              <a:buNone/>
              <a:defRPr sz="3600" b="0" i="0" u="none" strike="noStrike" cap="none">
                <a:solidFill>
                  <a:srgbClr val="33DDCE"/>
                </a:solidFill>
                <a:latin typeface="HiraMaruPro-W4"/>
                <a:ea typeface="HiraMaruPro-W4"/>
                <a:cs typeface="HiraMaruPro-W4"/>
                <a:sym typeface="HiraMaruPro-W4"/>
              </a:defRPr>
            </a:lvl8pPr>
            <a:lvl9pPr marR="0" lvl="8" algn="l" rtl="0">
              <a:lnSpc>
                <a:spcPct val="100000"/>
              </a:lnSpc>
              <a:spcBef>
                <a:spcPts val="0"/>
              </a:spcBef>
              <a:spcAft>
                <a:spcPts val="0"/>
              </a:spcAft>
              <a:buClr>
                <a:srgbClr val="33DDCE"/>
              </a:buClr>
              <a:buSzPts val="3600"/>
              <a:buFont typeface="HiraMaruPro-W4"/>
              <a:buNone/>
              <a:defRPr sz="3600" b="0" i="0" u="none" strike="noStrike" cap="none">
                <a:solidFill>
                  <a:srgbClr val="33DDCE"/>
                </a:solidFill>
                <a:latin typeface="HiraMaruPro-W4"/>
                <a:ea typeface="HiraMaruPro-W4"/>
                <a:cs typeface="HiraMaruPro-W4"/>
                <a:sym typeface="HiraMaruPro-W4"/>
              </a:defRPr>
            </a:lvl9pPr>
          </a:lstStyle>
          <a:p>
            <a:pPr algn="l"/>
            <a:r>
              <a:rPr lang="en-US" altLang="ja-JP" sz="2800" dirty="0">
                <a:latin typeface="メイリオ" panose="020B0604030504040204" pitchFamily="50" charset="-128"/>
                <a:ea typeface="メイリオ" panose="020B0604030504040204" pitchFamily="50" charset="-128"/>
                <a:cs typeface="Helvetica Neue"/>
                <a:sym typeface="Helvetica Neue"/>
              </a:rPr>
              <a:t>A City of High-tech Companies with Traditional Craftsmanship</a:t>
            </a:r>
            <a:endParaRPr lang="ja-JP" altLang="en-US" sz="2800" dirty="0">
              <a:latin typeface="メイリオ" panose="020B0604030504040204" pitchFamily="50" charset="-128"/>
              <a:ea typeface="メイリオ" panose="020B0604030504040204" pitchFamily="50" charset="-128"/>
              <a:cs typeface="Helvetica Neue"/>
              <a:sym typeface="Helvetica Neue"/>
            </a:endParaRPr>
          </a:p>
          <a:p>
            <a:pPr algn="l"/>
            <a:endParaRPr lang="en-US" altLang="ja-JP" sz="2800" dirty="0">
              <a:latin typeface="メイリオ" panose="020B0604030504040204" pitchFamily="50" charset="-128"/>
              <a:ea typeface="メイリオ" panose="020B0604030504040204" pitchFamily="50" charset="-128"/>
              <a:cs typeface="Helvetica Neue"/>
              <a:sym typeface="Helvetica Neue"/>
            </a:endParaRPr>
          </a:p>
        </p:txBody>
      </p:sp>
    </p:spTree>
    <p:extLst>
      <p:ext uri="{BB962C8B-B14F-4D97-AF65-F5344CB8AC3E}">
        <p14:creationId xmlns:p14="http://schemas.microsoft.com/office/powerpoint/2010/main" val="2657455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9E7687B-580B-4235-ADEC-7C09995394FC}"/>
              </a:ext>
            </a:extLst>
          </p:cNvPr>
          <p:cNvSpPr>
            <a:spLocks noGrp="1"/>
          </p:cNvSpPr>
          <p:nvPr>
            <p:ph type="sldNum" idx="12"/>
          </p:nvPr>
        </p:nvSpPr>
        <p:spPr/>
        <p:txBody>
          <a:bodyPr/>
          <a:lstStyle/>
          <a:p>
            <a:r>
              <a:rPr lang="en-US" altLang="ja" dirty="0"/>
              <a:t>&lt;#&gt;</a:t>
            </a:r>
            <a:endParaRPr lang="ja" altLang="en-US"/>
          </a:p>
        </p:txBody>
      </p:sp>
      <p:grpSp>
        <p:nvGrpSpPr>
          <p:cNvPr id="5" name="グループ化 4">
            <a:extLst>
              <a:ext uri="{FF2B5EF4-FFF2-40B4-BE49-F238E27FC236}">
                <a16:creationId xmlns:a16="http://schemas.microsoft.com/office/drawing/2014/main" id="{07F61AB1-0641-4382-ACAD-08892C5A0DFB}"/>
              </a:ext>
            </a:extLst>
          </p:cNvPr>
          <p:cNvGrpSpPr/>
          <p:nvPr/>
        </p:nvGrpSpPr>
        <p:grpSpPr>
          <a:xfrm>
            <a:off x="3250948" y="616935"/>
            <a:ext cx="7440870" cy="6862897"/>
            <a:chOff x="586778" y="2721533"/>
            <a:chExt cx="2565409" cy="2366140"/>
          </a:xfrm>
        </p:grpSpPr>
        <p:grpSp>
          <p:nvGrpSpPr>
            <p:cNvPr id="6" name="グループ化 5">
              <a:extLst>
                <a:ext uri="{FF2B5EF4-FFF2-40B4-BE49-F238E27FC236}">
                  <a16:creationId xmlns:a16="http://schemas.microsoft.com/office/drawing/2014/main" id="{90139F4D-1E5D-4B7C-BE10-DB7B2C3C9D0A}"/>
                </a:ext>
              </a:extLst>
            </p:cNvPr>
            <p:cNvGrpSpPr/>
            <p:nvPr/>
          </p:nvGrpSpPr>
          <p:grpSpPr>
            <a:xfrm>
              <a:off x="586778" y="2721533"/>
              <a:ext cx="2565409" cy="2366140"/>
              <a:chOff x="4187051" y="3272354"/>
              <a:chExt cx="3922379" cy="3617708"/>
            </a:xfrm>
          </p:grpSpPr>
          <p:pic>
            <p:nvPicPr>
              <p:cNvPr id="9" name="図 8">
                <a:extLst>
                  <a:ext uri="{FF2B5EF4-FFF2-40B4-BE49-F238E27FC236}">
                    <a16:creationId xmlns:a16="http://schemas.microsoft.com/office/drawing/2014/main" id="{BB705A85-3E32-4F15-9767-AD11AD5087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3619" y="3272354"/>
                <a:ext cx="3865811" cy="3617708"/>
              </a:xfrm>
              <a:prstGeom prst="rect">
                <a:avLst/>
              </a:prstGeom>
            </p:spPr>
          </p:pic>
          <p:sp>
            <p:nvSpPr>
              <p:cNvPr id="10" name="正方形/長方形 9">
                <a:extLst>
                  <a:ext uri="{FF2B5EF4-FFF2-40B4-BE49-F238E27FC236}">
                    <a16:creationId xmlns:a16="http://schemas.microsoft.com/office/drawing/2014/main" id="{CA89CB96-DD96-4D13-9E9D-41D2399E4EBC}"/>
                  </a:ext>
                </a:extLst>
              </p:cNvPr>
              <p:cNvSpPr/>
              <p:nvPr/>
            </p:nvSpPr>
            <p:spPr>
              <a:xfrm>
                <a:off x="4187051" y="3445316"/>
                <a:ext cx="359548" cy="315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9"/>
              </a:p>
            </p:txBody>
          </p:sp>
        </p:grpSp>
        <p:sp>
          <p:nvSpPr>
            <p:cNvPr id="7" name="矢印: 左カーブ 6">
              <a:extLst>
                <a:ext uri="{FF2B5EF4-FFF2-40B4-BE49-F238E27FC236}">
                  <a16:creationId xmlns:a16="http://schemas.microsoft.com/office/drawing/2014/main" id="{4BB8B1CE-5650-4D1D-935D-3AF3EB8263B7}"/>
                </a:ext>
              </a:extLst>
            </p:cNvPr>
            <p:cNvSpPr/>
            <p:nvPr/>
          </p:nvSpPr>
          <p:spPr>
            <a:xfrm rot="10800000" flipV="1">
              <a:off x="686043" y="3728874"/>
              <a:ext cx="329642" cy="1110296"/>
            </a:xfrm>
            <a:prstGeom prst="curvedLeftArrow">
              <a:avLst>
                <a:gd name="adj1" fmla="val 25000"/>
                <a:gd name="adj2" fmla="val 50000"/>
                <a:gd name="adj3" fmla="val 25000"/>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9">
                <a:solidFill>
                  <a:schemeClr val="tx1"/>
                </a:solidFill>
              </a:endParaRPr>
            </a:p>
          </p:txBody>
        </p:sp>
        <p:sp>
          <p:nvSpPr>
            <p:cNvPr id="8" name="矢印: 左カーブ 7">
              <a:extLst>
                <a:ext uri="{FF2B5EF4-FFF2-40B4-BE49-F238E27FC236}">
                  <a16:creationId xmlns:a16="http://schemas.microsoft.com/office/drawing/2014/main" id="{FB9D6894-1F3C-463D-B693-C21C47F99E53}"/>
                </a:ext>
              </a:extLst>
            </p:cNvPr>
            <p:cNvSpPr/>
            <p:nvPr/>
          </p:nvSpPr>
          <p:spPr>
            <a:xfrm flipV="1">
              <a:off x="1526451" y="3704968"/>
              <a:ext cx="329643" cy="1114951"/>
            </a:xfrm>
            <a:prstGeom prst="curvedLeftArrow">
              <a:avLst>
                <a:gd name="adj1" fmla="val 25000"/>
                <a:gd name="adj2" fmla="val 50000"/>
                <a:gd name="adj3" fmla="val 25000"/>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9">
                <a:solidFill>
                  <a:schemeClr val="tx1"/>
                </a:solidFill>
              </a:endParaRPr>
            </a:p>
          </p:txBody>
        </p:sp>
      </p:grpSp>
      <p:sp>
        <p:nvSpPr>
          <p:cNvPr id="15" name="楕円 14">
            <a:extLst>
              <a:ext uri="{FF2B5EF4-FFF2-40B4-BE49-F238E27FC236}">
                <a16:creationId xmlns:a16="http://schemas.microsoft.com/office/drawing/2014/main" id="{49689DB6-24F8-4792-981A-EF4966C5C77D}"/>
              </a:ext>
            </a:extLst>
          </p:cNvPr>
          <p:cNvSpPr/>
          <p:nvPr/>
        </p:nvSpPr>
        <p:spPr>
          <a:xfrm>
            <a:off x="5408274" y="5462900"/>
            <a:ext cx="141889" cy="14188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3">
            <a:extLst>
              <a:ext uri="{FF2B5EF4-FFF2-40B4-BE49-F238E27FC236}">
                <a16:creationId xmlns:a16="http://schemas.microsoft.com/office/drawing/2014/main" id="{77EB406D-5784-4195-A209-596064AF1A02}"/>
              </a:ext>
            </a:extLst>
          </p:cNvPr>
          <p:cNvSpPr txBox="1">
            <a:spLocks/>
          </p:cNvSpPr>
          <p:nvPr/>
        </p:nvSpPr>
        <p:spPr>
          <a:xfrm>
            <a:off x="5099842" y="5589527"/>
            <a:ext cx="915787" cy="635189"/>
          </a:xfrm>
          <a:prstGeom prst="rect">
            <a:avLst/>
          </a:prstGeom>
          <a:noFill/>
          <a:ln>
            <a:noFill/>
          </a:ln>
        </p:spPr>
        <p:txBody>
          <a:bodyPr spcFirstLastPara="1" wrap="square" lIns="99375" tIns="49675" rIns="99375" bIns="49675"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100"/>
              </a:spcBef>
              <a:spcAft>
                <a:spcPts val="0"/>
              </a:spcAft>
              <a:buClr>
                <a:srgbClr val="595959"/>
              </a:buClr>
              <a:buSzPts val="2000"/>
              <a:buFont typeface="HiraMaruPro-W4"/>
              <a:buNone/>
              <a:defRPr sz="2000" b="0" i="0" u="none" strike="noStrike" cap="none">
                <a:solidFill>
                  <a:srgbClr val="595959"/>
                </a:solidFill>
                <a:latin typeface="Meiryo"/>
                <a:ea typeface="Meiryo"/>
                <a:cs typeface="Meiryo"/>
                <a:sym typeface="Meiryo"/>
              </a:defRPr>
            </a:lvl1pPr>
            <a:lvl2pPr marL="914400" marR="0" lvl="1" indent="-228600" algn="l" rtl="0">
              <a:lnSpc>
                <a:spcPct val="90000"/>
              </a:lnSpc>
              <a:spcBef>
                <a:spcPts val="500"/>
              </a:spcBef>
              <a:spcAft>
                <a:spcPts val="0"/>
              </a:spcAft>
              <a:buClr>
                <a:schemeClr val="dk1"/>
              </a:buClr>
              <a:buSzPts val="2600"/>
              <a:buFont typeface="HiraMaruPro-W4"/>
              <a:buNone/>
              <a:defRPr sz="1500" b="0" i="0" u="none" strike="noStrike" cap="none">
                <a:solidFill>
                  <a:schemeClr val="dk2"/>
                </a:solidFill>
                <a:latin typeface="HiraMaruPro-W4"/>
                <a:ea typeface="HiraMaruPro-W4"/>
                <a:cs typeface="HiraMaruPro-W4"/>
                <a:sym typeface="HiraMaruPro-W4"/>
              </a:defRPr>
            </a:lvl2pPr>
            <a:lvl3pPr marL="1371600" marR="0" lvl="2"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3pPr>
            <a:lvl4pPr marL="1828800" marR="0" lvl="3"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4pPr>
            <a:lvl5pPr marL="2286000" marR="0" lvl="4"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5pPr>
            <a:lvl6pPr marL="2743200" marR="0" lvl="5"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6pPr>
            <a:lvl7pPr marL="3200400" marR="0" lvl="6"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7pPr>
            <a:lvl8pPr marL="3657600" marR="0" lvl="7"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8pPr>
            <a:lvl9pPr marL="4114800" marR="0" lvl="8"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9pPr>
          </a:lstStyle>
          <a:p>
            <a:pPr marL="0">
              <a:spcBef>
                <a:spcPts val="0"/>
              </a:spcBef>
            </a:pPr>
            <a:r>
              <a:rPr kumimoji="1" lang="en-US" altLang="ja-JP" sz="1200" b="1" dirty="0">
                <a:solidFill>
                  <a:srgbClr val="FF0000"/>
                </a:solidFill>
              </a:rPr>
              <a:t>KYOTO </a:t>
            </a:r>
          </a:p>
          <a:p>
            <a:pPr marL="0">
              <a:spcBef>
                <a:spcPts val="0"/>
              </a:spcBef>
            </a:pPr>
            <a:r>
              <a:rPr kumimoji="1" lang="en-US" altLang="ja-JP" sz="1200" b="1" dirty="0">
                <a:solidFill>
                  <a:srgbClr val="FF0000"/>
                </a:solidFill>
              </a:rPr>
              <a:t>station</a:t>
            </a:r>
            <a:endParaRPr kumimoji="1" lang="ja-JP" altLang="en-US" sz="1200" b="1" dirty="0">
              <a:solidFill>
                <a:srgbClr val="FF0000"/>
              </a:solidFill>
            </a:endParaRPr>
          </a:p>
        </p:txBody>
      </p:sp>
      <p:sp>
        <p:nvSpPr>
          <p:cNvPr id="20" name="テキスト プレースホルダー 3">
            <a:extLst>
              <a:ext uri="{FF2B5EF4-FFF2-40B4-BE49-F238E27FC236}">
                <a16:creationId xmlns:a16="http://schemas.microsoft.com/office/drawing/2014/main" id="{2B515780-2A8B-494C-A01F-34546EB70BCF}"/>
              </a:ext>
            </a:extLst>
          </p:cNvPr>
          <p:cNvSpPr txBox="1">
            <a:spLocks/>
          </p:cNvSpPr>
          <p:nvPr/>
        </p:nvSpPr>
        <p:spPr>
          <a:xfrm>
            <a:off x="7165492" y="694788"/>
            <a:ext cx="2958597" cy="410867"/>
          </a:xfrm>
          <a:prstGeom prst="rect">
            <a:avLst/>
          </a:prstGeom>
          <a:solidFill>
            <a:schemeClr val="bg1"/>
          </a:solidFill>
          <a:ln>
            <a:noFill/>
          </a:ln>
        </p:spPr>
        <p:txBody>
          <a:bodyPr spcFirstLastPara="1" wrap="square" lIns="99375" tIns="49675" rIns="99375" bIns="49675"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100"/>
              </a:spcBef>
              <a:spcAft>
                <a:spcPts val="0"/>
              </a:spcAft>
              <a:buClr>
                <a:srgbClr val="595959"/>
              </a:buClr>
              <a:buSzPts val="2000"/>
              <a:buFont typeface="HiraMaruPro-W4"/>
              <a:buNone/>
              <a:defRPr sz="2000" b="0" i="0" u="none" strike="noStrike" cap="none">
                <a:solidFill>
                  <a:srgbClr val="595959"/>
                </a:solidFill>
                <a:latin typeface="Meiryo"/>
                <a:ea typeface="Meiryo"/>
                <a:cs typeface="Meiryo"/>
                <a:sym typeface="Meiryo"/>
              </a:defRPr>
            </a:lvl1pPr>
            <a:lvl2pPr marL="914400" marR="0" lvl="1" indent="-228600" algn="l" rtl="0">
              <a:lnSpc>
                <a:spcPct val="90000"/>
              </a:lnSpc>
              <a:spcBef>
                <a:spcPts val="500"/>
              </a:spcBef>
              <a:spcAft>
                <a:spcPts val="0"/>
              </a:spcAft>
              <a:buClr>
                <a:schemeClr val="dk1"/>
              </a:buClr>
              <a:buSzPts val="2600"/>
              <a:buFont typeface="HiraMaruPro-W4"/>
              <a:buNone/>
              <a:defRPr sz="1500" b="0" i="0" u="none" strike="noStrike" cap="none">
                <a:solidFill>
                  <a:schemeClr val="dk2"/>
                </a:solidFill>
                <a:latin typeface="HiraMaruPro-W4"/>
                <a:ea typeface="HiraMaruPro-W4"/>
                <a:cs typeface="HiraMaruPro-W4"/>
                <a:sym typeface="HiraMaruPro-W4"/>
              </a:defRPr>
            </a:lvl2pPr>
            <a:lvl3pPr marL="1371600" marR="0" lvl="2"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3pPr>
            <a:lvl4pPr marL="1828800" marR="0" lvl="3"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4pPr>
            <a:lvl5pPr marL="2286000" marR="0" lvl="4"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5pPr>
            <a:lvl6pPr marL="2743200" marR="0" lvl="5"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6pPr>
            <a:lvl7pPr marL="3200400" marR="0" lvl="6"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7pPr>
            <a:lvl8pPr marL="3657600" marR="0" lvl="7"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8pPr>
            <a:lvl9pPr marL="4114800" marR="0" lvl="8"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9pPr>
          </a:lstStyle>
          <a:p>
            <a:pPr marL="0"/>
            <a:r>
              <a:rPr kumimoji="1" lang="en-US" altLang="ja-JP" b="1" dirty="0">
                <a:solidFill>
                  <a:srgbClr val="FF0000"/>
                </a:solidFill>
              </a:rPr>
              <a:t>Conservation Zone</a:t>
            </a:r>
            <a:endParaRPr kumimoji="1" lang="ja-JP" altLang="en-US" b="1" dirty="0">
              <a:solidFill>
                <a:srgbClr val="FF0000"/>
              </a:solidFill>
            </a:endParaRPr>
          </a:p>
        </p:txBody>
      </p:sp>
      <p:sp>
        <p:nvSpPr>
          <p:cNvPr id="21" name="テキスト プレースホルダー 3">
            <a:extLst>
              <a:ext uri="{FF2B5EF4-FFF2-40B4-BE49-F238E27FC236}">
                <a16:creationId xmlns:a16="http://schemas.microsoft.com/office/drawing/2014/main" id="{5EDAD6FC-0A4A-4827-A1A2-C4B75CA2580C}"/>
              </a:ext>
            </a:extLst>
          </p:cNvPr>
          <p:cNvSpPr txBox="1">
            <a:spLocks/>
          </p:cNvSpPr>
          <p:nvPr/>
        </p:nvSpPr>
        <p:spPr>
          <a:xfrm>
            <a:off x="7225170" y="2906174"/>
            <a:ext cx="2898920" cy="410867"/>
          </a:xfrm>
          <a:prstGeom prst="rect">
            <a:avLst/>
          </a:prstGeom>
          <a:solidFill>
            <a:schemeClr val="bg1"/>
          </a:solidFill>
          <a:ln>
            <a:noFill/>
          </a:ln>
        </p:spPr>
        <p:txBody>
          <a:bodyPr spcFirstLastPara="1" wrap="square" lIns="99375" tIns="49675" rIns="99375" bIns="49675"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100"/>
              </a:spcBef>
              <a:spcAft>
                <a:spcPts val="0"/>
              </a:spcAft>
              <a:buClr>
                <a:srgbClr val="595959"/>
              </a:buClr>
              <a:buSzPts val="2000"/>
              <a:buFont typeface="HiraMaruPro-W4"/>
              <a:buNone/>
              <a:defRPr sz="2000" b="0" i="0" u="none" strike="noStrike" cap="none">
                <a:solidFill>
                  <a:srgbClr val="595959"/>
                </a:solidFill>
                <a:latin typeface="Meiryo"/>
                <a:ea typeface="Meiryo"/>
                <a:cs typeface="Meiryo"/>
                <a:sym typeface="Meiryo"/>
              </a:defRPr>
            </a:lvl1pPr>
            <a:lvl2pPr marL="914400" marR="0" lvl="1" indent="-228600" algn="l" rtl="0">
              <a:lnSpc>
                <a:spcPct val="90000"/>
              </a:lnSpc>
              <a:spcBef>
                <a:spcPts val="500"/>
              </a:spcBef>
              <a:spcAft>
                <a:spcPts val="0"/>
              </a:spcAft>
              <a:buClr>
                <a:schemeClr val="dk1"/>
              </a:buClr>
              <a:buSzPts val="2600"/>
              <a:buFont typeface="HiraMaruPro-W4"/>
              <a:buNone/>
              <a:defRPr sz="1500" b="0" i="0" u="none" strike="noStrike" cap="none">
                <a:solidFill>
                  <a:schemeClr val="dk2"/>
                </a:solidFill>
                <a:latin typeface="HiraMaruPro-W4"/>
                <a:ea typeface="HiraMaruPro-W4"/>
                <a:cs typeface="HiraMaruPro-W4"/>
                <a:sym typeface="HiraMaruPro-W4"/>
              </a:defRPr>
            </a:lvl2pPr>
            <a:lvl3pPr marL="1371600" marR="0" lvl="2"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3pPr>
            <a:lvl4pPr marL="1828800" marR="0" lvl="3"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4pPr>
            <a:lvl5pPr marL="2286000" marR="0" lvl="4"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5pPr>
            <a:lvl6pPr marL="2743200" marR="0" lvl="5"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6pPr>
            <a:lvl7pPr marL="3200400" marR="0" lvl="6"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7pPr>
            <a:lvl8pPr marL="3657600" marR="0" lvl="7"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8pPr>
            <a:lvl9pPr marL="4114800" marR="0" lvl="8"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9pPr>
          </a:lstStyle>
          <a:p>
            <a:pPr marL="0"/>
            <a:r>
              <a:rPr kumimoji="1" lang="en-US" altLang="ja-JP" b="1" dirty="0">
                <a:solidFill>
                  <a:srgbClr val="FF0000"/>
                </a:solidFill>
              </a:rPr>
              <a:t>Revitalization Zone</a:t>
            </a:r>
            <a:endParaRPr kumimoji="1" lang="ja-JP" altLang="en-US" b="1" dirty="0">
              <a:solidFill>
                <a:srgbClr val="FF0000"/>
              </a:solidFill>
            </a:endParaRPr>
          </a:p>
        </p:txBody>
      </p:sp>
      <p:sp>
        <p:nvSpPr>
          <p:cNvPr id="22" name="テキスト プレースホルダー 3">
            <a:extLst>
              <a:ext uri="{FF2B5EF4-FFF2-40B4-BE49-F238E27FC236}">
                <a16:creationId xmlns:a16="http://schemas.microsoft.com/office/drawing/2014/main" id="{CEB31F0B-4DB5-42AB-A624-92CED5B6AF82}"/>
              </a:ext>
            </a:extLst>
          </p:cNvPr>
          <p:cNvSpPr txBox="1">
            <a:spLocks/>
          </p:cNvSpPr>
          <p:nvPr/>
        </p:nvSpPr>
        <p:spPr>
          <a:xfrm>
            <a:off x="7225828" y="5462902"/>
            <a:ext cx="3006984" cy="410866"/>
          </a:xfrm>
          <a:prstGeom prst="rect">
            <a:avLst/>
          </a:prstGeom>
          <a:solidFill>
            <a:schemeClr val="bg1"/>
          </a:solidFill>
          <a:ln>
            <a:noFill/>
          </a:ln>
        </p:spPr>
        <p:txBody>
          <a:bodyPr spcFirstLastPara="1" wrap="square" lIns="99375" tIns="49675" rIns="99375" bIns="49675"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100"/>
              </a:spcBef>
              <a:spcAft>
                <a:spcPts val="0"/>
              </a:spcAft>
              <a:buClr>
                <a:srgbClr val="595959"/>
              </a:buClr>
              <a:buSzPts val="2000"/>
              <a:buFont typeface="HiraMaruPro-W4"/>
              <a:buNone/>
              <a:defRPr sz="2000" b="0" i="0" u="none" strike="noStrike" cap="none">
                <a:solidFill>
                  <a:srgbClr val="595959"/>
                </a:solidFill>
                <a:latin typeface="Meiryo"/>
                <a:ea typeface="Meiryo"/>
                <a:cs typeface="Meiryo"/>
                <a:sym typeface="Meiryo"/>
              </a:defRPr>
            </a:lvl1pPr>
            <a:lvl2pPr marL="914400" marR="0" lvl="1" indent="-228600" algn="l" rtl="0">
              <a:lnSpc>
                <a:spcPct val="90000"/>
              </a:lnSpc>
              <a:spcBef>
                <a:spcPts val="500"/>
              </a:spcBef>
              <a:spcAft>
                <a:spcPts val="0"/>
              </a:spcAft>
              <a:buClr>
                <a:schemeClr val="dk1"/>
              </a:buClr>
              <a:buSzPts val="2600"/>
              <a:buFont typeface="HiraMaruPro-W4"/>
              <a:buNone/>
              <a:defRPr sz="1500" b="0" i="0" u="none" strike="noStrike" cap="none">
                <a:solidFill>
                  <a:schemeClr val="dk2"/>
                </a:solidFill>
                <a:latin typeface="HiraMaruPro-W4"/>
                <a:ea typeface="HiraMaruPro-W4"/>
                <a:cs typeface="HiraMaruPro-W4"/>
                <a:sym typeface="HiraMaruPro-W4"/>
              </a:defRPr>
            </a:lvl2pPr>
            <a:lvl3pPr marL="1371600" marR="0" lvl="2"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3pPr>
            <a:lvl4pPr marL="1828800" marR="0" lvl="3"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4pPr>
            <a:lvl5pPr marL="2286000" marR="0" lvl="4"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5pPr>
            <a:lvl6pPr marL="2743200" marR="0" lvl="5"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6pPr>
            <a:lvl7pPr marL="3200400" marR="0" lvl="6"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7pPr>
            <a:lvl8pPr marL="3657600" marR="0" lvl="7"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8pPr>
            <a:lvl9pPr marL="4114800" marR="0" lvl="8"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9pPr>
          </a:lstStyle>
          <a:p>
            <a:pPr marL="0"/>
            <a:r>
              <a:rPr kumimoji="1" lang="en-US" altLang="ja-JP" b="1" dirty="0">
                <a:solidFill>
                  <a:srgbClr val="FF0000"/>
                </a:solidFill>
              </a:rPr>
              <a:t>Creation Zone</a:t>
            </a:r>
            <a:endParaRPr kumimoji="1" lang="ja-JP" altLang="en-US" b="1" dirty="0">
              <a:solidFill>
                <a:srgbClr val="FF0000"/>
              </a:solidFill>
            </a:endParaRPr>
          </a:p>
        </p:txBody>
      </p:sp>
      <p:sp>
        <p:nvSpPr>
          <p:cNvPr id="24" name="テキスト プレースホルダー 3">
            <a:extLst>
              <a:ext uri="{FF2B5EF4-FFF2-40B4-BE49-F238E27FC236}">
                <a16:creationId xmlns:a16="http://schemas.microsoft.com/office/drawing/2014/main" id="{4F81F4F9-51ED-4E16-BF7D-706CB42B1D09}"/>
              </a:ext>
            </a:extLst>
          </p:cNvPr>
          <p:cNvSpPr txBox="1">
            <a:spLocks/>
          </p:cNvSpPr>
          <p:nvPr/>
        </p:nvSpPr>
        <p:spPr>
          <a:xfrm>
            <a:off x="325180" y="839035"/>
            <a:ext cx="3419583" cy="2884202"/>
          </a:xfrm>
          <a:prstGeom prst="rect">
            <a:avLst/>
          </a:prstGeom>
          <a:noFill/>
          <a:ln>
            <a:noFill/>
          </a:ln>
        </p:spPr>
        <p:txBody>
          <a:bodyPr spcFirstLastPara="1" wrap="square" lIns="99375" tIns="49675" rIns="99375" bIns="49675"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100"/>
              </a:spcBef>
              <a:spcAft>
                <a:spcPts val="0"/>
              </a:spcAft>
              <a:buClr>
                <a:srgbClr val="595959"/>
              </a:buClr>
              <a:buSzPts val="2000"/>
              <a:buFont typeface="HiraMaruPro-W4"/>
              <a:buNone/>
              <a:defRPr sz="2000" b="0" i="0" u="none" strike="noStrike" cap="none">
                <a:solidFill>
                  <a:srgbClr val="595959"/>
                </a:solidFill>
                <a:latin typeface="Meiryo"/>
                <a:ea typeface="Meiryo"/>
                <a:cs typeface="Meiryo"/>
                <a:sym typeface="Meiryo"/>
              </a:defRPr>
            </a:lvl1pPr>
            <a:lvl2pPr marL="914400" marR="0" lvl="1" indent="-228600" algn="l" rtl="0">
              <a:lnSpc>
                <a:spcPct val="90000"/>
              </a:lnSpc>
              <a:spcBef>
                <a:spcPts val="500"/>
              </a:spcBef>
              <a:spcAft>
                <a:spcPts val="0"/>
              </a:spcAft>
              <a:buClr>
                <a:schemeClr val="dk1"/>
              </a:buClr>
              <a:buSzPts val="2600"/>
              <a:buFont typeface="HiraMaruPro-W4"/>
              <a:buNone/>
              <a:defRPr sz="1500" b="0" i="0" u="none" strike="noStrike" cap="none">
                <a:solidFill>
                  <a:schemeClr val="dk2"/>
                </a:solidFill>
                <a:latin typeface="HiraMaruPro-W4"/>
                <a:ea typeface="HiraMaruPro-W4"/>
                <a:cs typeface="HiraMaruPro-W4"/>
                <a:sym typeface="HiraMaruPro-W4"/>
              </a:defRPr>
            </a:lvl2pPr>
            <a:lvl3pPr marL="1371600" marR="0" lvl="2"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3pPr>
            <a:lvl4pPr marL="1828800" marR="0" lvl="3"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4pPr>
            <a:lvl5pPr marL="2286000" marR="0" lvl="4"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5pPr>
            <a:lvl6pPr marL="2743200" marR="0" lvl="5"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6pPr>
            <a:lvl7pPr marL="3200400" marR="0" lvl="6"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7pPr>
            <a:lvl8pPr marL="3657600" marR="0" lvl="7"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8pPr>
            <a:lvl9pPr marL="4114800" marR="0" lvl="8"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9pPr>
          </a:lstStyle>
          <a:p>
            <a:pPr marL="0">
              <a:lnSpc>
                <a:spcPct val="100000"/>
              </a:lnSpc>
              <a:spcBef>
                <a:spcPts val="0"/>
              </a:spcBef>
            </a:pPr>
            <a:r>
              <a:rPr kumimoji="1" lang="ja-JP" altLang="en-US" sz="1800" dirty="0"/>
              <a:t>● </a:t>
            </a:r>
            <a:r>
              <a:rPr kumimoji="1" lang="en-US" altLang="ja-JP" sz="1800" dirty="0"/>
              <a:t>Promote a creative urban development, preserving the “uniqueness of landscape” of Kyoto.</a:t>
            </a:r>
            <a:r>
              <a:rPr kumimoji="1" lang="ja-JP" altLang="en-US" sz="1800" dirty="0"/>
              <a:t> </a:t>
            </a:r>
            <a:endParaRPr kumimoji="1" lang="en-US" altLang="ja-JP" sz="1800" dirty="0"/>
          </a:p>
          <a:p>
            <a:pPr marL="0">
              <a:lnSpc>
                <a:spcPct val="100000"/>
              </a:lnSpc>
              <a:spcBef>
                <a:spcPts val="0"/>
              </a:spcBef>
            </a:pPr>
            <a:endParaRPr kumimoji="1" lang="en-US" altLang="ja-JP" sz="1800" dirty="0"/>
          </a:p>
          <a:p>
            <a:pPr marL="0">
              <a:lnSpc>
                <a:spcPct val="100000"/>
              </a:lnSpc>
              <a:spcBef>
                <a:spcPts val="0"/>
              </a:spcBef>
            </a:pPr>
            <a:r>
              <a:rPr kumimoji="1" lang="ja-JP" altLang="en-US" sz="1800" dirty="0"/>
              <a:t>● </a:t>
            </a:r>
            <a:r>
              <a:rPr kumimoji="1" lang="en-US" altLang="ja-JP" sz="1800" dirty="0"/>
              <a:t>In 2023, the</a:t>
            </a:r>
            <a:r>
              <a:rPr kumimoji="1" lang="ja-JP" altLang="en-US" sz="1800" dirty="0"/>
              <a:t> </a:t>
            </a:r>
            <a:r>
              <a:rPr kumimoji="1" lang="en-US" altLang="ja-JP" sz="1800" dirty="0"/>
              <a:t>city</a:t>
            </a:r>
            <a:r>
              <a:rPr kumimoji="1" lang="ja-JP" altLang="en-US" sz="1800" dirty="0"/>
              <a:t> </a:t>
            </a:r>
            <a:r>
              <a:rPr kumimoji="1" lang="en-US" altLang="ja-JP" sz="1800" dirty="0"/>
              <a:t>planning</a:t>
            </a:r>
            <a:r>
              <a:rPr kumimoji="1" lang="ja-JP" altLang="en-US" sz="1800" dirty="0"/>
              <a:t> </a:t>
            </a:r>
            <a:r>
              <a:rPr kumimoji="1" lang="en-US" altLang="ja-JP" sz="1800" dirty="0"/>
              <a:t>was</a:t>
            </a:r>
            <a:r>
              <a:rPr kumimoji="1" lang="ja-JP" altLang="en-US" sz="1800" dirty="0"/>
              <a:t> </a:t>
            </a:r>
            <a:r>
              <a:rPr kumimoji="1" lang="en-US" altLang="ja-JP" sz="1800" dirty="0"/>
              <a:t>extensively</a:t>
            </a:r>
            <a:r>
              <a:rPr kumimoji="1" lang="ja-JP" altLang="en-US" sz="1800" dirty="0"/>
              <a:t> </a:t>
            </a:r>
            <a:r>
              <a:rPr kumimoji="1" lang="en-US" altLang="ja-JP" sz="1800" dirty="0"/>
              <a:t>revised</a:t>
            </a:r>
            <a:r>
              <a:rPr kumimoji="1" lang="ja-JP" altLang="en-US" sz="1800" dirty="0"/>
              <a:t> </a:t>
            </a:r>
            <a:r>
              <a:rPr kumimoji="1" lang="en-US" altLang="ja-JP" sz="1800" dirty="0"/>
              <a:t>mainly</a:t>
            </a:r>
            <a:r>
              <a:rPr kumimoji="1" lang="ja-JP" altLang="en-US" sz="1800" dirty="0"/>
              <a:t> </a:t>
            </a:r>
            <a:r>
              <a:rPr kumimoji="1" lang="en-US" altLang="ja-JP" sz="1800" dirty="0"/>
              <a:t>for</a:t>
            </a:r>
            <a:r>
              <a:rPr kumimoji="1" lang="ja-JP" altLang="en-US" sz="1800" dirty="0"/>
              <a:t> </a:t>
            </a:r>
            <a:r>
              <a:rPr kumimoji="1" lang="en-US" altLang="ja-JP" sz="1800" dirty="0"/>
              <a:t>the</a:t>
            </a:r>
            <a:r>
              <a:rPr kumimoji="1" lang="ja-JP" altLang="en-US" sz="1800" dirty="0"/>
              <a:t> </a:t>
            </a:r>
            <a:r>
              <a:rPr kumimoji="1" lang="en-US" altLang="ja-JP" sz="1800" dirty="0"/>
              <a:t>“Creation Zone.” (i.e. </a:t>
            </a:r>
            <a:r>
              <a:rPr kumimoji="1" lang="en-US" altLang="ja-JP" sz="1800" spc="-50" dirty="0"/>
              <a:t>Restrictions on building volume)</a:t>
            </a:r>
            <a:endParaRPr kumimoji="1" lang="ja-JP" altLang="en-US" sz="1800" spc="-50" dirty="0"/>
          </a:p>
        </p:txBody>
      </p:sp>
      <p:sp>
        <p:nvSpPr>
          <p:cNvPr id="25" name="テキスト プレースホルダー 3">
            <a:extLst>
              <a:ext uri="{FF2B5EF4-FFF2-40B4-BE49-F238E27FC236}">
                <a16:creationId xmlns:a16="http://schemas.microsoft.com/office/drawing/2014/main" id="{4AF93396-86C7-4E35-A702-E196E696142F}"/>
              </a:ext>
            </a:extLst>
          </p:cNvPr>
          <p:cNvSpPr txBox="1">
            <a:spLocks/>
          </p:cNvSpPr>
          <p:nvPr/>
        </p:nvSpPr>
        <p:spPr>
          <a:xfrm>
            <a:off x="288608" y="4170166"/>
            <a:ext cx="3238799" cy="3071823"/>
          </a:xfrm>
          <a:prstGeom prst="rect">
            <a:avLst/>
          </a:prstGeom>
          <a:noFill/>
          <a:ln>
            <a:noFill/>
          </a:ln>
        </p:spPr>
        <p:txBody>
          <a:bodyPr spcFirstLastPara="1" wrap="square" lIns="99375" tIns="49675" rIns="99375" bIns="49675"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100"/>
              </a:spcBef>
              <a:spcAft>
                <a:spcPts val="0"/>
              </a:spcAft>
              <a:buClr>
                <a:srgbClr val="595959"/>
              </a:buClr>
              <a:buSzPts val="2000"/>
              <a:buFont typeface="HiraMaruPro-W4"/>
              <a:buNone/>
              <a:defRPr sz="2000" b="0" i="0" u="none" strike="noStrike" cap="none">
                <a:solidFill>
                  <a:srgbClr val="595959"/>
                </a:solidFill>
                <a:latin typeface="Meiryo"/>
                <a:ea typeface="Meiryo"/>
                <a:cs typeface="Meiryo"/>
                <a:sym typeface="Meiryo"/>
              </a:defRPr>
            </a:lvl1pPr>
            <a:lvl2pPr marL="914400" marR="0" lvl="1" indent="-228600" algn="l" rtl="0">
              <a:lnSpc>
                <a:spcPct val="90000"/>
              </a:lnSpc>
              <a:spcBef>
                <a:spcPts val="500"/>
              </a:spcBef>
              <a:spcAft>
                <a:spcPts val="0"/>
              </a:spcAft>
              <a:buClr>
                <a:schemeClr val="dk1"/>
              </a:buClr>
              <a:buSzPts val="2600"/>
              <a:buFont typeface="HiraMaruPro-W4"/>
              <a:buNone/>
              <a:defRPr sz="1500" b="0" i="0" u="none" strike="noStrike" cap="none">
                <a:solidFill>
                  <a:schemeClr val="dk2"/>
                </a:solidFill>
                <a:latin typeface="HiraMaruPro-W4"/>
                <a:ea typeface="HiraMaruPro-W4"/>
                <a:cs typeface="HiraMaruPro-W4"/>
                <a:sym typeface="HiraMaruPro-W4"/>
              </a:defRPr>
            </a:lvl2pPr>
            <a:lvl3pPr marL="1371600" marR="0" lvl="2"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3pPr>
            <a:lvl4pPr marL="1828800" marR="0" lvl="3"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4pPr>
            <a:lvl5pPr marL="2286000" marR="0" lvl="4"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5pPr>
            <a:lvl6pPr marL="2743200" marR="0" lvl="5"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6pPr>
            <a:lvl7pPr marL="3200400" marR="0" lvl="6"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7pPr>
            <a:lvl8pPr marL="3657600" marR="0" lvl="7"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8pPr>
            <a:lvl9pPr marL="4114800" marR="0" lvl="8"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9pPr>
          </a:lstStyle>
          <a:p>
            <a:pPr marL="0" indent="0">
              <a:lnSpc>
                <a:spcPct val="100000"/>
              </a:lnSpc>
              <a:spcBef>
                <a:spcPts val="0"/>
              </a:spcBef>
            </a:pPr>
            <a:r>
              <a:rPr kumimoji="1" lang="ja-JP" altLang="en-US" sz="1800" dirty="0"/>
              <a:t>● </a:t>
            </a:r>
            <a:r>
              <a:rPr kumimoji="1" lang="en-US" altLang="ja-JP" sz="1800" dirty="0"/>
              <a:t>Promote urban development and create a wide variety of workplaces, constructing modern office buildings and renovating Kyo-machiya townhouses.</a:t>
            </a:r>
          </a:p>
          <a:p>
            <a:pPr marL="0" indent="0">
              <a:lnSpc>
                <a:spcPct val="100000"/>
              </a:lnSpc>
              <a:spcBef>
                <a:spcPts val="0"/>
              </a:spcBef>
            </a:pPr>
            <a:r>
              <a:rPr kumimoji="1" lang="ja-JP" altLang="en-US" sz="1800" dirty="0"/>
              <a:t> </a:t>
            </a:r>
            <a:endParaRPr kumimoji="1" lang="en-US" altLang="ja-JP" sz="1800" dirty="0"/>
          </a:p>
          <a:p>
            <a:pPr marL="0" indent="0">
              <a:lnSpc>
                <a:spcPct val="100000"/>
              </a:lnSpc>
              <a:spcBef>
                <a:spcPts val="0"/>
              </a:spcBef>
            </a:pPr>
            <a:r>
              <a:rPr kumimoji="1" lang="ja-JP" altLang="en-US" sz="1800" dirty="0"/>
              <a:t>● </a:t>
            </a:r>
            <a:r>
              <a:rPr kumimoji="1" lang="en-US" altLang="ja-JP" sz="1800" dirty="0"/>
              <a:t>Aim for a business city which attracts people from around the world.</a:t>
            </a:r>
            <a:endParaRPr kumimoji="1" lang="ja-JP" altLang="en-US" sz="1800" dirty="0"/>
          </a:p>
        </p:txBody>
      </p:sp>
      <p:sp>
        <p:nvSpPr>
          <p:cNvPr id="27" name="二等辺三角形 26">
            <a:extLst>
              <a:ext uri="{FF2B5EF4-FFF2-40B4-BE49-F238E27FC236}">
                <a16:creationId xmlns:a16="http://schemas.microsoft.com/office/drawing/2014/main" id="{476A06FB-EAB6-4949-82E4-8AD63BD805E0}"/>
              </a:ext>
            </a:extLst>
          </p:cNvPr>
          <p:cNvSpPr/>
          <p:nvPr/>
        </p:nvSpPr>
        <p:spPr>
          <a:xfrm flipV="1">
            <a:off x="1641853" y="3914959"/>
            <a:ext cx="593318" cy="26684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416;p38">
            <a:extLst>
              <a:ext uri="{FF2B5EF4-FFF2-40B4-BE49-F238E27FC236}">
                <a16:creationId xmlns:a16="http://schemas.microsoft.com/office/drawing/2014/main" id="{06720268-469F-495D-D684-940D803CF2BB}"/>
              </a:ext>
            </a:extLst>
          </p:cNvPr>
          <p:cNvSpPr txBox="1">
            <a:spLocks/>
          </p:cNvSpPr>
          <p:nvPr/>
        </p:nvSpPr>
        <p:spPr>
          <a:xfrm>
            <a:off x="9879547" y="7064804"/>
            <a:ext cx="641700" cy="578400"/>
          </a:xfrm>
          <a:prstGeom prst="rect">
            <a:avLst/>
          </a:prstGeom>
          <a:noFill/>
          <a:ln>
            <a:noFill/>
          </a:ln>
        </p:spPr>
        <p:txBody>
          <a:bodyPr spcFirstLastPara="1" wrap="square" lIns="116050" tIns="116050" rIns="116050" bIns="1160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888888"/>
                </a:solidFill>
                <a:latin typeface="Calibri"/>
                <a:ea typeface="Calibri"/>
                <a:cs typeface="Calibri"/>
                <a:sym typeface="Calibri"/>
              </a:defRPr>
            </a:lvl9pPr>
          </a:lstStyle>
          <a:p>
            <a:fld id="{00000000-1234-1234-1234-123412341234}" type="slidenum">
              <a:rPr lang="en-US" altLang="ja" sz="158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rPr>
              <a:pPr/>
              <a:t>8</a:t>
            </a:fld>
            <a:endParaRPr lang="en-US" sz="1580" dirty="0">
              <a:solidFill>
                <a:schemeClr val="bg1">
                  <a:lumMod val="50000"/>
                </a:schemeClr>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4" name="テキスト プレースホルダー 3">
            <a:extLst>
              <a:ext uri="{FF2B5EF4-FFF2-40B4-BE49-F238E27FC236}">
                <a16:creationId xmlns:a16="http://schemas.microsoft.com/office/drawing/2014/main" id="{012561A1-0B8C-D557-B56A-E78E4FC34096}"/>
              </a:ext>
            </a:extLst>
          </p:cNvPr>
          <p:cNvSpPr txBox="1">
            <a:spLocks/>
          </p:cNvSpPr>
          <p:nvPr/>
        </p:nvSpPr>
        <p:spPr>
          <a:xfrm>
            <a:off x="7165674" y="1048872"/>
            <a:ext cx="3253294" cy="1584990"/>
          </a:xfrm>
          <a:prstGeom prst="rect">
            <a:avLst/>
          </a:prstGeom>
          <a:solidFill>
            <a:schemeClr val="bg1"/>
          </a:solidFill>
          <a:ln>
            <a:noFill/>
          </a:ln>
        </p:spPr>
        <p:txBody>
          <a:bodyPr spcFirstLastPara="1" wrap="square" lIns="99375" tIns="49675" rIns="99375" bIns="496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100"/>
              </a:spcBef>
              <a:spcAft>
                <a:spcPts val="0"/>
              </a:spcAft>
              <a:buClr>
                <a:srgbClr val="595959"/>
              </a:buClr>
              <a:buSzPts val="2000"/>
              <a:buFont typeface="HiraMaruPro-W4"/>
              <a:buNone/>
              <a:defRPr sz="2000" b="0" i="0" u="none" strike="noStrike" cap="none">
                <a:solidFill>
                  <a:srgbClr val="595959"/>
                </a:solidFill>
                <a:latin typeface="Meiryo"/>
                <a:ea typeface="Meiryo"/>
                <a:cs typeface="Meiryo"/>
                <a:sym typeface="Meiryo"/>
              </a:defRPr>
            </a:lvl1pPr>
            <a:lvl2pPr marL="914400" marR="0" lvl="1" indent="-228600" algn="l" rtl="0">
              <a:lnSpc>
                <a:spcPct val="90000"/>
              </a:lnSpc>
              <a:spcBef>
                <a:spcPts val="500"/>
              </a:spcBef>
              <a:spcAft>
                <a:spcPts val="0"/>
              </a:spcAft>
              <a:buClr>
                <a:schemeClr val="dk1"/>
              </a:buClr>
              <a:buSzPts val="2600"/>
              <a:buFont typeface="HiraMaruPro-W4"/>
              <a:buNone/>
              <a:defRPr sz="1500" b="0" i="0" u="none" strike="noStrike" cap="none">
                <a:solidFill>
                  <a:schemeClr val="dk2"/>
                </a:solidFill>
                <a:latin typeface="HiraMaruPro-W4"/>
                <a:ea typeface="HiraMaruPro-W4"/>
                <a:cs typeface="HiraMaruPro-W4"/>
                <a:sym typeface="HiraMaruPro-W4"/>
              </a:defRPr>
            </a:lvl2pPr>
            <a:lvl3pPr marL="1371600" marR="0" lvl="2"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3pPr>
            <a:lvl4pPr marL="1828800" marR="0" lvl="3"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4pPr>
            <a:lvl5pPr marL="2286000" marR="0" lvl="4"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5pPr>
            <a:lvl6pPr marL="2743200" marR="0" lvl="5"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6pPr>
            <a:lvl7pPr marL="3200400" marR="0" lvl="6"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7pPr>
            <a:lvl8pPr marL="3657600" marR="0" lvl="7"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8pPr>
            <a:lvl9pPr marL="4114800" marR="0" lvl="8"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9pPr>
          </a:lstStyle>
          <a:p>
            <a:pPr marL="0" algn="just">
              <a:lnSpc>
                <a:spcPct val="100000"/>
              </a:lnSpc>
              <a:spcBef>
                <a:spcPts val="0"/>
              </a:spcBef>
            </a:pPr>
            <a:r>
              <a:rPr kumimoji="1" lang="en-US" altLang="ja-JP" dirty="0"/>
              <a:t>A zone to conserve and enhance good living environment, preserving nature and historical landscapes.</a:t>
            </a:r>
            <a:r>
              <a:rPr kumimoji="1" lang="ja-JP" altLang="en-US" dirty="0"/>
              <a:t> </a:t>
            </a:r>
          </a:p>
        </p:txBody>
      </p:sp>
      <p:sp>
        <p:nvSpPr>
          <p:cNvPr id="11" name="テキスト プレースホルダー 3">
            <a:extLst>
              <a:ext uri="{FF2B5EF4-FFF2-40B4-BE49-F238E27FC236}">
                <a16:creationId xmlns:a16="http://schemas.microsoft.com/office/drawing/2014/main" id="{9152585A-0951-F640-A892-C8F5536E4833}"/>
              </a:ext>
            </a:extLst>
          </p:cNvPr>
          <p:cNvSpPr txBox="1">
            <a:spLocks/>
          </p:cNvSpPr>
          <p:nvPr/>
        </p:nvSpPr>
        <p:spPr>
          <a:xfrm>
            <a:off x="7227135" y="3316331"/>
            <a:ext cx="3221335" cy="1531333"/>
          </a:xfrm>
          <a:prstGeom prst="rect">
            <a:avLst/>
          </a:prstGeom>
          <a:solidFill>
            <a:schemeClr val="bg1"/>
          </a:solidFill>
          <a:ln>
            <a:noFill/>
          </a:ln>
        </p:spPr>
        <p:txBody>
          <a:bodyPr spcFirstLastPara="1" wrap="square" lIns="99375" tIns="49675" rIns="99375" bIns="496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100"/>
              </a:spcBef>
              <a:spcAft>
                <a:spcPts val="0"/>
              </a:spcAft>
              <a:buClr>
                <a:srgbClr val="595959"/>
              </a:buClr>
              <a:buSzPts val="2000"/>
              <a:buFont typeface="HiraMaruPro-W4"/>
              <a:buNone/>
              <a:defRPr sz="2000" b="0" i="0" u="none" strike="noStrike" cap="none">
                <a:solidFill>
                  <a:srgbClr val="595959"/>
                </a:solidFill>
                <a:latin typeface="Meiryo"/>
                <a:ea typeface="Meiryo"/>
                <a:cs typeface="Meiryo"/>
                <a:sym typeface="Meiryo"/>
              </a:defRPr>
            </a:lvl1pPr>
            <a:lvl2pPr marL="914400" marR="0" lvl="1" indent="-228600" algn="l" rtl="0">
              <a:lnSpc>
                <a:spcPct val="90000"/>
              </a:lnSpc>
              <a:spcBef>
                <a:spcPts val="500"/>
              </a:spcBef>
              <a:spcAft>
                <a:spcPts val="0"/>
              </a:spcAft>
              <a:buClr>
                <a:schemeClr val="dk1"/>
              </a:buClr>
              <a:buSzPts val="2600"/>
              <a:buFont typeface="HiraMaruPro-W4"/>
              <a:buNone/>
              <a:defRPr sz="1500" b="0" i="0" u="none" strike="noStrike" cap="none">
                <a:solidFill>
                  <a:schemeClr val="dk2"/>
                </a:solidFill>
                <a:latin typeface="HiraMaruPro-W4"/>
                <a:ea typeface="HiraMaruPro-W4"/>
                <a:cs typeface="HiraMaruPro-W4"/>
                <a:sym typeface="HiraMaruPro-W4"/>
              </a:defRPr>
            </a:lvl2pPr>
            <a:lvl3pPr marL="1371600" marR="0" lvl="2"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3pPr>
            <a:lvl4pPr marL="1828800" marR="0" lvl="3"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4pPr>
            <a:lvl5pPr marL="2286000" marR="0" lvl="4"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5pPr>
            <a:lvl6pPr marL="2743200" marR="0" lvl="5"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6pPr>
            <a:lvl7pPr marL="3200400" marR="0" lvl="6"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7pPr>
            <a:lvl8pPr marL="3657600" marR="0" lvl="7"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8pPr>
            <a:lvl9pPr marL="4114800" marR="0" lvl="8"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9pPr>
          </a:lstStyle>
          <a:p>
            <a:pPr marL="0" algn="just">
              <a:lnSpc>
                <a:spcPct val="100000"/>
              </a:lnSpc>
              <a:spcBef>
                <a:spcPts val="0"/>
              </a:spcBef>
            </a:pPr>
            <a:r>
              <a:rPr kumimoji="1" lang="en-US" altLang="ja-JP" dirty="0"/>
              <a:t>A historic area to be revitalized in harmony with commercial and business facilities. </a:t>
            </a:r>
            <a:endParaRPr kumimoji="1" lang="ja-JP" altLang="en-US" dirty="0"/>
          </a:p>
        </p:txBody>
      </p:sp>
      <p:sp>
        <p:nvSpPr>
          <p:cNvPr id="12" name="テキスト プレースホルダー 3">
            <a:extLst>
              <a:ext uri="{FF2B5EF4-FFF2-40B4-BE49-F238E27FC236}">
                <a16:creationId xmlns:a16="http://schemas.microsoft.com/office/drawing/2014/main" id="{60792F23-0547-D759-725B-73D9E147655C}"/>
              </a:ext>
            </a:extLst>
          </p:cNvPr>
          <p:cNvSpPr txBox="1">
            <a:spLocks/>
          </p:cNvSpPr>
          <p:nvPr/>
        </p:nvSpPr>
        <p:spPr>
          <a:xfrm>
            <a:off x="7236439" y="5867215"/>
            <a:ext cx="3151489" cy="1239555"/>
          </a:xfrm>
          <a:prstGeom prst="rect">
            <a:avLst/>
          </a:prstGeom>
          <a:solidFill>
            <a:schemeClr val="bg1"/>
          </a:solidFill>
          <a:ln>
            <a:noFill/>
          </a:ln>
        </p:spPr>
        <p:txBody>
          <a:bodyPr spcFirstLastPara="1" wrap="square" lIns="99375" tIns="49675" rIns="99375" bIns="496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100"/>
              </a:spcBef>
              <a:spcAft>
                <a:spcPts val="0"/>
              </a:spcAft>
              <a:buClr>
                <a:srgbClr val="595959"/>
              </a:buClr>
              <a:buSzPts val="2000"/>
              <a:buFont typeface="HiraMaruPro-W4"/>
              <a:buNone/>
              <a:defRPr sz="2000" b="0" i="0" u="none" strike="noStrike" cap="none">
                <a:solidFill>
                  <a:srgbClr val="595959"/>
                </a:solidFill>
                <a:latin typeface="Meiryo"/>
                <a:ea typeface="Meiryo"/>
                <a:cs typeface="Meiryo"/>
                <a:sym typeface="Meiryo"/>
              </a:defRPr>
            </a:lvl1pPr>
            <a:lvl2pPr marL="914400" marR="0" lvl="1" indent="-228600" algn="l" rtl="0">
              <a:lnSpc>
                <a:spcPct val="90000"/>
              </a:lnSpc>
              <a:spcBef>
                <a:spcPts val="500"/>
              </a:spcBef>
              <a:spcAft>
                <a:spcPts val="0"/>
              </a:spcAft>
              <a:buClr>
                <a:schemeClr val="dk1"/>
              </a:buClr>
              <a:buSzPts val="2600"/>
              <a:buFont typeface="HiraMaruPro-W4"/>
              <a:buNone/>
              <a:defRPr sz="1500" b="0" i="0" u="none" strike="noStrike" cap="none">
                <a:solidFill>
                  <a:schemeClr val="dk2"/>
                </a:solidFill>
                <a:latin typeface="HiraMaruPro-W4"/>
                <a:ea typeface="HiraMaruPro-W4"/>
                <a:cs typeface="HiraMaruPro-W4"/>
                <a:sym typeface="HiraMaruPro-W4"/>
              </a:defRPr>
            </a:lvl2pPr>
            <a:lvl3pPr marL="1371600" marR="0" lvl="2"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3pPr>
            <a:lvl4pPr marL="1828800" marR="0" lvl="3"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4pPr>
            <a:lvl5pPr marL="2286000" marR="0" lvl="4"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5pPr>
            <a:lvl6pPr marL="2743200" marR="0" lvl="5"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6pPr>
            <a:lvl7pPr marL="3200400" marR="0" lvl="6"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7pPr>
            <a:lvl8pPr marL="3657600" marR="0" lvl="7"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8pPr>
            <a:lvl9pPr marL="4114800" marR="0" lvl="8" indent="-355600" algn="l" rtl="0">
              <a:lnSpc>
                <a:spcPct val="90000"/>
              </a:lnSpc>
              <a:spcBef>
                <a:spcPts val="500"/>
              </a:spcBef>
              <a:spcAft>
                <a:spcPts val="0"/>
              </a:spcAft>
              <a:buClr>
                <a:schemeClr val="dk1"/>
              </a:buClr>
              <a:buSzPts val="2000"/>
              <a:buFont typeface="HiraMaruPro-W4"/>
              <a:buChar char="•"/>
              <a:defRPr sz="1500" b="0" i="0" u="none" strike="noStrike" cap="none">
                <a:solidFill>
                  <a:schemeClr val="dk2"/>
                </a:solidFill>
                <a:latin typeface="HiraMaruPro-W4"/>
                <a:ea typeface="HiraMaruPro-W4"/>
                <a:cs typeface="HiraMaruPro-W4"/>
                <a:sym typeface="HiraMaruPro-W4"/>
              </a:defRPr>
            </a:lvl9pPr>
          </a:lstStyle>
          <a:p>
            <a:pPr marL="0" algn="just">
              <a:lnSpc>
                <a:spcPct val="100000"/>
              </a:lnSpc>
              <a:spcBef>
                <a:spcPts val="0"/>
              </a:spcBef>
            </a:pPr>
            <a:r>
              <a:rPr kumimoji="1" lang="en-US" altLang="ja-JP" dirty="0"/>
              <a:t>A zone for a creative urban development to create a new drive for the 21</a:t>
            </a:r>
            <a:r>
              <a:rPr kumimoji="1" lang="en-US" altLang="ja-JP" baseline="30000" dirty="0"/>
              <a:t>st</a:t>
            </a:r>
            <a:r>
              <a:rPr kumimoji="1" lang="en-US" altLang="ja-JP" dirty="0"/>
              <a:t> century.</a:t>
            </a:r>
            <a:endParaRPr kumimoji="1" lang="ja-JP" altLang="en-US" dirty="0"/>
          </a:p>
        </p:txBody>
      </p:sp>
      <p:sp>
        <p:nvSpPr>
          <p:cNvPr id="30" name="テキスト プレースホルダー 3">
            <a:extLst>
              <a:ext uri="{FF2B5EF4-FFF2-40B4-BE49-F238E27FC236}">
                <a16:creationId xmlns:a16="http://schemas.microsoft.com/office/drawing/2014/main" id="{1C5FF481-1F1A-A6ED-A344-8C488E6DF56D}"/>
              </a:ext>
            </a:extLst>
          </p:cNvPr>
          <p:cNvSpPr>
            <a:spLocks noGrp="1"/>
          </p:cNvSpPr>
          <p:nvPr>
            <p:ph type="body" idx="1"/>
          </p:nvPr>
        </p:nvSpPr>
        <p:spPr>
          <a:xfrm>
            <a:off x="287623" y="207778"/>
            <a:ext cx="4219556" cy="598357"/>
          </a:xfrm>
        </p:spPr>
        <p:txBody>
          <a:bodyPr/>
          <a:lstStyle/>
          <a:p>
            <a:pPr marL="0"/>
            <a:r>
              <a:rPr kumimoji="1" lang="en-US" altLang="ja-JP" sz="2800" b="1" dirty="0">
                <a:solidFill>
                  <a:srgbClr val="3C78D8"/>
                </a:solidFill>
              </a:rPr>
              <a:t>City Planning Policy</a:t>
            </a:r>
            <a:endParaRPr kumimoji="1" lang="ja-JP" altLang="en-US" sz="2800" b="1" dirty="0">
              <a:solidFill>
                <a:srgbClr val="3C78D8"/>
              </a:solidFill>
            </a:endParaRPr>
          </a:p>
        </p:txBody>
      </p:sp>
      <p:sp useBgFill="1">
        <p:nvSpPr>
          <p:cNvPr id="14" name="テキスト ボックス 13">
            <a:extLst>
              <a:ext uri="{FF2B5EF4-FFF2-40B4-BE49-F238E27FC236}">
                <a16:creationId xmlns:a16="http://schemas.microsoft.com/office/drawing/2014/main" id="{6D6C8C5D-8C0E-7C5D-59A8-89471ECBC0C5}"/>
              </a:ext>
            </a:extLst>
          </p:cNvPr>
          <p:cNvSpPr txBox="1"/>
          <p:nvPr/>
        </p:nvSpPr>
        <p:spPr>
          <a:xfrm>
            <a:off x="4740646" y="3819449"/>
            <a:ext cx="1081600" cy="307777"/>
          </a:xfrm>
          <a:prstGeom prst="rect">
            <a:avLst/>
          </a:prstGeom>
        </p:spPr>
        <p:txBody>
          <a:bodyPr wrap="square" rtlCol="0">
            <a:spAutoFit/>
          </a:bodyPr>
          <a:lstStyle/>
          <a:p>
            <a:pPr algn="ctr"/>
            <a:r>
              <a:rPr kumimoji="1" lang="en-US" altLang="ja-JP" dirty="0"/>
              <a:t>Kyoto City</a:t>
            </a:r>
            <a:endParaRPr kumimoji="1" lang="ja-JP" altLang="en-US" dirty="0"/>
          </a:p>
        </p:txBody>
      </p:sp>
      <p:sp>
        <p:nvSpPr>
          <p:cNvPr id="28" name="アーチ 27">
            <a:extLst>
              <a:ext uri="{FF2B5EF4-FFF2-40B4-BE49-F238E27FC236}">
                <a16:creationId xmlns:a16="http://schemas.microsoft.com/office/drawing/2014/main" id="{6F331172-5232-0AF4-AED9-77355C9086F3}"/>
              </a:ext>
            </a:extLst>
          </p:cNvPr>
          <p:cNvSpPr/>
          <p:nvPr/>
        </p:nvSpPr>
        <p:spPr>
          <a:xfrm>
            <a:off x="4507179" y="4653821"/>
            <a:ext cx="1821141" cy="2105238"/>
          </a:xfrm>
          <a:prstGeom prst="blockArc">
            <a:avLst>
              <a:gd name="adj1" fmla="val 9485748"/>
              <a:gd name="adj2" fmla="val 1301024"/>
              <a:gd name="adj3" fmla="val 18162"/>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9" name="テキスト ボックス 28">
            <a:extLst>
              <a:ext uri="{FF2B5EF4-FFF2-40B4-BE49-F238E27FC236}">
                <a16:creationId xmlns:a16="http://schemas.microsoft.com/office/drawing/2014/main" id="{CBF2237C-A820-25ED-1CAA-76F5140CD714}"/>
              </a:ext>
            </a:extLst>
          </p:cNvPr>
          <p:cNvSpPr txBox="1"/>
          <p:nvPr/>
        </p:nvSpPr>
        <p:spPr>
          <a:xfrm>
            <a:off x="4533523" y="4639180"/>
            <a:ext cx="1777717" cy="523220"/>
          </a:xfrm>
          <a:prstGeom prst="rect">
            <a:avLst/>
          </a:prstGeom>
          <a:noFill/>
        </p:spPr>
        <p:txBody>
          <a:bodyPr wrap="square" rtlCol="0">
            <a:spAutoFit/>
          </a:bodyPr>
          <a:lstStyle/>
          <a:p>
            <a:pPr algn="ctr"/>
            <a:r>
              <a:rPr kumimoji="1" lang="en-US" altLang="ja-JP" b="1" dirty="0">
                <a:solidFill>
                  <a:srgbClr val="002060"/>
                </a:solidFill>
              </a:rPr>
              <a:t>Mountainous</a:t>
            </a:r>
          </a:p>
          <a:p>
            <a:pPr algn="ctr"/>
            <a:r>
              <a:rPr kumimoji="1" lang="en-US" altLang="ja-JP" b="1" dirty="0">
                <a:solidFill>
                  <a:srgbClr val="002060"/>
                </a:solidFill>
              </a:rPr>
              <a:t>Area</a:t>
            </a:r>
            <a:endParaRPr kumimoji="1" lang="ja-JP" altLang="en-US" b="1" dirty="0">
              <a:solidFill>
                <a:srgbClr val="002060"/>
              </a:solidFill>
            </a:endParaRPr>
          </a:p>
        </p:txBody>
      </p:sp>
    </p:spTree>
    <p:extLst>
      <p:ext uri="{BB962C8B-B14F-4D97-AF65-F5344CB8AC3E}">
        <p14:creationId xmlns:p14="http://schemas.microsoft.com/office/powerpoint/2010/main" val="766702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12"/>
          <p:cNvSpPr/>
          <p:nvPr/>
        </p:nvSpPr>
        <p:spPr>
          <a:xfrm>
            <a:off x="559797" y="785818"/>
            <a:ext cx="10048222" cy="1047872"/>
          </a:xfrm>
          <a:prstGeom prst="rect">
            <a:avLst/>
          </a:prstGeom>
          <a:noFill/>
          <a:ln>
            <a:noFill/>
          </a:ln>
        </p:spPr>
        <p:txBody>
          <a:bodyPr spcFirstLastPara="1" wrap="square" lIns="79058" tIns="39519" rIns="79058" bIns="39519" anchor="t" anchorCtr="0">
            <a:noAutofit/>
          </a:bodyPr>
          <a:lstStyle/>
          <a:p>
            <a:pPr algn="just">
              <a:buSzPts val="2000"/>
            </a:pPr>
            <a:r>
              <a:rPr lang="en-US" altLang="ja-JP" sz="2000" dirty="0">
                <a:latin typeface="メイリオ" panose="020B0604030504040204" pitchFamily="50" charset="-128"/>
                <a:ea typeface="メイリオ" panose="020B0604030504040204" pitchFamily="50" charset="-128"/>
                <a:cs typeface="Helvetica Neue"/>
                <a:sym typeface="Helvetica Neue"/>
              </a:rPr>
              <a:t>The city center is packed within a 4 km radius, that can be travelled within 30 minutes by bicycle. It is an administrative and economic center,</a:t>
            </a:r>
            <a:r>
              <a:rPr lang="ja-JP" altLang="en-US" sz="2000" dirty="0">
                <a:latin typeface="メイリオ" panose="020B0604030504040204" pitchFamily="50" charset="-128"/>
                <a:ea typeface="メイリオ" panose="020B0604030504040204" pitchFamily="50" charset="-128"/>
                <a:cs typeface="Helvetica Neue"/>
                <a:sym typeface="Helvetica Neue"/>
              </a:rPr>
              <a:t> </a:t>
            </a:r>
            <a:r>
              <a:rPr lang="en-US" altLang="ja-JP" sz="2000" dirty="0">
                <a:latin typeface="メイリオ" panose="020B0604030504040204" pitchFamily="50" charset="-128"/>
                <a:ea typeface="メイリオ" panose="020B0604030504040204" pitchFamily="50" charset="-128"/>
                <a:cs typeface="Helvetica Neue"/>
                <a:sym typeface="Helvetica Neue"/>
              </a:rPr>
              <a:t>offering easy access to cultural property and nature.</a:t>
            </a:r>
            <a:endParaRPr sz="2000" dirty="0">
              <a:latin typeface="メイリオ" panose="020B0604030504040204" pitchFamily="50" charset="-128"/>
              <a:ea typeface="メイリオ" panose="020B0604030504040204" pitchFamily="50" charset="-128"/>
              <a:cs typeface="Helvetica Neue"/>
              <a:sym typeface="Helvetica Neue"/>
            </a:endParaRPr>
          </a:p>
        </p:txBody>
      </p:sp>
      <p:grpSp>
        <p:nvGrpSpPr>
          <p:cNvPr id="120" name="Google Shape;120;p12"/>
          <p:cNvGrpSpPr/>
          <p:nvPr/>
        </p:nvGrpSpPr>
        <p:grpSpPr>
          <a:xfrm>
            <a:off x="8550068" y="6090022"/>
            <a:ext cx="1297890" cy="953713"/>
            <a:chOff x="8544150" y="5359100"/>
            <a:chExt cx="1631425" cy="1198800"/>
          </a:xfrm>
        </p:grpSpPr>
        <p:sp>
          <p:nvSpPr>
            <p:cNvPr id="121" name="Google Shape;121;p12"/>
            <p:cNvSpPr/>
            <p:nvPr/>
          </p:nvSpPr>
          <p:spPr>
            <a:xfrm>
              <a:off x="8544150" y="5359100"/>
              <a:ext cx="1424545" cy="1198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122" name="Google Shape;122;p12"/>
            <p:cNvSpPr/>
            <p:nvPr/>
          </p:nvSpPr>
          <p:spPr>
            <a:xfrm>
              <a:off x="8723075" y="5555925"/>
              <a:ext cx="286200" cy="286200"/>
            </a:xfrm>
            <a:prstGeom prst="ellipse">
              <a:avLst/>
            </a:prstGeom>
            <a:noFill/>
            <a:ln w="28575" cap="flat" cmpd="sng">
              <a:solidFill>
                <a:srgbClr val="FF000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123" name="Google Shape;123;p12"/>
            <p:cNvSpPr/>
            <p:nvPr/>
          </p:nvSpPr>
          <p:spPr>
            <a:xfrm>
              <a:off x="8723075" y="6062875"/>
              <a:ext cx="286200" cy="286200"/>
            </a:xfrm>
            <a:prstGeom prst="ellipse">
              <a:avLst/>
            </a:prstGeom>
            <a:noFill/>
            <a:ln w="28575" cap="flat" cmpd="sng">
              <a:solidFill>
                <a:srgbClr val="00B050"/>
              </a:solidFill>
              <a:prstDash val="solid"/>
              <a:round/>
              <a:headEnd type="none" w="sm" len="sm"/>
              <a:tailEnd type="none" w="sm" len="sm"/>
            </a:ln>
          </p:spPr>
          <p:txBody>
            <a:bodyPr spcFirstLastPara="1" wrap="square" lIns="72734" tIns="72734" rIns="72734" bIns="72734" anchor="ctr" anchorCtr="0">
              <a:noAutofit/>
            </a:bodyPr>
            <a:lstStyle/>
            <a:p>
              <a:endParaRPr sz="1432" dirty="0"/>
            </a:p>
          </p:txBody>
        </p:sp>
        <p:sp>
          <p:nvSpPr>
            <p:cNvPr id="124" name="Google Shape;124;p12"/>
            <p:cNvSpPr txBox="1"/>
            <p:nvPr/>
          </p:nvSpPr>
          <p:spPr>
            <a:xfrm>
              <a:off x="9101874" y="5498925"/>
              <a:ext cx="1073701" cy="422159"/>
            </a:xfrm>
            <a:prstGeom prst="rect">
              <a:avLst/>
            </a:prstGeom>
            <a:noFill/>
            <a:ln>
              <a:noFill/>
            </a:ln>
          </p:spPr>
          <p:txBody>
            <a:bodyPr spcFirstLastPara="1" wrap="square" lIns="72734" tIns="72734" rIns="72734" bIns="72734" anchor="t" anchorCtr="0">
              <a:spAutoFit/>
            </a:bodyPr>
            <a:lstStyle/>
            <a:p>
              <a:r>
                <a:rPr lang="en-US" altLang="ja" sz="1228" b="1" dirty="0"/>
                <a:t>2km</a:t>
              </a:r>
              <a:endParaRPr sz="1228" b="1" dirty="0"/>
            </a:p>
          </p:txBody>
        </p:sp>
        <p:sp>
          <p:nvSpPr>
            <p:cNvPr id="125" name="Google Shape;125;p12"/>
            <p:cNvSpPr txBox="1"/>
            <p:nvPr/>
          </p:nvSpPr>
          <p:spPr>
            <a:xfrm>
              <a:off x="9101874" y="6005875"/>
              <a:ext cx="1073701" cy="422159"/>
            </a:xfrm>
            <a:prstGeom prst="rect">
              <a:avLst/>
            </a:prstGeom>
            <a:noFill/>
            <a:ln>
              <a:noFill/>
            </a:ln>
          </p:spPr>
          <p:txBody>
            <a:bodyPr spcFirstLastPara="1" wrap="square" lIns="72734" tIns="72734" rIns="72734" bIns="72734" anchor="t" anchorCtr="0">
              <a:spAutoFit/>
            </a:bodyPr>
            <a:lstStyle/>
            <a:p>
              <a:r>
                <a:rPr lang="en-US" altLang="ja" sz="1228" b="1" dirty="0"/>
                <a:t>4km</a:t>
              </a:r>
              <a:endParaRPr sz="1228" b="1" dirty="0"/>
            </a:p>
          </p:txBody>
        </p:sp>
      </p:grpSp>
      <p:sp>
        <p:nvSpPr>
          <p:cNvPr id="2" name="Google Shape;133;p13">
            <a:extLst>
              <a:ext uri="{FF2B5EF4-FFF2-40B4-BE49-F238E27FC236}">
                <a16:creationId xmlns:a16="http://schemas.microsoft.com/office/drawing/2014/main" id="{91FA53D8-4F36-2BF5-6CA1-28B246B212DA}"/>
              </a:ext>
            </a:extLst>
          </p:cNvPr>
          <p:cNvSpPr txBox="1"/>
          <p:nvPr/>
        </p:nvSpPr>
        <p:spPr>
          <a:xfrm>
            <a:off x="1346521" y="6999768"/>
            <a:ext cx="7268359" cy="408499"/>
          </a:xfrm>
          <a:prstGeom prst="rect">
            <a:avLst/>
          </a:prstGeom>
          <a:noFill/>
          <a:ln>
            <a:noFill/>
          </a:ln>
        </p:spPr>
        <p:txBody>
          <a:bodyPr spcFirstLastPara="1" wrap="square" lIns="72734" tIns="72734" rIns="72734" bIns="72734" anchor="t" anchorCtr="0">
            <a:spAutoFit/>
          </a:bodyPr>
          <a:lstStyle/>
          <a:p>
            <a:pPr>
              <a:lnSpc>
                <a:spcPct val="130000"/>
              </a:lnSpc>
              <a:spcBef>
                <a:spcPts val="398"/>
              </a:spcBef>
              <a:spcAft>
                <a:spcPts val="398"/>
              </a:spcAft>
            </a:pPr>
            <a:r>
              <a:rPr lang="en-US" altLang="ja" sz="795" dirty="0"/>
              <a:t>Source: Google maps</a:t>
            </a:r>
            <a:endParaRPr sz="795" dirty="0"/>
          </a:p>
        </p:txBody>
      </p:sp>
      <p:pic>
        <p:nvPicPr>
          <p:cNvPr id="3" name="図 2">
            <a:extLst>
              <a:ext uri="{FF2B5EF4-FFF2-40B4-BE49-F238E27FC236}">
                <a16:creationId xmlns:a16="http://schemas.microsoft.com/office/drawing/2014/main" id="{AB50DA2F-A3C6-2F2E-C34D-D9134B2BB39B}"/>
              </a:ext>
            </a:extLst>
          </p:cNvPr>
          <p:cNvPicPr>
            <a:picLocks noChangeAspect="1"/>
          </p:cNvPicPr>
          <p:nvPr/>
        </p:nvPicPr>
        <p:blipFill rotWithShape="1">
          <a:blip r:embed="rId3"/>
          <a:srcRect l="76665" t="80450" r="11692" b="5361"/>
          <a:stretch/>
        </p:blipFill>
        <p:spPr>
          <a:xfrm>
            <a:off x="8534026" y="5035979"/>
            <a:ext cx="1604422" cy="999150"/>
          </a:xfrm>
          <a:prstGeom prst="rect">
            <a:avLst/>
          </a:prstGeom>
        </p:spPr>
      </p:pic>
      <p:sp>
        <p:nvSpPr>
          <p:cNvPr id="11" name="四角形: 角を丸くする 10">
            <a:extLst>
              <a:ext uri="{FF2B5EF4-FFF2-40B4-BE49-F238E27FC236}">
                <a16:creationId xmlns:a16="http://schemas.microsoft.com/office/drawing/2014/main" id="{9B6E1616-E05C-A66E-F6BB-6BFBFC9CD5E1}"/>
              </a:ext>
            </a:extLst>
          </p:cNvPr>
          <p:cNvSpPr/>
          <p:nvPr/>
        </p:nvSpPr>
        <p:spPr>
          <a:xfrm rot="3266436">
            <a:off x="4254605" y="5343584"/>
            <a:ext cx="730264" cy="561653"/>
          </a:xfrm>
          <a:prstGeom prst="roundRect">
            <a:avLst/>
          </a:prstGeom>
          <a:solidFill>
            <a:srgbClr val="CEE1F2">
              <a:alpha val="72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3" name="四角形: 角を丸くする 12">
            <a:extLst>
              <a:ext uri="{FF2B5EF4-FFF2-40B4-BE49-F238E27FC236}">
                <a16:creationId xmlns:a16="http://schemas.microsoft.com/office/drawing/2014/main" id="{8C3EFF05-2DB2-2276-7C37-8B8A9F8B7493}"/>
              </a:ext>
            </a:extLst>
          </p:cNvPr>
          <p:cNvSpPr/>
          <p:nvPr/>
        </p:nvSpPr>
        <p:spPr>
          <a:xfrm rot="5400000">
            <a:off x="4765417" y="5090356"/>
            <a:ext cx="319079" cy="296926"/>
          </a:xfrm>
          <a:prstGeom prst="roundRect">
            <a:avLst/>
          </a:prstGeom>
          <a:solidFill>
            <a:srgbClr val="C6ACD9">
              <a:alpha val="5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4" name="四角形: 角を丸くする 13">
            <a:extLst>
              <a:ext uri="{FF2B5EF4-FFF2-40B4-BE49-F238E27FC236}">
                <a16:creationId xmlns:a16="http://schemas.microsoft.com/office/drawing/2014/main" id="{C0B831FE-210B-25E2-175F-9A29FB1DD6E8}"/>
              </a:ext>
            </a:extLst>
          </p:cNvPr>
          <p:cNvSpPr/>
          <p:nvPr/>
        </p:nvSpPr>
        <p:spPr>
          <a:xfrm rot="5400000">
            <a:off x="5830350" y="3516319"/>
            <a:ext cx="609917" cy="621241"/>
          </a:xfrm>
          <a:prstGeom prst="roundRect">
            <a:avLst/>
          </a:prstGeom>
          <a:solidFill>
            <a:srgbClr val="C6ACD9">
              <a:alpha val="5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grpSp>
        <p:nvGrpSpPr>
          <p:cNvPr id="5" name="グループ化 4">
            <a:extLst>
              <a:ext uri="{FF2B5EF4-FFF2-40B4-BE49-F238E27FC236}">
                <a16:creationId xmlns:a16="http://schemas.microsoft.com/office/drawing/2014/main" id="{45BCE2F9-8550-41A3-40C5-A0609548B4C0}"/>
              </a:ext>
            </a:extLst>
          </p:cNvPr>
          <p:cNvGrpSpPr/>
          <p:nvPr/>
        </p:nvGrpSpPr>
        <p:grpSpPr>
          <a:xfrm>
            <a:off x="2452023" y="1960827"/>
            <a:ext cx="7496561" cy="5496993"/>
            <a:chOff x="3085709" y="2079884"/>
            <a:chExt cx="5997248" cy="4397594"/>
          </a:xfrm>
        </p:grpSpPr>
        <p:pic>
          <p:nvPicPr>
            <p:cNvPr id="119" name="Google Shape;119;p1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85709" y="2079884"/>
              <a:ext cx="4657780" cy="4076349"/>
            </a:xfrm>
            <a:prstGeom prst="rect">
              <a:avLst/>
            </a:prstGeom>
            <a:noFill/>
            <a:ln>
              <a:noFill/>
            </a:ln>
          </p:spPr>
        </p:pic>
        <p:sp>
          <p:nvSpPr>
            <p:cNvPr id="7" name="四角形: 角を丸くする 6">
              <a:extLst>
                <a:ext uri="{FF2B5EF4-FFF2-40B4-BE49-F238E27FC236}">
                  <a16:creationId xmlns:a16="http://schemas.microsoft.com/office/drawing/2014/main" id="{DEA2CE9B-50C2-4304-9B00-DC2BC76D9434}"/>
                </a:ext>
              </a:extLst>
            </p:cNvPr>
            <p:cNvSpPr/>
            <p:nvPr/>
          </p:nvSpPr>
          <p:spPr>
            <a:xfrm>
              <a:off x="5097369" y="5240353"/>
              <a:ext cx="634459" cy="674113"/>
            </a:xfrm>
            <a:prstGeom prst="roundRect">
              <a:avLst/>
            </a:prstGeom>
            <a:solidFill>
              <a:srgbClr val="FFCBCC">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6" name="四角形: 角を丸くする 5">
              <a:extLst>
                <a:ext uri="{FF2B5EF4-FFF2-40B4-BE49-F238E27FC236}">
                  <a16:creationId xmlns:a16="http://schemas.microsoft.com/office/drawing/2014/main" id="{2FA289C0-064A-B2C2-0DA6-4E730BAC91A5}"/>
                </a:ext>
              </a:extLst>
            </p:cNvPr>
            <p:cNvSpPr/>
            <p:nvPr/>
          </p:nvSpPr>
          <p:spPr>
            <a:xfrm>
              <a:off x="5084486" y="4147736"/>
              <a:ext cx="634459" cy="674113"/>
            </a:xfrm>
            <a:prstGeom prst="roundRect">
              <a:avLst/>
            </a:prstGeom>
            <a:solidFill>
              <a:srgbClr val="FFCBCC">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0" name="四角形: 角を丸くする 9">
              <a:extLst>
                <a:ext uri="{FF2B5EF4-FFF2-40B4-BE49-F238E27FC236}">
                  <a16:creationId xmlns:a16="http://schemas.microsoft.com/office/drawing/2014/main" id="{B85BD64C-6F54-5C90-28C1-F27689F2EF89}"/>
                </a:ext>
              </a:extLst>
            </p:cNvPr>
            <p:cNvSpPr/>
            <p:nvPr/>
          </p:nvSpPr>
          <p:spPr>
            <a:xfrm>
              <a:off x="7289260" y="4918779"/>
              <a:ext cx="428460" cy="1127853"/>
            </a:xfrm>
            <a:prstGeom prst="roundRect">
              <a:avLst/>
            </a:prstGeom>
            <a:solidFill>
              <a:srgbClr val="FFF5D6">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2" name="四角形: 角を丸くする 11">
              <a:extLst>
                <a:ext uri="{FF2B5EF4-FFF2-40B4-BE49-F238E27FC236}">
                  <a16:creationId xmlns:a16="http://schemas.microsoft.com/office/drawing/2014/main" id="{BB36A819-3445-C639-D72C-B58A118FEBFA}"/>
                </a:ext>
              </a:extLst>
            </p:cNvPr>
            <p:cNvSpPr/>
            <p:nvPr/>
          </p:nvSpPr>
          <p:spPr>
            <a:xfrm>
              <a:off x="5113051" y="5915983"/>
              <a:ext cx="618777" cy="240250"/>
            </a:xfrm>
            <a:prstGeom prst="roundRect">
              <a:avLst/>
            </a:prstGeom>
            <a:solidFill>
              <a:srgbClr val="CEE1F2">
                <a:alpha val="72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5" name="四角形: 角を丸くする 14">
              <a:extLst>
                <a:ext uri="{FF2B5EF4-FFF2-40B4-BE49-F238E27FC236}">
                  <a16:creationId xmlns:a16="http://schemas.microsoft.com/office/drawing/2014/main" id="{0457E8D4-78FF-9074-4D1D-F066CF7A95F3}"/>
                </a:ext>
              </a:extLst>
            </p:cNvPr>
            <p:cNvSpPr/>
            <p:nvPr/>
          </p:nvSpPr>
          <p:spPr>
            <a:xfrm>
              <a:off x="3528628" y="5764725"/>
              <a:ext cx="428460" cy="391508"/>
            </a:xfrm>
            <a:prstGeom prst="roundRect">
              <a:avLst/>
            </a:prstGeom>
            <a:solidFill>
              <a:srgbClr val="FFF5D6">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sp>
          <p:nvSpPr>
            <p:cNvPr id="16" name="正方形/長方形 15">
              <a:extLst>
                <a:ext uri="{FF2B5EF4-FFF2-40B4-BE49-F238E27FC236}">
                  <a16:creationId xmlns:a16="http://schemas.microsoft.com/office/drawing/2014/main" id="{99CCF24F-B2D4-72E9-7D29-D1782622914D}"/>
                </a:ext>
              </a:extLst>
            </p:cNvPr>
            <p:cNvSpPr/>
            <p:nvPr/>
          </p:nvSpPr>
          <p:spPr>
            <a:xfrm>
              <a:off x="5821769" y="3405702"/>
              <a:ext cx="648788" cy="326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rPr>
                <a:t>Kyoto University</a:t>
              </a:r>
              <a:endParaRPr kumimoji="1" lang="ja-JP" altLang="en-US" sz="900" dirty="0">
                <a:solidFill>
                  <a:schemeClr val="tx1"/>
                </a:solidFill>
              </a:endParaRPr>
            </a:p>
          </p:txBody>
        </p:sp>
        <p:sp>
          <p:nvSpPr>
            <p:cNvPr id="17" name="正方形/長方形 16">
              <a:extLst>
                <a:ext uri="{FF2B5EF4-FFF2-40B4-BE49-F238E27FC236}">
                  <a16:creationId xmlns:a16="http://schemas.microsoft.com/office/drawing/2014/main" id="{0E2F3B6E-93F4-17A8-C29E-0BED7F33F962}"/>
                </a:ext>
              </a:extLst>
            </p:cNvPr>
            <p:cNvSpPr/>
            <p:nvPr/>
          </p:nvSpPr>
          <p:spPr>
            <a:xfrm>
              <a:off x="5113050" y="5432866"/>
              <a:ext cx="618778" cy="1925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rPr>
                <a:t>Kyoto Station</a:t>
              </a:r>
              <a:endParaRPr kumimoji="1" lang="ja-JP" altLang="en-US" sz="900" dirty="0">
                <a:solidFill>
                  <a:schemeClr val="tx1"/>
                </a:solidFill>
              </a:endParaRPr>
            </a:p>
          </p:txBody>
        </p:sp>
        <p:sp>
          <p:nvSpPr>
            <p:cNvPr id="19" name="正方形/長方形 18">
              <a:extLst>
                <a:ext uri="{FF2B5EF4-FFF2-40B4-BE49-F238E27FC236}">
                  <a16:creationId xmlns:a16="http://schemas.microsoft.com/office/drawing/2014/main" id="{1289119F-66AA-200C-46AE-358F738AEED9}"/>
                </a:ext>
              </a:extLst>
            </p:cNvPr>
            <p:cNvSpPr/>
            <p:nvPr/>
          </p:nvSpPr>
          <p:spPr>
            <a:xfrm>
              <a:off x="5084485" y="4404693"/>
              <a:ext cx="623047" cy="1925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rPr>
                <a:t>Office Area</a:t>
              </a:r>
              <a:endParaRPr kumimoji="1" lang="ja-JP" altLang="en-US" sz="900" dirty="0">
                <a:solidFill>
                  <a:schemeClr val="tx1"/>
                </a:solidFill>
              </a:endParaRPr>
            </a:p>
          </p:txBody>
        </p:sp>
        <p:sp>
          <p:nvSpPr>
            <p:cNvPr id="22" name="正方形/長方形 21">
              <a:extLst>
                <a:ext uri="{FF2B5EF4-FFF2-40B4-BE49-F238E27FC236}">
                  <a16:creationId xmlns:a16="http://schemas.microsoft.com/office/drawing/2014/main" id="{4A0FEA44-1ECD-DBF1-07EA-D75354FBE736}"/>
                </a:ext>
              </a:extLst>
            </p:cNvPr>
            <p:cNvSpPr/>
            <p:nvPr/>
          </p:nvSpPr>
          <p:spPr>
            <a:xfrm>
              <a:off x="6800131" y="6330799"/>
              <a:ext cx="703358" cy="146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Kamo</a:t>
              </a:r>
              <a:r>
                <a:rPr lang="ja-JP" altLang="en-US" sz="900" dirty="0">
                  <a:solidFill>
                    <a:schemeClr val="tx1"/>
                  </a:solidFill>
                </a:rPr>
                <a:t> </a:t>
              </a:r>
              <a:r>
                <a:rPr lang="en-US" altLang="ja-JP" sz="900" dirty="0">
                  <a:solidFill>
                    <a:schemeClr val="tx1"/>
                  </a:solidFill>
                </a:rPr>
                <a:t>River</a:t>
              </a:r>
              <a:endParaRPr kumimoji="1" lang="ja-JP" altLang="en-US" sz="900" dirty="0">
                <a:solidFill>
                  <a:schemeClr val="tx1"/>
                </a:solidFill>
              </a:endParaRPr>
            </a:p>
          </p:txBody>
        </p:sp>
        <p:sp>
          <p:nvSpPr>
            <p:cNvPr id="25" name="正方形/長方形 24">
              <a:extLst>
                <a:ext uri="{FF2B5EF4-FFF2-40B4-BE49-F238E27FC236}">
                  <a16:creationId xmlns:a16="http://schemas.microsoft.com/office/drawing/2014/main" id="{CEBD2673-A038-65A3-0EDA-4316F59A5AC6}"/>
                </a:ext>
              </a:extLst>
            </p:cNvPr>
            <p:cNvSpPr/>
            <p:nvPr/>
          </p:nvSpPr>
          <p:spPr>
            <a:xfrm>
              <a:off x="8017284" y="3506450"/>
              <a:ext cx="1065673" cy="1740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rPr>
                <a:t>Kyoto Imperial Palace</a:t>
              </a:r>
              <a:endParaRPr kumimoji="1" lang="ja-JP" altLang="en-US" sz="900" dirty="0">
                <a:solidFill>
                  <a:schemeClr val="tx1"/>
                </a:solidFill>
              </a:endParaRPr>
            </a:p>
          </p:txBody>
        </p:sp>
        <p:sp>
          <p:nvSpPr>
            <p:cNvPr id="18" name="正方形/長方形 17">
              <a:extLst>
                <a:ext uri="{FF2B5EF4-FFF2-40B4-BE49-F238E27FC236}">
                  <a16:creationId xmlns:a16="http://schemas.microsoft.com/office/drawing/2014/main" id="{71066434-C550-F1AF-DB1D-5454664B2706}"/>
                </a:ext>
              </a:extLst>
            </p:cNvPr>
            <p:cNvSpPr/>
            <p:nvPr/>
          </p:nvSpPr>
          <p:spPr>
            <a:xfrm>
              <a:off x="4309083" y="5090798"/>
              <a:ext cx="734319" cy="1925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chemeClr val="tx1"/>
                  </a:solidFill>
                </a:rPr>
                <a:t>Business Base</a:t>
              </a:r>
              <a:endParaRPr kumimoji="1" lang="ja-JP" altLang="en-US" sz="900" dirty="0">
                <a:solidFill>
                  <a:schemeClr val="tx1"/>
                </a:solidFill>
              </a:endParaRPr>
            </a:p>
          </p:txBody>
        </p:sp>
        <p:sp>
          <p:nvSpPr>
            <p:cNvPr id="8" name="四角形: 角を丸くする 7">
              <a:extLst>
                <a:ext uri="{FF2B5EF4-FFF2-40B4-BE49-F238E27FC236}">
                  <a16:creationId xmlns:a16="http://schemas.microsoft.com/office/drawing/2014/main" id="{41A477E8-5F3A-2154-9E82-17E2D0FD9B55}"/>
                </a:ext>
              </a:extLst>
            </p:cNvPr>
            <p:cNvSpPr/>
            <p:nvPr/>
          </p:nvSpPr>
          <p:spPr>
            <a:xfrm rot="3266436">
              <a:off x="3829514" y="4296514"/>
              <a:ext cx="428460" cy="1200989"/>
            </a:xfrm>
            <a:prstGeom prst="roundRect">
              <a:avLst/>
            </a:prstGeom>
            <a:solidFill>
              <a:srgbClr val="FFF5D6">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28"/>
            </a:p>
          </p:txBody>
        </p:sp>
      </p:grpSp>
      <p:sp>
        <p:nvSpPr>
          <p:cNvPr id="28" name="Google Shape;117;p12">
            <a:extLst>
              <a:ext uri="{FF2B5EF4-FFF2-40B4-BE49-F238E27FC236}">
                <a16:creationId xmlns:a16="http://schemas.microsoft.com/office/drawing/2014/main" id="{3783BBFB-1447-6830-8334-69D22FB11DCB}"/>
              </a:ext>
            </a:extLst>
          </p:cNvPr>
          <p:cNvSpPr txBox="1">
            <a:spLocks/>
          </p:cNvSpPr>
          <p:nvPr/>
        </p:nvSpPr>
        <p:spPr>
          <a:xfrm>
            <a:off x="329682" y="188463"/>
            <a:ext cx="8737084" cy="738219"/>
          </a:xfrm>
          <a:prstGeom prst="rect">
            <a:avLst/>
          </a:prstGeom>
        </p:spPr>
        <p:txBody>
          <a:bodyPr spcFirstLastPara="1" vert="horz" wrap="square" lIns="101770" tIns="101770" rIns="101770" bIns="101770" rtlCol="0" anchor="t"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b="1" dirty="0">
                <a:solidFill>
                  <a:srgbClr val="0070C0"/>
                </a:solidFill>
                <a:latin typeface="メイリオ" panose="020B0604030504040204" pitchFamily="50" charset="-128"/>
                <a:ea typeface="メイリオ" panose="020B0604030504040204" pitchFamily="50" charset="-128"/>
                <a:cs typeface="Helvetica Neue"/>
                <a:sym typeface="Helvetica Neue"/>
              </a:rPr>
              <a:t>A Compact City</a:t>
            </a:r>
            <a:endParaRPr lang="ja-JP" altLang="en-US" sz="2800" b="1" dirty="0">
              <a:solidFill>
                <a:srgbClr val="0070C0"/>
              </a:solidFill>
              <a:latin typeface="メイリオ" panose="020B0604030504040204" pitchFamily="50" charset="-128"/>
              <a:ea typeface="メイリオ" panose="020B0604030504040204" pitchFamily="50" charset="-128"/>
              <a:cs typeface="Helvetica Neue"/>
              <a:sym typeface="Helvetica Neue"/>
            </a:endParaRPr>
          </a:p>
        </p:txBody>
      </p:sp>
      <p:sp>
        <p:nvSpPr>
          <p:cNvPr id="9" name="スライド番号プレースホルダー 3">
            <a:extLst>
              <a:ext uri="{FF2B5EF4-FFF2-40B4-BE49-F238E27FC236}">
                <a16:creationId xmlns:a16="http://schemas.microsoft.com/office/drawing/2014/main" id="{F2C4A057-4A5C-6FEF-BF55-B6984F21508D}"/>
              </a:ext>
            </a:extLst>
          </p:cNvPr>
          <p:cNvSpPr>
            <a:spLocks noGrp="1"/>
          </p:cNvSpPr>
          <p:nvPr>
            <p:ph type="sldNum" sz="quarter" idx="12"/>
          </p:nvPr>
        </p:nvSpPr>
        <p:spPr>
          <a:xfrm>
            <a:off x="9906772" y="6988982"/>
            <a:ext cx="641700" cy="578400"/>
          </a:xfrm>
        </p:spPr>
        <p:txBody>
          <a:bodyPr/>
          <a:lstStyle/>
          <a:p>
            <a:pPr defTabSz="801929">
              <a:buClrTx/>
              <a:defRPr/>
            </a:pPr>
            <a:fld id="{B84C2F27-B4D8-410A-AA9D-AEC79649D3D7}" type="slidenum">
              <a:rPr kumimoji="1" lang="ja-JP" altLang="en-US" sz="1579" kern="1200">
                <a:solidFill>
                  <a:schemeClr val="bg1">
                    <a:lumMod val="50000"/>
                  </a:schemeClr>
                </a:solidFill>
                <a:latin typeface="メイリオ" panose="020B0604030504040204" pitchFamily="50" charset="-128"/>
                <a:ea typeface="メイリオ" panose="020B0604030504040204" pitchFamily="50" charset="-128"/>
                <a:cs typeface="+mn-cs"/>
              </a:rPr>
              <a:pPr defTabSz="801929">
                <a:buClrTx/>
                <a:defRPr/>
              </a:pPr>
              <a:t>9</a:t>
            </a:fld>
            <a:endParaRPr kumimoji="1" lang="ja-JP" altLang="en-US" sz="1579" kern="1200" dirty="0">
              <a:solidFill>
                <a:schemeClr val="bg1">
                  <a:lumMod val="50000"/>
                </a:schemeClr>
              </a:solidFill>
              <a:latin typeface="メイリオ" panose="020B0604030504040204" pitchFamily="50" charset="-128"/>
              <a:ea typeface="メイリオ" panose="020B0604030504040204" pitchFamily="50" charset="-128"/>
              <a:cs typeface="+mn-cs"/>
            </a:endParaRPr>
          </a:p>
        </p:txBody>
      </p:sp>
      <p:sp>
        <p:nvSpPr>
          <p:cNvPr id="23" name="楕円 22">
            <a:extLst>
              <a:ext uri="{FF2B5EF4-FFF2-40B4-BE49-F238E27FC236}">
                <a16:creationId xmlns:a16="http://schemas.microsoft.com/office/drawing/2014/main" id="{6119F4B9-EBF8-86A4-391D-2543EB22B336}"/>
              </a:ext>
            </a:extLst>
          </p:cNvPr>
          <p:cNvSpPr/>
          <p:nvPr/>
        </p:nvSpPr>
        <p:spPr>
          <a:xfrm>
            <a:off x="4386571" y="3817026"/>
            <a:ext cx="1980000" cy="1980000"/>
          </a:xfrm>
          <a:prstGeom prst="ellipse">
            <a:avLst/>
          </a:prstGeom>
          <a:noFill/>
          <a:ln w="22225">
            <a:solidFill>
              <a:srgbClr val="FF0000"/>
            </a:solidFill>
          </a:ln>
        </p:spPr>
        <p:txBody>
          <a:bodyPr wrap="square" lIns="0" tIns="0" rIns="0" bIns="0" rtlCol="0" anchor="ctr" anchorCtr="0">
            <a:noAutofit/>
          </a:bodyPr>
          <a:lstStyle/>
          <a:p>
            <a:pPr algn="ctr"/>
            <a:endParaRPr lang="ja-JP" altLang="en-US" sz="702" dirty="0">
              <a:latin typeface="+mj-lt"/>
            </a:endParaRPr>
          </a:p>
        </p:txBody>
      </p:sp>
      <p:sp>
        <p:nvSpPr>
          <p:cNvPr id="27" name="楕円 26">
            <a:extLst>
              <a:ext uri="{FF2B5EF4-FFF2-40B4-BE49-F238E27FC236}">
                <a16:creationId xmlns:a16="http://schemas.microsoft.com/office/drawing/2014/main" id="{D9F3E86F-94B9-A4FD-00D5-BDA478F8510B}"/>
              </a:ext>
            </a:extLst>
          </p:cNvPr>
          <p:cNvSpPr/>
          <p:nvPr/>
        </p:nvSpPr>
        <p:spPr>
          <a:xfrm>
            <a:off x="3412933" y="2832984"/>
            <a:ext cx="3924000" cy="3960000"/>
          </a:xfrm>
          <a:prstGeom prst="ellipse">
            <a:avLst/>
          </a:prstGeom>
          <a:noFill/>
          <a:ln w="22225">
            <a:solidFill>
              <a:srgbClr val="00B050"/>
            </a:solidFill>
          </a:ln>
        </p:spPr>
        <p:txBody>
          <a:bodyPr wrap="square" lIns="0" tIns="0" rIns="0" bIns="0" rtlCol="0" anchor="ctr" anchorCtr="0">
            <a:noAutofit/>
          </a:bodyPr>
          <a:lstStyle/>
          <a:p>
            <a:pPr algn="ctr"/>
            <a:endParaRPr lang="ja-JP" altLang="en-US" sz="702" dirty="0">
              <a:latin typeface="+mj-lt"/>
            </a:endParaRPr>
          </a:p>
        </p:txBody>
      </p:sp>
      <p:cxnSp>
        <p:nvCxnSpPr>
          <p:cNvPr id="29" name="直線コネクタ 28">
            <a:extLst>
              <a:ext uri="{FF2B5EF4-FFF2-40B4-BE49-F238E27FC236}">
                <a16:creationId xmlns:a16="http://schemas.microsoft.com/office/drawing/2014/main" id="{465FE843-7D43-1C47-F8C6-8F60EEFF00DD}"/>
              </a:ext>
            </a:extLst>
          </p:cNvPr>
          <p:cNvCxnSpPr>
            <a:cxnSpLocks/>
          </p:cNvCxnSpPr>
          <p:nvPr/>
        </p:nvCxnSpPr>
        <p:spPr>
          <a:xfrm flipH="1">
            <a:off x="5583908" y="3840401"/>
            <a:ext cx="3030972" cy="327194"/>
          </a:xfrm>
          <a:prstGeom prst="line">
            <a:avLst/>
          </a:prstGeom>
          <a:ln w="19050" cap="rnd">
            <a:solidFill>
              <a:srgbClr val="BC7D2C"/>
            </a:solidFill>
            <a:tailEnd type="oval" w="lg" len="lg"/>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645EB6FA-8E85-6FF4-7A1B-1870D50CC832}"/>
              </a:ext>
            </a:extLst>
          </p:cNvPr>
          <p:cNvCxnSpPr>
            <a:cxnSpLocks/>
          </p:cNvCxnSpPr>
          <p:nvPr/>
        </p:nvCxnSpPr>
        <p:spPr>
          <a:xfrm flipH="1" flipV="1">
            <a:off x="5902470" y="5258214"/>
            <a:ext cx="1419680" cy="2005067"/>
          </a:xfrm>
          <a:prstGeom prst="line">
            <a:avLst/>
          </a:prstGeom>
          <a:ln w="19050" cap="rnd">
            <a:solidFill>
              <a:srgbClr val="BC7D2C"/>
            </a:solidFill>
            <a:tailEnd type="oval" w="lg" len="lg"/>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52422004-157C-C251-59EE-B2E59A0F5115}"/>
              </a:ext>
            </a:extLst>
          </p:cNvPr>
          <p:cNvSpPr txBox="1"/>
          <p:nvPr/>
        </p:nvSpPr>
        <p:spPr>
          <a:xfrm>
            <a:off x="8873810" y="5221294"/>
            <a:ext cx="1016037" cy="123111"/>
          </a:xfrm>
          <a:prstGeom prst="rect">
            <a:avLst/>
          </a:prstGeom>
          <a:solidFill>
            <a:schemeClr val="bg1"/>
          </a:solidFill>
        </p:spPr>
        <p:txBody>
          <a:bodyPr wrap="square" lIns="0" tIns="0" rIns="0" bIns="0" rtlCol="0">
            <a:spAutoFit/>
          </a:bodyPr>
          <a:lstStyle/>
          <a:p>
            <a:r>
              <a:rPr kumimoji="1" lang="en-US" altLang="ja-JP" sz="800" dirty="0"/>
              <a:t>Office Area</a:t>
            </a:r>
            <a:endParaRPr kumimoji="1" lang="ja-JP" altLang="en-US" sz="800" dirty="0"/>
          </a:p>
        </p:txBody>
      </p:sp>
      <p:sp>
        <p:nvSpPr>
          <p:cNvPr id="30" name="テキスト ボックス 29">
            <a:extLst>
              <a:ext uri="{FF2B5EF4-FFF2-40B4-BE49-F238E27FC236}">
                <a16:creationId xmlns:a16="http://schemas.microsoft.com/office/drawing/2014/main" id="{198D22DA-0874-89D3-472F-F3529129DDE2}"/>
              </a:ext>
            </a:extLst>
          </p:cNvPr>
          <p:cNvSpPr txBox="1"/>
          <p:nvPr/>
        </p:nvSpPr>
        <p:spPr>
          <a:xfrm>
            <a:off x="8876385" y="5385204"/>
            <a:ext cx="1006103" cy="205184"/>
          </a:xfrm>
          <a:prstGeom prst="rect">
            <a:avLst/>
          </a:prstGeom>
          <a:solidFill>
            <a:schemeClr val="bg1"/>
          </a:solidFill>
        </p:spPr>
        <p:txBody>
          <a:bodyPr wrap="square" lIns="0" tIns="0" rIns="0" bIns="0" rtlCol="0">
            <a:spAutoFit/>
          </a:bodyPr>
          <a:lstStyle/>
          <a:p>
            <a:pPr>
              <a:lnSpc>
                <a:spcPts val="800"/>
              </a:lnSpc>
            </a:pPr>
            <a:r>
              <a:rPr kumimoji="1" lang="en-US" altLang="ja-JP" sz="800" dirty="0"/>
              <a:t>Innovation and Creative Area</a:t>
            </a:r>
            <a:endParaRPr kumimoji="1" lang="ja-JP" altLang="en-US" sz="800" dirty="0"/>
          </a:p>
        </p:txBody>
      </p:sp>
      <p:sp>
        <p:nvSpPr>
          <p:cNvPr id="31" name="テキスト ボックス 30">
            <a:extLst>
              <a:ext uri="{FF2B5EF4-FFF2-40B4-BE49-F238E27FC236}">
                <a16:creationId xmlns:a16="http://schemas.microsoft.com/office/drawing/2014/main" id="{1995AD70-C565-573B-13E7-6284CCD4590B}"/>
              </a:ext>
            </a:extLst>
          </p:cNvPr>
          <p:cNvSpPr txBox="1"/>
          <p:nvPr/>
        </p:nvSpPr>
        <p:spPr>
          <a:xfrm>
            <a:off x="8876385" y="5610469"/>
            <a:ext cx="1186349" cy="123111"/>
          </a:xfrm>
          <a:prstGeom prst="rect">
            <a:avLst/>
          </a:prstGeom>
          <a:solidFill>
            <a:schemeClr val="bg1"/>
          </a:solidFill>
        </p:spPr>
        <p:txBody>
          <a:bodyPr wrap="square" lIns="0" tIns="0" rIns="0" bIns="0" rtlCol="0">
            <a:spAutoFit/>
          </a:bodyPr>
          <a:lstStyle/>
          <a:p>
            <a:r>
              <a:rPr kumimoji="1" lang="en-US" altLang="ja-JP" sz="800" dirty="0"/>
              <a:t>Monozukuri Industry Area</a:t>
            </a:r>
            <a:endParaRPr kumimoji="1" lang="ja-JP" altLang="en-US" sz="800" dirty="0"/>
          </a:p>
        </p:txBody>
      </p:sp>
      <p:sp>
        <p:nvSpPr>
          <p:cNvPr id="97" name="テキスト ボックス 96">
            <a:extLst>
              <a:ext uri="{FF2B5EF4-FFF2-40B4-BE49-F238E27FC236}">
                <a16:creationId xmlns:a16="http://schemas.microsoft.com/office/drawing/2014/main" id="{C8DF63A9-BB08-6AD7-E7F0-5EFD69EB8B23}"/>
              </a:ext>
            </a:extLst>
          </p:cNvPr>
          <p:cNvSpPr txBox="1"/>
          <p:nvPr/>
        </p:nvSpPr>
        <p:spPr>
          <a:xfrm>
            <a:off x="8876385" y="5781063"/>
            <a:ext cx="1072199" cy="205184"/>
          </a:xfrm>
          <a:prstGeom prst="rect">
            <a:avLst/>
          </a:prstGeom>
          <a:solidFill>
            <a:schemeClr val="lt1"/>
          </a:solidFill>
        </p:spPr>
        <p:txBody>
          <a:bodyPr wrap="square" lIns="0" tIns="0" rIns="0" bIns="0" rtlCol="0">
            <a:spAutoFit/>
          </a:bodyPr>
          <a:lstStyle/>
          <a:p>
            <a:pPr>
              <a:lnSpc>
                <a:spcPts val="800"/>
              </a:lnSpc>
            </a:pPr>
            <a:r>
              <a:rPr kumimoji="1" lang="en-US" altLang="ja-JP" sz="800" dirty="0"/>
              <a:t>Condominiums Development Area</a:t>
            </a:r>
            <a:endParaRPr kumimoji="1" lang="ja-JP" altLang="en-US" sz="800" dirty="0"/>
          </a:p>
        </p:txBody>
      </p:sp>
      <p:sp>
        <p:nvSpPr>
          <p:cNvPr id="4" name="テキスト ボックス 3">
            <a:extLst>
              <a:ext uri="{FF2B5EF4-FFF2-40B4-BE49-F238E27FC236}">
                <a16:creationId xmlns:a16="http://schemas.microsoft.com/office/drawing/2014/main" id="{6ADA435B-B1CB-880B-06CE-D9A278F86A49}"/>
              </a:ext>
            </a:extLst>
          </p:cNvPr>
          <p:cNvSpPr txBox="1"/>
          <p:nvPr/>
        </p:nvSpPr>
        <p:spPr>
          <a:xfrm>
            <a:off x="8589085" y="5094041"/>
            <a:ext cx="1016037" cy="123111"/>
          </a:xfrm>
          <a:prstGeom prst="rect">
            <a:avLst/>
          </a:prstGeom>
          <a:solidFill>
            <a:schemeClr val="bg1"/>
          </a:solidFill>
        </p:spPr>
        <p:txBody>
          <a:bodyPr wrap="square" lIns="0" tIns="0" rIns="0" bIns="0" rtlCol="0">
            <a:spAutoFit/>
          </a:bodyPr>
          <a:lstStyle/>
          <a:p>
            <a:r>
              <a:rPr kumimoji="1" lang="en-US" altLang="ja-JP" sz="800" b="1" dirty="0"/>
              <a:t>Areas</a:t>
            </a:r>
            <a:endParaRPr kumimoji="1" lang="ja-JP" altLang="en-US" sz="800" b="1"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4010</TotalTime>
  <Words>1718</Words>
  <Application>Microsoft Office PowerPoint</Application>
  <PresentationFormat>ユーザー設定</PresentationFormat>
  <Paragraphs>390</Paragraphs>
  <Slides>29</Slides>
  <Notes>14</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29</vt:i4>
      </vt:variant>
    </vt:vector>
  </HeadingPairs>
  <TitlesOfParts>
    <vt:vector size="49" baseType="lpstr">
      <vt:lpstr>メイリオ</vt:lpstr>
      <vt:lpstr>Wingdings 2</vt:lpstr>
      <vt:lpstr>ＭＳ Ｐ明朝</vt:lpstr>
      <vt:lpstr>ＭＳ ゴシック</vt:lpstr>
      <vt:lpstr>Arial Narrow</vt:lpstr>
      <vt:lpstr>メイリオ</vt:lpstr>
      <vt:lpstr>Calibri</vt:lpstr>
      <vt:lpstr>Wingdings</vt:lpstr>
      <vt:lpstr>Century Gothic</vt:lpstr>
      <vt:lpstr>HGP創英角ｺﾞｼｯｸUB</vt:lpstr>
      <vt:lpstr>Arial</vt:lpstr>
      <vt:lpstr>Helvetica</vt:lpstr>
      <vt:lpstr>Times New Roman</vt:lpstr>
      <vt:lpstr>ＭＳ Ｐゴシック</vt:lpstr>
      <vt:lpstr>Helvetica Neue</vt:lpstr>
      <vt:lpstr>Calisto MT</vt:lpstr>
      <vt:lpstr>HiraMaruPro-W4</vt:lpstr>
      <vt:lpstr>Century</vt:lpstr>
      <vt:lpstr>Meiryo UI</vt:lpstr>
      <vt:lpstr>Simple Light</vt:lpstr>
      <vt:lpstr>PowerPoint プレゼンテーション</vt:lpstr>
      <vt:lpstr>Declaration of Kyoto as a City Open to the Free Exchange of World Cultures (1978) </vt:lpstr>
      <vt:lpstr>Our Vision  </vt:lpstr>
      <vt:lpstr>Our Location</vt:lpstr>
      <vt:lpstr>PowerPoint プレゼンテーション</vt:lpstr>
      <vt:lpstr>As an Academic Center of Japan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Kyo-Working</dc:title>
  <dc:creator>kaqbb837</dc:creator>
  <cp:lastModifiedBy>Kyoto</cp:lastModifiedBy>
  <cp:revision>197</cp:revision>
  <cp:lastPrinted>2024-10-29T04:16:07Z</cp:lastPrinted>
  <dcterms:modified xsi:type="dcterms:W3CDTF">2024-10-31T06:25:22Z</dcterms:modified>
</cp:coreProperties>
</file>