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8.xml" ContentType="application/vnd.openxmlformats-officedocument.presentationml.notesSlide+xml"/>
  <Override PartName="/ppt/charts/chart3.xml" ContentType="application/vnd.openxmlformats-officedocument.drawingml.chart+xml"/>
  <Override PartName="/ppt/theme/themeOverride1.xml" ContentType="application/vnd.openxmlformats-officedocument.themeOverride+xml"/>
  <Override PartName="/ppt/drawings/drawing1.xml" ContentType="application/vnd.openxmlformats-officedocument.drawingml.chartshape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1.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autoCompressPictures="0" bookmarkIdSeed="2">
  <p:sldMasterIdLst>
    <p:sldMasterId id="2147483753" r:id="rId1"/>
    <p:sldMasterId id="2147483799" r:id="rId2"/>
  </p:sldMasterIdLst>
  <p:notesMasterIdLst>
    <p:notesMasterId r:id="rId32"/>
  </p:notesMasterIdLst>
  <p:handoutMasterIdLst>
    <p:handoutMasterId r:id="rId33"/>
  </p:handoutMasterIdLst>
  <p:sldIdLst>
    <p:sldId id="256" r:id="rId3"/>
    <p:sldId id="567" r:id="rId4"/>
    <p:sldId id="811" r:id="rId5"/>
    <p:sldId id="664" r:id="rId6"/>
    <p:sldId id="665" r:id="rId7"/>
    <p:sldId id="651" r:id="rId8"/>
    <p:sldId id="11315" r:id="rId9"/>
    <p:sldId id="782" r:id="rId10"/>
    <p:sldId id="872" r:id="rId11"/>
    <p:sldId id="272" r:id="rId12"/>
    <p:sldId id="873" r:id="rId13"/>
    <p:sldId id="794" r:id="rId14"/>
    <p:sldId id="859" r:id="rId15"/>
    <p:sldId id="325" r:id="rId16"/>
    <p:sldId id="326" r:id="rId17"/>
    <p:sldId id="316" r:id="rId18"/>
    <p:sldId id="304" r:id="rId19"/>
    <p:sldId id="330" r:id="rId20"/>
    <p:sldId id="331" r:id="rId21"/>
    <p:sldId id="11312" r:id="rId22"/>
    <p:sldId id="309" r:id="rId23"/>
    <p:sldId id="328" r:id="rId24"/>
    <p:sldId id="333" r:id="rId25"/>
    <p:sldId id="11316" r:id="rId26"/>
    <p:sldId id="11317" r:id="rId27"/>
    <p:sldId id="11318" r:id="rId28"/>
    <p:sldId id="11320" r:id="rId29"/>
    <p:sldId id="11319" r:id="rId30"/>
    <p:sldId id="402" r:id="rId31"/>
  </p:sldIdLst>
  <p:sldSz cx="12192000" cy="6858000"/>
  <p:notesSz cx="6669088" cy="9926638"/>
  <p:embeddedFontLst>
    <p:embeddedFont>
      <p:font typeface="Wiener Melange" panose="020B0604020202020204" charset="0"/>
      <p:regular r:id="rId34"/>
      <p:bold r:id="rId35"/>
    </p:embeddedFont>
    <p:embeddedFont>
      <p:font typeface="Calibri Light" panose="020F0302020204030204" pitchFamily="34" charset="0"/>
      <p:regular r:id="rId36"/>
      <p:italic r:id="rId37"/>
    </p:embeddedFont>
    <p:embeddedFont>
      <p:font typeface="Wiener Melange Extra Bold" panose="020B0604020202020204" charset="0"/>
      <p:bold r:id="rId38"/>
    </p:embeddedFont>
    <p:embeddedFont>
      <p:font typeface="Roboto" panose="020B0604020202020204" charset="0"/>
      <p:regular r:id="rId39"/>
      <p:bold r:id="rId40"/>
      <p:italic r:id="rId41"/>
      <p:boldItalic r:id="rId42"/>
    </p:embeddedFont>
    <p:embeddedFont>
      <p:font typeface="Calibri" panose="020F0502020204030204" pitchFamily="34" charset="0"/>
      <p:regular r:id="rId43"/>
      <p:bold r:id="rId44"/>
      <p:italic r:id="rId45"/>
      <p:boldItalic r:id="rId46"/>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juric Angela" initials="DA" lastIdx="3" clrIdx="0">
    <p:extLst>
      <p:ext uri="{19B8F6BF-5375-455C-9EA6-DF929625EA0E}">
        <p15:presenceInfo xmlns:p15="http://schemas.microsoft.com/office/powerpoint/2012/main" userId="S-1-5-21-725345543-842925246-2146567445-46583" providerId="AD"/>
      </p:ext>
    </p:extLst>
  </p:cmAuthor>
  <p:cmAuthor id="2" name="Kupnik Chiara" initials="KC" lastIdx="1" clrIdx="1">
    <p:extLst>
      <p:ext uri="{19B8F6BF-5375-455C-9EA6-DF929625EA0E}">
        <p15:presenceInfo xmlns:p15="http://schemas.microsoft.com/office/powerpoint/2012/main" userId="S::kupnik@urbaninnovation.at::ee4d8de6-4653-4944-ae23-9754ed86b826" providerId="AD"/>
      </p:ext>
    </p:extLst>
  </p:cmAuthor>
  <p:cmAuthor id="3" name="Singelmann Christoph" initials="SC" lastIdx="2" clrIdx="2">
    <p:extLst>
      <p:ext uri="{19B8F6BF-5375-455C-9EA6-DF929625EA0E}">
        <p15:presenceInfo xmlns:p15="http://schemas.microsoft.com/office/powerpoint/2012/main" userId="S-1-5-21-725345543-842925246-2146567445-46581" providerId="AD"/>
      </p:ext>
    </p:extLst>
  </p:cmAuthor>
  <p:cmAuthor id="4" name="Vith Thomas" initials="VT" lastIdx="1" clrIdx="3">
    <p:extLst>
      <p:ext uri="{19B8F6BF-5375-455C-9EA6-DF929625EA0E}">
        <p15:presenceInfo xmlns:p15="http://schemas.microsoft.com/office/powerpoint/2012/main" userId="S-1-5-21-725345543-842925246-2146567445-2769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FCED1"/>
    <a:srgbClr val="E30613"/>
    <a:srgbClr val="7878AF"/>
    <a:srgbClr val="462346"/>
    <a:srgbClr val="84C5DD"/>
    <a:srgbClr val="FBBF00"/>
    <a:srgbClr val="C6C6C6"/>
    <a:srgbClr val="4C4A50"/>
    <a:srgbClr val="CDEDC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B301B821-A1FF-4177-AEE7-76D212191A09}">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Estilo medio 1 - Énfasis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D113A9D2-9D6B-4929-AA2D-F23B5EE8CBE7}" styleName="Estilo temático 2 - Énfasis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9DCAF9ED-07DC-4A11-8D7F-57B35C25682E}" styleName="Mittlere Formatvorlage 1 - Akz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442" autoAdjust="0"/>
    <p:restoredTop sz="71445" autoAdjust="0"/>
  </p:normalViewPr>
  <p:slideViewPr>
    <p:cSldViewPr snapToGrid="0" snapToObjects="1">
      <p:cViewPr varScale="1">
        <p:scale>
          <a:sx n="69" d="100"/>
          <a:sy n="69" d="100"/>
        </p:scale>
        <p:origin x="978" y="78"/>
      </p:cViewPr>
      <p:guideLst>
        <p:guide orient="horz" pos="2160"/>
        <p:guide pos="3840"/>
      </p:guideLst>
    </p:cSldViewPr>
  </p:slideViewPr>
  <p:outlineViewPr>
    <p:cViewPr>
      <p:scale>
        <a:sx n="33" d="100"/>
        <a:sy n="33" d="100"/>
      </p:scale>
      <p:origin x="0" y="-21342"/>
    </p:cViewPr>
  </p:outlineViewPr>
  <p:notesTextViewPr>
    <p:cViewPr>
      <p:scale>
        <a:sx n="1" d="1"/>
        <a:sy n="1" d="1"/>
      </p:scale>
      <p:origin x="0" y="0"/>
    </p:cViewPr>
  </p:notesTextViewPr>
  <p:sorterViewPr>
    <p:cViewPr>
      <p:scale>
        <a:sx n="100" d="100"/>
        <a:sy n="100" d="100"/>
      </p:scale>
      <p:origin x="0" y="-7596"/>
    </p:cViewPr>
  </p:sorterViewPr>
  <p:notesViewPr>
    <p:cSldViewPr snapToGrid="0" snapToObjects="1">
      <p:cViewPr varScale="1">
        <p:scale>
          <a:sx n="80" d="100"/>
          <a:sy n="80" d="100"/>
        </p:scale>
        <p:origin x="3192" y="9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6.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handoutMaster" Target="handoutMasters/handoutMaster1.xml"/><Relationship Id="rId38" Type="http://schemas.openxmlformats.org/officeDocument/2006/relationships/font" Target="fonts/font5.fntdata"/><Relationship Id="rId46" Type="http://schemas.openxmlformats.org/officeDocument/2006/relationships/font" Target="fonts/font13.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font" Target="fonts/font12.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3.fntdata"/><Relationship Id="rId49"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11.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oleObject" Target="file:///\\holding.lokal\UIV\02_Stadtentwicklung%20&amp;%20Mobilit&#228;t\02_Leistungsauftrag_MA18_MDEUI\AP3_SC%20Kommunikation_Awareness_&#214;ffentlichkeitsarbeit\Pr&#228;sentationen\2022%20neue%20Folien\Kopie%20von%20BV-Zahlen%20neu.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ov_delovni_list.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package" Target="../embeddings/Microsoft_Excelov_delovni_list1.xlsx"/><Relationship Id="rId1" Type="http://schemas.openxmlformats.org/officeDocument/2006/relationships/themeOverride" Target="../theme/themeOverride1.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ov_delovni_lis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l-SI"/>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1"/>
          <c:order val="0"/>
          <c:spPr>
            <a:ln w="57150" cap="rnd">
              <a:solidFill>
                <a:schemeClr val="accent2"/>
              </a:solidFill>
              <a:round/>
            </a:ln>
            <a:effectLst/>
          </c:spPr>
          <c:marker>
            <c:symbol val="none"/>
          </c:marker>
          <c:cat>
            <c:numRef>
              <c:f>Tabelle1!$B$62:$B$85</c:f>
              <c:numCache>
                <c:formatCode>General</c:formatCode>
                <c:ptCount val="24"/>
                <c:pt idx="0">
                  <c:v>1600</c:v>
                </c:pt>
                <c:pt idx="1">
                  <c:v>1650</c:v>
                </c:pt>
                <c:pt idx="2">
                  <c:v>1700</c:v>
                </c:pt>
                <c:pt idx="3">
                  <c:v>1750</c:v>
                </c:pt>
                <c:pt idx="4">
                  <c:v>1800</c:v>
                </c:pt>
                <c:pt idx="5">
                  <c:v>1869</c:v>
                </c:pt>
                <c:pt idx="6">
                  <c:v>1880</c:v>
                </c:pt>
                <c:pt idx="7">
                  <c:v>1890</c:v>
                </c:pt>
                <c:pt idx="8">
                  <c:v>1900</c:v>
                </c:pt>
                <c:pt idx="9">
                  <c:v>1910</c:v>
                </c:pt>
                <c:pt idx="10">
                  <c:v>1923</c:v>
                </c:pt>
                <c:pt idx="11">
                  <c:v>1934</c:v>
                </c:pt>
                <c:pt idx="12">
                  <c:v>1939</c:v>
                </c:pt>
                <c:pt idx="13">
                  <c:v>1951</c:v>
                </c:pt>
                <c:pt idx="14">
                  <c:v>1961</c:v>
                </c:pt>
                <c:pt idx="15">
                  <c:v>1971</c:v>
                </c:pt>
                <c:pt idx="16">
                  <c:v>1981</c:v>
                </c:pt>
                <c:pt idx="17">
                  <c:v>1991</c:v>
                </c:pt>
                <c:pt idx="18">
                  <c:v>2001</c:v>
                </c:pt>
                <c:pt idx="19">
                  <c:v>2011</c:v>
                </c:pt>
                <c:pt idx="20">
                  <c:v>2021</c:v>
                </c:pt>
                <c:pt idx="21">
                  <c:v>2028</c:v>
                </c:pt>
                <c:pt idx="22">
                  <c:v>2038</c:v>
                </c:pt>
                <c:pt idx="23">
                  <c:v>2048</c:v>
                </c:pt>
              </c:numCache>
            </c:numRef>
          </c:cat>
          <c:val>
            <c:numRef>
              <c:f>Tabelle1!$C$62:$C$85</c:f>
              <c:numCache>
                <c:formatCode>General</c:formatCode>
                <c:ptCount val="24"/>
                <c:pt idx="0">
                  <c:v>50000</c:v>
                </c:pt>
                <c:pt idx="1">
                  <c:v>75000</c:v>
                </c:pt>
                <c:pt idx="2">
                  <c:v>125000</c:v>
                </c:pt>
                <c:pt idx="3">
                  <c:v>135000</c:v>
                </c:pt>
                <c:pt idx="4">
                  <c:v>260000</c:v>
                </c:pt>
                <c:pt idx="5">
                  <c:v>900998</c:v>
                </c:pt>
                <c:pt idx="6">
                  <c:v>1162591</c:v>
                </c:pt>
                <c:pt idx="7">
                  <c:v>1430213</c:v>
                </c:pt>
                <c:pt idx="8">
                  <c:v>1769137</c:v>
                </c:pt>
                <c:pt idx="9">
                  <c:v>2083630</c:v>
                </c:pt>
                <c:pt idx="10">
                  <c:v>1918720</c:v>
                </c:pt>
                <c:pt idx="11">
                  <c:v>1935881</c:v>
                </c:pt>
                <c:pt idx="12">
                  <c:v>1770938</c:v>
                </c:pt>
                <c:pt idx="13">
                  <c:v>1616125</c:v>
                </c:pt>
                <c:pt idx="14">
                  <c:v>1627566</c:v>
                </c:pt>
                <c:pt idx="15">
                  <c:v>1619885</c:v>
                </c:pt>
                <c:pt idx="16">
                  <c:v>1531346</c:v>
                </c:pt>
                <c:pt idx="17">
                  <c:v>1539848</c:v>
                </c:pt>
                <c:pt idx="18">
                  <c:v>1550123</c:v>
                </c:pt>
                <c:pt idx="19">
                  <c:v>1702855</c:v>
                </c:pt>
                <c:pt idx="20">
                  <c:v>1920949</c:v>
                </c:pt>
                <c:pt idx="21">
                  <c:v>2010016</c:v>
                </c:pt>
                <c:pt idx="22">
                  <c:v>2105119</c:v>
                </c:pt>
                <c:pt idx="23">
                  <c:v>2177527</c:v>
                </c:pt>
              </c:numCache>
            </c:numRef>
          </c:val>
          <c:smooth val="0"/>
          <c:extLst>
            <c:ext xmlns:c16="http://schemas.microsoft.com/office/drawing/2014/chart" uri="{C3380CC4-5D6E-409C-BE32-E72D297353CC}">
              <c16:uniqueId val="{00000000-31FB-4B7C-ADD7-8BAE3EB08015}"/>
            </c:ext>
          </c:extLst>
        </c:ser>
        <c:dLbls>
          <c:showLegendKey val="0"/>
          <c:showVal val="0"/>
          <c:showCatName val="0"/>
          <c:showSerName val="0"/>
          <c:showPercent val="0"/>
          <c:showBubbleSize val="0"/>
        </c:dLbls>
        <c:smooth val="0"/>
        <c:axId val="383947560"/>
        <c:axId val="383947888"/>
      </c:lineChart>
      <c:catAx>
        <c:axId val="383947560"/>
        <c:scaling>
          <c:orientation val="minMax"/>
        </c:scaling>
        <c:delete val="0"/>
        <c:axPos val="b"/>
        <c:majorGridlines>
          <c:spPr>
            <a:ln w="9525" cap="flat" cmpd="sng" algn="ctr">
              <a:no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l-SI"/>
          </a:p>
        </c:txPr>
        <c:crossAx val="383947888"/>
        <c:crosses val="autoZero"/>
        <c:auto val="1"/>
        <c:lblAlgn val="ctr"/>
        <c:lblOffset val="100"/>
        <c:noMultiLvlLbl val="0"/>
      </c:catAx>
      <c:valAx>
        <c:axId val="383947888"/>
        <c:scaling>
          <c:orientation val="minMax"/>
        </c:scaling>
        <c:delete val="0"/>
        <c:axPos val="l"/>
        <c:majorGridlines>
          <c:spPr>
            <a:ln w="9525" cap="flat" cmpd="sng" algn="ctr">
              <a:noFill/>
              <a:round/>
            </a:ln>
            <a:effectLst/>
          </c:spPr>
        </c:majorGridlines>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l-SI"/>
          </a:p>
        </c:txPr>
        <c:crossAx val="38394756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sl-SI"/>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l-SI"/>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Tabelle1!$B$1</c:f>
              <c:strCache>
                <c:ptCount val="1"/>
                <c:pt idx="0">
                  <c:v>Verkauf</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119C-4216-9508-F87862DB4FEA}"/>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119C-4216-9508-F87862DB4FEA}"/>
              </c:ext>
            </c:extLst>
          </c:dPt>
          <c:dPt>
            <c:idx val="2"/>
            <c:bubble3D val="0"/>
            <c:spPr>
              <a:solidFill>
                <a:schemeClr val="accent4"/>
              </a:solidFill>
              <a:ln w="19050">
                <a:solidFill>
                  <a:schemeClr val="lt1"/>
                </a:solidFill>
              </a:ln>
              <a:effectLst/>
            </c:spPr>
            <c:extLst>
              <c:ext xmlns:c16="http://schemas.microsoft.com/office/drawing/2014/chart" uri="{C3380CC4-5D6E-409C-BE32-E72D297353CC}">
                <c16:uniqueId val="{00000001-790E-40FC-AAA3-081C17DEF110}"/>
              </c:ext>
            </c:extLst>
          </c:dPt>
          <c:dPt>
            <c:idx val="3"/>
            <c:bubble3D val="0"/>
            <c:spPr>
              <a:solidFill>
                <a:schemeClr val="accent3"/>
              </a:solidFill>
              <a:ln w="19050">
                <a:solidFill>
                  <a:schemeClr val="lt1"/>
                </a:solidFill>
              </a:ln>
              <a:effectLst/>
            </c:spPr>
            <c:extLst>
              <c:ext xmlns:c16="http://schemas.microsoft.com/office/drawing/2014/chart" uri="{C3380CC4-5D6E-409C-BE32-E72D297353CC}">
                <c16:uniqueId val="{00000002-790E-40FC-AAA3-081C17DEF110}"/>
              </c:ext>
            </c:extLst>
          </c:dPt>
          <c:dLbls>
            <c:dLbl>
              <c:idx val="3"/>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sl-SI"/>
                </a:p>
              </c:txPr>
              <c:showLegendKey val="0"/>
              <c:showVal val="1"/>
              <c:showCatName val="0"/>
              <c:showSerName val="0"/>
              <c:showPercent val="0"/>
              <c:showBubbleSize val="0"/>
              <c:extLst>
                <c:ext xmlns:c16="http://schemas.microsoft.com/office/drawing/2014/chart" uri="{C3380CC4-5D6E-409C-BE32-E72D297353CC}">
                  <c16:uniqueId val="{00000002-790E-40FC-AAA3-081C17DEF110}"/>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sl-SI"/>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Tabelle1!$A$2:$A$5</c:f>
              <c:strCache>
                <c:ptCount val="4"/>
                <c:pt idx="0">
                  <c:v>1. Quartal</c:v>
                </c:pt>
                <c:pt idx="1">
                  <c:v>2. Quartal</c:v>
                </c:pt>
                <c:pt idx="2">
                  <c:v>3. Quartal</c:v>
                </c:pt>
                <c:pt idx="3">
                  <c:v>4. Quartal</c:v>
                </c:pt>
              </c:strCache>
            </c:strRef>
          </c:cat>
          <c:val>
            <c:numRef>
              <c:f>Tabelle1!$B$2:$B$5</c:f>
              <c:numCache>
                <c:formatCode>General</c:formatCode>
                <c:ptCount val="4"/>
                <c:pt idx="0">
                  <c:v>10</c:v>
                </c:pt>
                <c:pt idx="1">
                  <c:v>32</c:v>
                </c:pt>
                <c:pt idx="2">
                  <c:v>32</c:v>
                </c:pt>
                <c:pt idx="3">
                  <c:v>26</c:v>
                </c:pt>
              </c:numCache>
            </c:numRef>
          </c:val>
          <c:extLst>
            <c:ext xmlns:c16="http://schemas.microsoft.com/office/drawing/2014/chart" uri="{C3380CC4-5D6E-409C-BE32-E72D297353CC}">
              <c16:uniqueId val="{00000000-790E-40FC-AAA3-081C17DEF110}"/>
            </c:ext>
          </c:extLst>
        </c:ser>
        <c:dLbls>
          <c:showLegendKey val="0"/>
          <c:showVal val="0"/>
          <c:showCatName val="0"/>
          <c:showSerName val="0"/>
          <c:showPercent val="0"/>
          <c:showBubbleSize val="0"/>
          <c:showLeaderLines val="1"/>
        </c:dLbls>
        <c:firstSliceAng val="0"/>
        <c:holeSize val="50"/>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sl-SI"/>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l-SI"/>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6.7537281047126987E-2"/>
          <c:y val="3.5479487007113696E-2"/>
          <c:w val="0.72624435970327061"/>
          <c:h val="0.68113667129097721"/>
        </c:manualLayout>
      </c:layout>
      <c:lineChart>
        <c:grouping val="standard"/>
        <c:varyColors val="0"/>
        <c:ser>
          <c:idx val="0"/>
          <c:order val="0"/>
          <c:tx>
            <c:strRef>
              <c:f>Tabelle1!$B$1</c:f>
              <c:strCache>
                <c:ptCount val="1"/>
                <c:pt idx="0">
                  <c:v>  Fußwege</c:v>
                </c:pt>
              </c:strCache>
            </c:strRef>
          </c:tx>
          <c:spPr>
            <a:ln>
              <a:solidFill>
                <a:schemeClr val="accent2"/>
              </a:solidFill>
            </a:ln>
          </c:spPr>
          <c:marker>
            <c:symbol val="none"/>
          </c:marker>
          <c:dPt>
            <c:idx val="20"/>
            <c:bubble3D val="0"/>
            <c:extLst>
              <c:ext xmlns:c16="http://schemas.microsoft.com/office/drawing/2014/chart" uri="{C3380CC4-5D6E-409C-BE32-E72D297353CC}">
                <c16:uniqueId val="{00000000-4D8F-40D6-A587-6C81C3558D7B}"/>
              </c:ext>
            </c:extLst>
          </c:dPt>
          <c:dPt>
            <c:idx val="21"/>
            <c:bubble3D val="0"/>
            <c:extLst>
              <c:ext xmlns:c16="http://schemas.microsoft.com/office/drawing/2014/chart" uri="{C3380CC4-5D6E-409C-BE32-E72D297353CC}">
                <c16:uniqueId val="{00000001-4D8F-40D6-A587-6C81C3558D7B}"/>
              </c:ext>
            </c:extLst>
          </c:dPt>
          <c:dPt>
            <c:idx val="22"/>
            <c:bubble3D val="0"/>
            <c:extLst>
              <c:ext xmlns:c16="http://schemas.microsoft.com/office/drawing/2014/chart" uri="{C3380CC4-5D6E-409C-BE32-E72D297353CC}">
                <c16:uniqueId val="{00000002-4D8F-40D6-A587-6C81C3558D7B}"/>
              </c:ext>
            </c:extLst>
          </c:dPt>
          <c:dPt>
            <c:idx val="23"/>
            <c:bubble3D val="0"/>
            <c:extLst>
              <c:ext xmlns:c16="http://schemas.microsoft.com/office/drawing/2014/chart" uri="{C3380CC4-5D6E-409C-BE32-E72D297353CC}">
                <c16:uniqueId val="{00000003-4D8F-40D6-A587-6C81C3558D7B}"/>
              </c:ext>
            </c:extLst>
          </c:dPt>
          <c:dPt>
            <c:idx val="24"/>
            <c:bubble3D val="0"/>
            <c:spPr>
              <a:ln>
                <a:noFill/>
              </a:ln>
            </c:spPr>
            <c:extLst>
              <c:ext xmlns:c16="http://schemas.microsoft.com/office/drawing/2014/chart" uri="{C3380CC4-5D6E-409C-BE32-E72D297353CC}">
                <c16:uniqueId val="{00000005-4D8F-40D6-A587-6C81C3558D7B}"/>
              </c:ext>
            </c:extLst>
          </c:dPt>
          <c:dPt>
            <c:idx val="25"/>
            <c:bubble3D val="0"/>
            <c:spPr>
              <a:ln>
                <a:noFill/>
              </a:ln>
            </c:spPr>
            <c:extLst>
              <c:ext xmlns:c16="http://schemas.microsoft.com/office/drawing/2014/chart" uri="{C3380CC4-5D6E-409C-BE32-E72D297353CC}">
                <c16:uniqueId val="{00000007-4D8F-40D6-A587-6C81C3558D7B}"/>
              </c:ext>
            </c:extLst>
          </c:dPt>
          <c:cat>
            <c:numRef>
              <c:f>Tabelle1!$A$2:$A$27</c:f>
              <c:numCache>
                <c:formatCode>General</c:formatCode>
                <c:ptCount val="26"/>
                <c:pt idx="0">
                  <c:v>2000</c:v>
                </c:pt>
                <c:pt idx="5">
                  <c:v>2005</c:v>
                </c:pt>
                <c:pt idx="10">
                  <c:v>2010</c:v>
                </c:pt>
                <c:pt idx="15">
                  <c:v>2015</c:v>
                </c:pt>
                <c:pt idx="20">
                  <c:v>2020</c:v>
                </c:pt>
                <c:pt idx="25">
                  <c:v>2025</c:v>
                </c:pt>
              </c:numCache>
            </c:numRef>
          </c:cat>
          <c:val>
            <c:numRef>
              <c:f>Tabelle1!$B$2:$B$27</c:f>
              <c:numCache>
                <c:formatCode>0%</c:formatCode>
                <c:ptCount val="26"/>
                <c:pt idx="0">
                  <c:v>0.26</c:v>
                </c:pt>
                <c:pt idx="1">
                  <c:v>0.27</c:v>
                </c:pt>
                <c:pt idx="2">
                  <c:v>0.27</c:v>
                </c:pt>
                <c:pt idx="3">
                  <c:v>0.27</c:v>
                </c:pt>
                <c:pt idx="4">
                  <c:v>0.27</c:v>
                </c:pt>
                <c:pt idx="5">
                  <c:v>0.28000000000000003</c:v>
                </c:pt>
                <c:pt idx="6">
                  <c:v>0.27</c:v>
                </c:pt>
                <c:pt idx="7">
                  <c:v>0.28000000000000003</c:v>
                </c:pt>
                <c:pt idx="8">
                  <c:v>0.27200000000000002</c:v>
                </c:pt>
                <c:pt idx="9">
                  <c:v>0.27</c:v>
                </c:pt>
                <c:pt idx="10">
                  <c:v>0.28000000000000003</c:v>
                </c:pt>
                <c:pt idx="11">
                  <c:v>0.28000000000000003</c:v>
                </c:pt>
                <c:pt idx="12">
                  <c:v>0.28000000000000003</c:v>
                </c:pt>
                <c:pt idx="13">
                  <c:v>0.27</c:v>
                </c:pt>
                <c:pt idx="14">
                  <c:v>0.26</c:v>
                </c:pt>
                <c:pt idx="15">
                  <c:v>0.27</c:v>
                </c:pt>
                <c:pt idx="16">
                  <c:v>0.27</c:v>
                </c:pt>
                <c:pt idx="17">
                  <c:v>0.28000000000000003</c:v>
                </c:pt>
                <c:pt idx="18">
                  <c:v>0.26</c:v>
                </c:pt>
                <c:pt idx="19">
                  <c:v>0.28000000000000003</c:v>
                </c:pt>
                <c:pt idx="20">
                  <c:v>0.37</c:v>
                </c:pt>
                <c:pt idx="21">
                  <c:v>0.35</c:v>
                </c:pt>
                <c:pt idx="22">
                  <c:v>0.35</c:v>
                </c:pt>
                <c:pt idx="23">
                  <c:v>0.32</c:v>
                </c:pt>
                <c:pt idx="24">
                  <c:v>0.28000000000000003</c:v>
                </c:pt>
                <c:pt idx="25">
                  <c:v>0.28000000000000003</c:v>
                </c:pt>
              </c:numCache>
            </c:numRef>
          </c:val>
          <c:smooth val="0"/>
          <c:extLst>
            <c:ext xmlns:c16="http://schemas.microsoft.com/office/drawing/2014/chart" uri="{C3380CC4-5D6E-409C-BE32-E72D297353CC}">
              <c16:uniqueId val="{00000008-4D8F-40D6-A587-6C81C3558D7B}"/>
            </c:ext>
          </c:extLst>
        </c:ser>
        <c:ser>
          <c:idx val="1"/>
          <c:order val="1"/>
          <c:tx>
            <c:strRef>
              <c:f>Tabelle1!$C$1</c:f>
              <c:strCache>
                <c:ptCount val="1"/>
                <c:pt idx="0">
                  <c:v>  Radverkehr</c:v>
                </c:pt>
              </c:strCache>
            </c:strRef>
          </c:tx>
          <c:spPr>
            <a:ln>
              <a:solidFill>
                <a:schemeClr val="accent4"/>
              </a:solidFill>
            </a:ln>
          </c:spPr>
          <c:marker>
            <c:symbol val="none"/>
          </c:marker>
          <c:dPt>
            <c:idx val="20"/>
            <c:bubble3D val="0"/>
            <c:extLst>
              <c:ext xmlns:c16="http://schemas.microsoft.com/office/drawing/2014/chart" uri="{C3380CC4-5D6E-409C-BE32-E72D297353CC}">
                <c16:uniqueId val="{00000009-4D8F-40D6-A587-6C81C3558D7B}"/>
              </c:ext>
            </c:extLst>
          </c:dPt>
          <c:dPt>
            <c:idx val="21"/>
            <c:bubble3D val="0"/>
            <c:extLst>
              <c:ext xmlns:c16="http://schemas.microsoft.com/office/drawing/2014/chart" uri="{C3380CC4-5D6E-409C-BE32-E72D297353CC}">
                <c16:uniqueId val="{0000000A-4D8F-40D6-A587-6C81C3558D7B}"/>
              </c:ext>
            </c:extLst>
          </c:dPt>
          <c:dPt>
            <c:idx val="22"/>
            <c:bubble3D val="0"/>
            <c:extLst>
              <c:ext xmlns:c16="http://schemas.microsoft.com/office/drawing/2014/chart" uri="{C3380CC4-5D6E-409C-BE32-E72D297353CC}">
                <c16:uniqueId val="{0000000B-4D8F-40D6-A587-6C81C3558D7B}"/>
              </c:ext>
            </c:extLst>
          </c:dPt>
          <c:dPt>
            <c:idx val="23"/>
            <c:bubble3D val="0"/>
            <c:extLst>
              <c:ext xmlns:c16="http://schemas.microsoft.com/office/drawing/2014/chart" uri="{C3380CC4-5D6E-409C-BE32-E72D297353CC}">
                <c16:uniqueId val="{0000000C-4D8F-40D6-A587-6C81C3558D7B}"/>
              </c:ext>
            </c:extLst>
          </c:dPt>
          <c:dPt>
            <c:idx val="24"/>
            <c:bubble3D val="0"/>
            <c:spPr>
              <a:ln>
                <a:noFill/>
              </a:ln>
            </c:spPr>
            <c:extLst>
              <c:ext xmlns:c16="http://schemas.microsoft.com/office/drawing/2014/chart" uri="{C3380CC4-5D6E-409C-BE32-E72D297353CC}">
                <c16:uniqueId val="{0000000E-4D8F-40D6-A587-6C81C3558D7B}"/>
              </c:ext>
            </c:extLst>
          </c:dPt>
          <c:dPt>
            <c:idx val="25"/>
            <c:bubble3D val="0"/>
            <c:spPr>
              <a:ln>
                <a:noFill/>
              </a:ln>
            </c:spPr>
            <c:extLst>
              <c:ext xmlns:c16="http://schemas.microsoft.com/office/drawing/2014/chart" uri="{C3380CC4-5D6E-409C-BE32-E72D297353CC}">
                <c16:uniqueId val="{00000010-4D8F-40D6-A587-6C81C3558D7B}"/>
              </c:ext>
            </c:extLst>
          </c:dPt>
          <c:cat>
            <c:numRef>
              <c:f>Tabelle1!$A$2:$A$27</c:f>
              <c:numCache>
                <c:formatCode>General</c:formatCode>
                <c:ptCount val="26"/>
                <c:pt idx="0">
                  <c:v>2000</c:v>
                </c:pt>
                <c:pt idx="5">
                  <c:v>2005</c:v>
                </c:pt>
                <c:pt idx="10">
                  <c:v>2010</c:v>
                </c:pt>
                <c:pt idx="15">
                  <c:v>2015</c:v>
                </c:pt>
                <c:pt idx="20">
                  <c:v>2020</c:v>
                </c:pt>
                <c:pt idx="25">
                  <c:v>2025</c:v>
                </c:pt>
              </c:numCache>
            </c:numRef>
          </c:cat>
          <c:val>
            <c:numRef>
              <c:f>Tabelle1!$C$2:$C$27</c:f>
              <c:numCache>
                <c:formatCode>0%</c:formatCode>
                <c:ptCount val="26"/>
                <c:pt idx="0">
                  <c:v>0.04</c:v>
                </c:pt>
                <c:pt idx="1">
                  <c:v>0.03</c:v>
                </c:pt>
                <c:pt idx="2">
                  <c:v>0.02</c:v>
                </c:pt>
                <c:pt idx="3">
                  <c:v>2.4E-2</c:v>
                </c:pt>
                <c:pt idx="4">
                  <c:v>0.03</c:v>
                </c:pt>
                <c:pt idx="5">
                  <c:v>0.03</c:v>
                </c:pt>
                <c:pt idx="6">
                  <c:v>0.04</c:v>
                </c:pt>
                <c:pt idx="7">
                  <c:v>0.05</c:v>
                </c:pt>
                <c:pt idx="8">
                  <c:v>4.8000000000000001E-2</c:v>
                </c:pt>
                <c:pt idx="9">
                  <c:v>0.06</c:v>
                </c:pt>
                <c:pt idx="10">
                  <c:v>0.05</c:v>
                </c:pt>
                <c:pt idx="11">
                  <c:v>0.06</c:v>
                </c:pt>
                <c:pt idx="12">
                  <c:v>0.06</c:v>
                </c:pt>
                <c:pt idx="13">
                  <c:v>0.06</c:v>
                </c:pt>
                <c:pt idx="14">
                  <c:v>6.9230769230769221E-2</c:v>
                </c:pt>
                <c:pt idx="15">
                  <c:v>7.3846153846153839E-2</c:v>
                </c:pt>
                <c:pt idx="16">
                  <c:v>7.0000000000000007E-2</c:v>
                </c:pt>
                <c:pt idx="17">
                  <c:v>7.0000000000000007E-2</c:v>
                </c:pt>
                <c:pt idx="18">
                  <c:v>7.0000000000000007E-2</c:v>
                </c:pt>
                <c:pt idx="19">
                  <c:v>7.0000000000000007E-2</c:v>
                </c:pt>
                <c:pt idx="20">
                  <c:v>0.09</c:v>
                </c:pt>
                <c:pt idx="21">
                  <c:v>0.09</c:v>
                </c:pt>
                <c:pt idx="22">
                  <c:v>0.09</c:v>
                </c:pt>
                <c:pt idx="23">
                  <c:v>0.1</c:v>
                </c:pt>
                <c:pt idx="24">
                  <c:v>0.11</c:v>
                </c:pt>
                <c:pt idx="25">
                  <c:v>0.12</c:v>
                </c:pt>
              </c:numCache>
            </c:numRef>
          </c:val>
          <c:smooth val="0"/>
          <c:extLst>
            <c:ext xmlns:c16="http://schemas.microsoft.com/office/drawing/2014/chart" uri="{C3380CC4-5D6E-409C-BE32-E72D297353CC}">
              <c16:uniqueId val="{00000011-4D8F-40D6-A587-6C81C3558D7B}"/>
            </c:ext>
          </c:extLst>
        </c:ser>
        <c:ser>
          <c:idx val="2"/>
          <c:order val="2"/>
          <c:tx>
            <c:strRef>
              <c:f>Tabelle1!$D$1</c:f>
              <c:strCache>
                <c:ptCount val="1"/>
                <c:pt idx="0">
                  <c:v>  PKW Verkehr</c:v>
                </c:pt>
              </c:strCache>
            </c:strRef>
          </c:tx>
          <c:spPr>
            <a:ln>
              <a:solidFill>
                <a:schemeClr val="accent6">
                  <a:lumMod val="90000"/>
                </a:schemeClr>
              </a:solidFill>
            </a:ln>
          </c:spPr>
          <c:marker>
            <c:symbol val="none"/>
          </c:marker>
          <c:dPt>
            <c:idx val="20"/>
            <c:bubble3D val="0"/>
            <c:extLst>
              <c:ext xmlns:c16="http://schemas.microsoft.com/office/drawing/2014/chart" uri="{C3380CC4-5D6E-409C-BE32-E72D297353CC}">
                <c16:uniqueId val="{00000012-4D8F-40D6-A587-6C81C3558D7B}"/>
              </c:ext>
            </c:extLst>
          </c:dPt>
          <c:dPt>
            <c:idx val="21"/>
            <c:bubble3D val="0"/>
            <c:extLst>
              <c:ext xmlns:c16="http://schemas.microsoft.com/office/drawing/2014/chart" uri="{C3380CC4-5D6E-409C-BE32-E72D297353CC}">
                <c16:uniqueId val="{00000013-4D8F-40D6-A587-6C81C3558D7B}"/>
              </c:ext>
            </c:extLst>
          </c:dPt>
          <c:dPt>
            <c:idx val="22"/>
            <c:bubble3D val="0"/>
            <c:extLst>
              <c:ext xmlns:c16="http://schemas.microsoft.com/office/drawing/2014/chart" uri="{C3380CC4-5D6E-409C-BE32-E72D297353CC}">
                <c16:uniqueId val="{00000014-4D8F-40D6-A587-6C81C3558D7B}"/>
              </c:ext>
            </c:extLst>
          </c:dPt>
          <c:dPt>
            <c:idx val="23"/>
            <c:bubble3D val="0"/>
            <c:extLst>
              <c:ext xmlns:c16="http://schemas.microsoft.com/office/drawing/2014/chart" uri="{C3380CC4-5D6E-409C-BE32-E72D297353CC}">
                <c16:uniqueId val="{00000015-4D8F-40D6-A587-6C81C3558D7B}"/>
              </c:ext>
            </c:extLst>
          </c:dPt>
          <c:dPt>
            <c:idx val="24"/>
            <c:bubble3D val="0"/>
            <c:spPr>
              <a:ln>
                <a:noFill/>
              </a:ln>
            </c:spPr>
            <c:extLst>
              <c:ext xmlns:c16="http://schemas.microsoft.com/office/drawing/2014/chart" uri="{C3380CC4-5D6E-409C-BE32-E72D297353CC}">
                <c16:uniqueId val="{00000017-4D8F-40D6-A587-6C81C3558D7B}"/>
              </c:ext>
            </c:extLst>
          </c:dPt>
          <c:dPt>
            <c:idx val="25"/>
            <c:bubble3D val="0"/>
            <c:spPr>
              <a:ln>
                <a:noFill/>
              </a:ln>
            </c:spPr>
            <c:extLst>
              <c:ext xmlns:c16="http://schemas.microsoft.com/office/drawing/2014/chart" uri="{C3380CC4-5D6E-409C-BE32-E72D297353CC}">
                <c16:uniqueId val="{00000019-4D8F-40D6-A587-6C81C3558D7B}"/>
              </c:ext>
            </c:extLst>
          </c:dPt>
          <c:cat>
            <c:numRef>
              <c:f>Tabelle1!$A$2:$A$27</c:f>
              <c:numCache>
                <c:formatCode>General</c:formatCode>
                <c:ptCount val="26"/>
                <c:pt idx="0">
                  <c:v>2000</c:v>
                </c:pt>
                <c:pt idx="5">
                  <c:v>2005</c:v>
                </c:pt>
                <c:pt idx="10">
                  <c:v>2010</c:v>
                </c:pt>
                <c:pt idx="15">
                  <c:v>2015</c:v>
                </c:pt>
                <c:pt idx="20">
                  <c:v>2020</c:v>
                </c:pt>
                <c:pt idx="25">
                  <c:v>2025</c:v>
                </c:pt>
              </c:numCache>
            </c:numRef>
          </c:cat>
          <c:val>
            <c:numRef>
              <c:f>Tabelle1!$D$2:$D$27</c:f>
              <c:numCache>
                <c:formatCode>0%</c:formatCode>
                <c:ptCount val="26"/>
                <c:pt idx="0">
                  <c:v>0.37</c:v>
                </c:pt>
                <c:pt idx="1">
                  <c:v>0.35</c:v>
                </c:pt>
                <c:pt idx="2">
                  <c:v>0.376</c:v>
                </c:pt>
                <c:pt idx="3">
                  <c:v>0.36799999999999999</c:v>
                </c:pt>
                <c:pt idx="4">
                  <c:v>0.36</c:v>
                </c:pt>
                <c:pt idx="5">
                  <c:v>0.34</c:v>
                </c:pt>
                <c:pt idx="6">
                  <c:v>0.34</c:v>
                </c:pt>
                <c:pt idx="7">
                  <c:v>0.32</c:v>
                </c:pt>
                <c:pt idx="8">
                  <c:v>0.33</c:v>
                </c:pt>
                <c:pt idx="9">
                  <c:v>0.32</c:v>
                </c:pt>
                <c:pt idx="10">
                  <c:v>0.31</c:v>
                </c:pt>
                <c:pt idx="11">
                  <c:v>0.28999999999999998</c:v>
                </c:pt>
                <c:pt idx="12">
                  <c:v>0.27</c:v>
                </c:pt>
                <c:pt idx="13">
                  <c:v>0.27</c:v>
                </c:pt>
                <c:pt idx="14">
                  <c:v>0.27</c:v>
                </c:pt>
                <c:pt idx="15">
                  <c:v>0.27</c:v>
                </c:pt>
                <c:pt idx="16">
                  <c:v>0.27</c:v>
                </c:pt>
                <c:pt idx="17">
                  <c:v>0.27</c:v>
                </c:pt>
                <c:pt idx="18">
                  <c:v>0.28000000000000003</c:v>
                </c:pt>
                <c:pt idx="19">
                  <c:v>0.27</c:v>
                </c:pt>
                <c:pt idx="20">
                  <c:v>0.27</c:v>
                </c:pt>
                <c:pt idx="21">
                  <c:v>0.26</c:v>
                </c:pt>
                <c:pt idx="22">
                  <c:v>0.26</c:v>
                </c:pt>
                <c:pt idx="23">
                  <c:v>0.26</c:v>
                </c:pt>
                <c:pt idx="24">
                  <c:v>0.21</c:v>
                </c:pt>
                <c:pt idx="25">
                  <c:v>0.2</c:v>
                </c:pt>
              </c:numCache>
            </c:numRef>
          </c:val>
          <c:smooth val="0"/>
          <c:extLst>
            <c:ext xmlns:c16="http://schemas.microsoft.com/office/drawing/2014/chart" uri="{C3380CC4-5D6E-409C-BE32-E72D297353CC}">
              <c16:uniqueId val="{0000001A-4D8F-40D6-A587-6C81C3558D7B}"/>
            </c:ext>
          </c:extLst>
        </c:ser>
        <c:ser>
          <c:idx val="3"/>
          <c:order val="3"/>
          <c:tx>
            <c:strRef>
              <c:f>Tabelle1!$E$1</c:f>
              <c:strCache>
                <c:ptCount val="1"/>
                <c:pt idx="0">
                  <c:v>  Öffentlicher Verkehr</c:v>
                </c:pt>
              </c:strCache>
            </c:strRef>
          </c:tx>
          <c:spPr>
            <a:ln>
              <a:solidFill>
                <a:schemeClr val="accent1"/>
              </a:solidFill>
            </a:ln>
          </c:spPr>
          <c:marker>
            <c:symbol val="none"/>
          </c:marker>
          <c:dPt>
            <c:idx val="20"/>
            <c:bubble3D val="0"/>
            <c:extLst>
              <c:ext xmlns:c16="http://schemas.microsoft.com/office/drawing/2014/chart" uri="{C3380CC4-5D6E-409C-BE32-E72D297353CC}">
                <c16:uniqueId val="{0000001B-4D8F-40D6-A587-6C81C3558D7B}"/>
              </c:ext>
            </c:extLst>
          </c:dPt>
          <c:dPt>
            <c:idx val="21"/>
            <c:bubble3D val="0"/>
            <c:extLst>
              <c:ext xmlns:c16="http://schemas.microsoft.com/office/drawing/2014/chart" uri="{C3380CC4-5D6E-409C-BE32-E72D297353CC}">
                <c16:uniqueId val="{0000001C-4D8F-40D6-A587-6C81C3558D7B}"/>
              </c:ext>
            </c:extLst>
          </c:dPt>
          <c:dPt>
            <c:idx val="22"/>
            <c:bubble3D val="0"/>
            <c:extLst>
              <c:ext xmlns:c16="http://schemas.microsoft.com/office/drawing/2014/chart" uri="{C3380CC4-5D6E-409C-BE32-E72D297353CC}">
                <c16:uniqueId val="{0000001D-4D8F-40D6-A587-6C81C3558D7B}"/>
              </c:ext>
            </c:extLst>
          </c:dPt>
          <c:dPt>
            <c:idx val="23"/>
            <c:bubble3D val="0"/>
            <c:extLst>
              <c:ext xmlns:c16="http://schemas.microsoft.com/office/drawing/2014/chart" uri="{C3380CC4-5D6E-409C-BE32-E72D297353CC}">
                <c16:uniqueId val="{0000001E-4D8F-40D6-A587-6C81C3558D7B}"/>
              </c:ext>
            </c:extLst>
          </c:dPt>
          <c:dPt>
            <c:idx val="24"/>
            <c:bubble3D val="0"/>
            <c:spPr>
              <a:ln>
                <a:noFill/>
              </a:ln>
            </c:spPr>
            <c:extLst>
              <c:ext xmlns:c16="http://schemas.microsoft.com/office/drawing/2014/chart" uri="{C3380CC4-5D6E-409C-BE32-E72D297353CC}">
                <c16:uniqueId val="{00000020-4D8F-40D6-A587-6C81C3558D7B}"/>
              </c:ext>
            </c:extLst>
          </c:dPt>
          <c:dPt>
            <c:idx val="25"/>
            <c:bubble3D val="0"/>
            <c:spPr>
              <a:ln>
                <a:noFill/>
              </a:ln>
            </c:spPr>
            <c:extLst>
              <c:ext xmlns:c16="http://schemas.microsoft.com/office/drawing/2014/chart" uri="{C3380CC4-5D6E-409C-BE32-E72D297353CC}">
                <c16:uniqueId val="{00000022-4D8F-40D6-A587-6C81C3558D7B}"/>
              </c:ext>
            </c:extLst>
          </c:dPt>
          <c:cat>
            <c:numRef>
              <c:f>Tabelle1!$A$2:$A$27</c:f>
              <c:numCache>
                <c:formatCode>General</c:formatCode>
                <c:ptCount val="26"/>
                <c:pt idx="0">
                  <c:v>2000</c:v>
                </c:pt>
                <c:pt idx="5">
                  <c:v>2005</c:v>
                </c:pt>
                <c:pt idx="10">
                  <c:v>2010</c:v>
                </c:pt>
                <c:pt idx="15">
                  <c:v>2015</c:v>
                </c:pt>
                <c:pt idx="20">
                  <c:v>2020</c:v>
                </c:pt>
                <c:pt idx="25">
                  <c:v>2025</c:v>
                </c:pt>
              </c:numCache>
            </c:numRef>
          </c:cat>
          <c:val>
            <c:numRef>
              <c:f>Tabelle1!$E$2:$E$27</c:f>
              <c:numCache>
                <c:formatCode>0%</c:formatCode>
                <c:ptCount val="26"/>
                <c:pt idx="0">
                  <c:v>0.33375000000000005</c:v>
                </c:pt>
                <c:pt idx="1">
                  <c:v>0.34</c:v>
                </c:pt>
                <c:pt idx="2">
                  <c:v>0.34</c:v>
                </c:pt>
                <c:pt idx="3">
                  <c:v>0.34399999999999997</c:v>
                </c:pt>
                <c:pt idx="4">
                  <c:v>0.34</c:v>
                </c:pt>
                <c:pt idx="5">
                  <c:v>0.34</c:v>
                </c:pt>
                <c:pt idx="6">
                  <c:v>0.35</c:v>
                </c:pt>
                <c:pt idx="7">
                  <c:v>0.35399999999999998</c:v>
                </c:pt>
                <c:pt idx="8">
                  <c:v>0.35</c:v>
                </c:pt>
                <c:pt idx="9">
                  <c:v>0.35</c:v>
                </c:pt>
                <c:pt idx="10">
                  <c:v>0.36</c:v>
                </c:pt>
                <c:pt idx="11">
                  <c:v>0.37</c:v>
                </c:pt>
                <c:pt idx="12">
                  <c:v>0.39</c:v>
                </c:pt>
                <c:pt idx="13">
                  <c:v>0.39</c:v>
                </c:pt>
                <c:pt idx="14">
                  <c:v>0.3915384615384615</c:v>
                </c:pt>
                <c:pt idx="15">
                  <c:v>0.39</c:v>
                </c:pt>
                <c:pt idx="16">
                  <c:v>0.39</c:v>
                </c:pt>
                <c:pt idx="17">
                  <c:v>0.38</c:v>
                </c:pt>
                <c:pt idx="18">
                  <c:v>0.38</c:v>
                </c:pt>
                <c:pt idx="19">
                  <c:v>0.38</c:v>
                </c:pt>
                <c:pt idx="20">
                  <c:v>0.27</c:v>
                </c:pt>
                <c:pt idx="21">
                  <c:v>0.3</c:v>
                </c:pt>
                <c:pt idx="22">
                  <c:v>0.3</c:v>
                </c:pt>
                <c:pt idx="23">
                  <c:v>0.32</c:v>
                </c:pt>
                <c:pt idx="24">
                  <c:v>0.4</c:v>
                </c:pt>
                <c:pt idx="25">
                  <c:v>0.4</c:v>
                </c:pt>
              </c:numCache>
            </c:numRef>
          </c:val>
          <c:smooth val="0"/>
          <c:extLst>
            <c:ext xmlns:c16="http://schemas.microsoft.com/office/drawing/2014/chart" uri="{C3380CC4-5D6E-409C-BE32-E72D297353CC}">
              <c16:uniqueId val="{00000023-4D8F-40D6-A587-6C81C3558D7B}"/>
            </c:ext>
          </c:extLst>
        </c:ser>
        <c:dLbls>
          <c:showLegendKey val="0"/>
          <c:showVal val="0"/>
          <c:showCatName val="0"/>
          <c:showSerName val="0"/>
          <c:showPercent val="0"/>
          <c:showBubbleSize val="0"/>
        </c:dLbls>
        <c:smooth val="0"/>
        <c:axId val="222210936"/>
        <c:axId val="222213568"/>
      </c:lineChart>
      <c:catAx>
        <c:axId val="222210936"/>
        <c:scaling>
          <c:orientation val="minMax"/>
        </c:scaling>
        <c:delete val="0"/>
        <c:axPos val="b"/>
        <c:numFmt formatCode="General" sourceLinked="1"/>
        <c:majorTickMark val="cross"/>
        <c:minorTickMark val="none"/>
        <c:tickLblPos val="low"/>
        <c:txPr>
          <a:bodyPr rot="-5400000" vert="horz"/>
          <a:lstStyle/>
          <a:p>
            <a:pPr>
              <a:defRPr sz="1400"/>
            </a:pPr>
            <a:endParaRPr lang="sl-SI"/>
          </a:p>
        </c:txPr>
        <c:crossAx val="222213568"/>
        <c:crossesAt val="0"/>
        <c:auto val="0"/>
        <c:lblAlgn val="ctr"/>
        <c:lblOffset val="100"/>
        <c:tickMarkSkip val="1"/>
        <c:noMultiLvlLbl val="0"/>
      </c:catAx>
      <c:valAx>
        <c:axId val="222213568"/>
        <c:scaling>
          <c:orientation val="minMax"/>
        </c:scaling>
        <c:delete val="0"/>
        <c:axPos val="l"/>
        <c:majorGridlines/>
        <c:numFmt formatCode="0%" sourceLinked="0"/>
        <c:majorTickMark val="out"/>
        <c:minorTickMark val="none"/>
        <c:tickLblPos val="nextTo"/>
        <c:crossAx val="222210936"/>
        <c:crossesAt val="1"/>
        <c:crossBetween val="midCat"/>
      </c:valAx>
      <c:spPr>
        <a:ln>
          <a:prstDash val="sysDash"/>
        </a:ln>
      </c:spPr>
    </c:plotArea>
    <c:plotVisOnly val="1"/>
    <c:dispBlanksAs val="zero"/>
    <c:showDLblsOverMax val="0"/>
  </c:chart>
  <c:txPr>
    <a:bodyPr/>
    <a:lstStyle/>
    <a:p>
      <a:pPr>
        <a:defRPr sz="1800"/>
      </a:pPr>
      <a:endParaRPr lang="sl-SI"/>
    </a:p>
  </c:txPr>
  <c:externalData r:id="rId2">
    <c:autoUpdate val="0"/>
  </c:externalData>
  <c:userShapes r:id="rId3"/>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l-SI"/>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9119632801893538E-2"/>
          <c:y val="4.6850735046342878E-2"/>
          <c:w val="0.90530931545910109"/>
          <c:h val="0.68978573989708514"/>
        </c:manualLayout>
      </c:layout>
      <c:barChart>
        <c:barDir val="col"/>
        <c:grouping val="clustered"/>
        <c:varyColors val="0"/>
        <c:ser>
          <c:idx val="0"/>
          <c:order val="0"/>
          <c:tx>
            <c:strRef>
              <c:f>Tabelle1!$B$1</c:f>
              <c:strCache>
                <c:ptCount val="1"/>
                <c:pt idx="0">
                  <c:v>Investment in infrastructure for walking</c:v>
                </c:pt>
              </c:strCache>
            </c:strRef>
          </c:tx>
          <c:spPr>
            <a:solidFill>
              <a:schemeClr val="accent1"/>
            </a:solidFill>
            <a:ln>
              <a:noFill/>
            </a:ln>
            <a:effectLst/>
          </c:spPr>
          <c:invertIfNegative val="0"/>
          <c:cat>
            <c:numRef>
              <c:f>Tabelle1!$A$2:$A$3</c:f>
              <c:numCache>
                <c:formatCode>General</c:formatCode>
                <c:ptCount val="2"/>
                <c:pt idx="0">
                  <c:v>2022</c:v>
                </c:pt>
                <c:pt idx="1">
                  <c:v>2023</c:v>
                </c:pt>
              </c:numCache>
            </c:numRef>
          </c:cat>
          <c:val>
            <c:numRef>
              <c:f>Tabelle1!$B$2:$B$3</c:f>
              <c:numCache>
                <c:formatCode>General</c:formatCode>
                <c:ptCount val="2"/>
                <c:pt idx="0">
                  <c:v>5.4</c:v>
                </c:pt>
                <c:pt idx="1">
                  <c:v>21</c:v>
                </c:pt>
              </c:numCache>
            </c:numRef>
          </c:val>
          <c:extLst>
            <c:ext xmlns:c16="http://schemas.microsoft.com/office/drawing/2014/chart" uri="{C3380CC4-5D6E-409C-BE32-E72D297353CC}">
              <c16:uniqueId val="{00000000-3375-431D-BDE5-9C6431145685}"/>
            </c:ext>
          </c:extLst>
        </c:ser>
        <c:ser>
          <c:idx val="1"/>
          <c:order val="1"/>
          <c:tx>
            <c:strRef>
              <c:f>Tabelle1!$C$1</c:f>
              <c:strCache>
                <c:ptCount val="1"/>
                <c:pt idx="0">
                  <c:v>federal funding</c:v>
                </c:pt>
              </c:strCache>
            </c:strRef>
          </c:tx>
          <c:spPr>
            <a:solidFill>
              <a:schemeClr val="accent2"/>
            </a:solidFill>
            <a:ln>
              <a:noFill/>
            </a:ln>
            <a:effectLst/>
          </c:spPr>
          <c:invertIfNegative val="0"/>
          <c:cat>
            <c:numRef>
              <c:f>Tabelle1!$A$2:$A$3</c:f>
              <c:numCache>
                <c:formatCode>General</c:formatCode>
                <c:ptCount val="2"/>
                <c:pt idx="0">
                  <c:v>2022</c:v>
                </c:pt>
                <c:pt idx="1">
                  <c:v>2023</c:v>
                </c:pt>
              </c:numCache>
            </c:numRef>
          </c:cat>
          <c:val>
            <c:numRef>
              <c:f>Tabelle1!$C$2:$C$3</c:f>
              <c:numCache>
                <c:formatCode>General</c:formatCode>
                <c:ptCount val="2"/>
                <c:pt idx="0">
                  <c:v>2.7</c:v>
                </c:pt>
                <c:pt idx="1">
                  <c:v>10.5</c:v>
                </c:pt>
              </c:numCache>
            </c:numRef>
          </c:val>
          <c:extLst>
            <c:ext xmlns:c16="http://schemas.microsoft.com/office/drawing/2014/chart" uri="{C3380CC4-5D6E-409C-BE32-E72D297353CC}">
              <c16:uniqueId val="{00000001-3375-431D-BDE5-9C6431145685}"/>
            </c:ext>
          </c:extLst>
        </c:ser>
        <c:dLbls>
          <c:showLegendKey val="0"/>
          <c:showVal val="0"/>
          <c:showCatName val="0"/>
          <c:showSerName val="0"/>
          <c:showPercent val="0"/>
          <c:showBubbleSize val="0"/>
        </c:dLbls>
        <c:gapWidth val="219"/>
        <c:overlap val="-27"/>
        <c:axId val="299533120"/>
        <c:axId val="299532464"/>
      </c:barChart>
      <c:catAx>
        <c:axId val="2995331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sl-SI"/>
          </a:p>
        </c:txPr>
        <c:crossAx val="299532464"/>
        <c:crosses val="autoZero"/>
        <c:auto val="1"/>
        <c:lblAlgn val="ctr"/>
        <c:lblOffset val="100"/>
        <c:noMultiLvlLbl val="0"/>
      </c:catAx>
      <c:valAx>
        <c:axId val="29953246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sl-SI"/>
          </a:p>
        </c:txPr>
        <c:crossAx val="299533120"/>
        <c:crosses val="autoZero"/>
        <c:crossBetween val="between"/>
      </c:valAx>
      <c:spPr>
        <a:noFill/>
        <a:ln>
          <a:noFill/>
        </a:ln>
        <a:effectLst/>
      </c:spPr>
    </c:plotArea>
    <c:legend>
      <c:legendPos val="b"/>
      <c:layout>
        <c:manualLayout>
          <c:xMode val="edge"/>
          <c:yMode val="edge"/>
          <c:x val="3.8503926904498803E-2"/>
          <c:y val="0.83364082682070717"/>
          <c:w val="0.91329985983219575"/>
          <c:h val="0.16421438573822586"/>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l-SI"/>
        </a:p>
      </c:txPr>
    </c:legend>
    <c:plotVisOnly val="1"/>
    <c:dispBlanksAs val="gap"/>
    <c:showDLblsOverMax val="0"/>
  </c:chart>
  <c:spPr>
    <a:noFill/>
    <a:ln>
      <a:noFill/>
    </a:ln>
    <a:effectLst/>
  </c:spPr>
  <c:txPr>
    <a:bodyPr/>
    <a:lstStyle/>
    <a:p>
      <a:pPr>
        <a:defRPr/>
      </a:pPr>
      <a:endParaRPr lang="sl-SI"/>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_rels/drawing1.xml.rels><?xml version="1.0" encoding="UTF-8" standalone="yes"?>
<Relationships xmlns="http://schemas.openxmlformats.org/package/2006/relationships"><Relationship Id="rId3" Type="http://schemas.openxmlformats.org/officeDocument/2006/relationships/image" Target="../media/image32.png"/><Relationship Id="rId2" Type="http://schemas.microsoft.com/office/2007/relationships/hdphoto" Target="../media/hdphoto1.wdp"/><Relationship Id="rId1" Type="http://schemas.openxmlformats.org/officeDocument/2006/relationships/image" Target="../media/image31.png"/></Relationships>
</file>

<file path=ppt/drawings/drawing1.xml><?xml version="1.0" encoding="utf-8"?>
<c:userShapes xmlns:c="http://schemas.openxmlformats.org/drawingml/2006/chart">
  <cdr:relSizeAnchor xmlns:cdr="http://schemas.openxmlformats.org/drawingml/2006/chartDrawing">
    <cdr:from>
      <cdr:x>0.80311</cdr:x>
      <cdr:y>0.52826</cdr:y>
    </cdr:from>
    <cdr:to>
      <cdr:x>0.85627</cdr:x>
      <cdr:y>0.60584</cdr:y>
    </cdr:to>
    <cdr:pic>
      <cdr:nvPicPr>
        <cdr:cNvPr id="70" name="Picture 8">
          <a:extLst xmlns:a="http://schemas.openxmlformats.org/drawingml/2006/main">
            <a:ext uri="{FF2B5EF4-FFF2-40B4-BE49-F238E27FC236}">
              <a16:creationId xmlns:a16="http://schemas.microsoft.com/office/drawing/2014/main" id="{C3575792-1849-49B6-B878-619F768199F9}"/>
            </a:ext>
          </a:extLst>
        </cdr:cNvPr>
        <cdr:cNvPicPr>
          <a:picLocks xmlns:a="http://schemas.openxmlformats.org/drawingml/2006/main" noChangeAspect="1" noChangeArrowheads="1"/>
        </cdr:cNvPicPr>
      </cdr:nvPicPr>
      <cdr:blipFill>
        <a:blip xmlns:a="http://schemas.openxmlformats.org/drawingml/2006/main" xmlns:r="http://schemas.openxmlformats.org/officeDocument/2006/relationships" r:embed="rId1">
          <a:extLst>
            <a:ext uri="{BEBA8EAE-BF5A-486C-A8C5-ECC9F3942E4B}">
              <a14:imgProps xmlns:a14="http://schemas.microsoft.com/office/drawing/2010/main">
                <a14:imgLayer r:embed="rId2">
                  <a14:imgEffect>
                    <a14:brightnessContrast bright="-1000" contrast="5000"/>
                  </a14:imgEffect>
                </a14:imgLayer>
              </a14:imgProps>
            </a:ext>
            <a:ext uri="{28A0092B-C50C-407E-A947-70E740481C1C}">
              <a14:useLocalDpi xmlns:a14="http://schemas.microsoft.com/office/drawing/2010/main" val="0"/>
            </a:ext>
          </a:extLst>
        </a:blip>
        <a:srcRect xmlns:a="http://schemas.openxmlformats.org/drawingml/2006/main"/>
        <a:stretch xmlns:a="http://schemas.openxmlformats.org/drawingml/2006/main">
          <a:fillRect/>
        </a:stretch>
      </cdr:blipFill>
      <cdr:spPr bwMode="auto">
        <a:xfrm xmlns:a="http://schemas.openxmlformats.org/drawingml/2006/main">
          <a:off x="9678770" y="2766003"/>
          <a:ext cx="640627" cy="406244"/>
        </a:xfrm>
        <a:prstGeom xmlns:a="http://schemas.openxmlformats.org/drawingml/2006/main" prst="rect">
          <a:avLst/>
        </a:prstGeom>
        <a:noFill xmlns:a="http://schemas.openxmlformats.org/drawingml/2006/main"/>
        <a:ln xmlns:a="http://schemas.openxmlformats.org/drawingml/2006/main">
          <a:noFill/>
        </a:ln>
        <a:effectLst xmlns:a="http://schemas.openxmlformats.org/drawingml/2006/main"/>
        <a:extLst xmlns:a="http://schemas.openxmlformats.org/drawingml/2006/main">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cdr:spPr>
    </cdr:pic>
  </cdr:relSizeAnchor>
  <cdr:relSizeAnchor xmlns:cdr="http://schemas.openxmlformats.org/drawingml/2006/chartDrawing">
    <cdr:from>
      <cdr:x>0.80311</cdr:x>
      <cdr:y>0.41439</cdr:y>
    </cdr:from>
    <cdr:to>
      <cdr:x>0.86297</cdr:x>
      <cdr:y>0.47795</cdr:y>
    </cdr:to>
    <cdr:sp macro="" textlink="">
      <cdr:nvSpPr>
        <cdr:cNvPr id="72" name="Textfeld 1"/>
        <cdr:cNvSpPr txBox="1"/>
      </cdr:nvSpPr>
      <cdr:spPr>
        <a:xfrm xmlns:a="http://schemas.openxmlformats.org/drawingml/2006/main">
          <a:off x="9678770" y="2169761"/>
          <a:ext cx="721407" cy="332806"/>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de-AT" sz="1600" dirty="0">
              <a:solidFill>
                <a:schemeClr val="accent6">
                  <a:lumMod val="90000"/>
                </a:schemeClr>
              </a:solidFill>
              <a:latin typeface="+mj-lt"/>
            </a:rPr>
            <a:t>20%</a:t>
          </a:r>
        </a:p>
      </cdr:txBody>
    </cdr:sp>
  </cdr:relSizeAnchor>
  <cdr:relSizeAnchor xmlns:cdr="http://schemas.openxmlformats.org/drawingml/2006/chartDrawing">
    <cdr:from>
      <cdr:x>0.73956</cdr:x>
      <cdr:y>0.49569</cdr:y>
    </cdr:from>
    <cdr:to>
      <cdr:x>0.79942</cdr:x>
      <cdr:y>0.55222</cdr:y>
    </cdr:to>
    <cdr:sp macro="" textlink="">
      <cdr:nvSpPr>
        <cdr:cNvPr id="85" name="Textfeld 1"/>
        <cdr:cNvSpPr txBox="1"/>
      </cdr:nvSpPr>
      <cdr:spPr>
        <a:xfrm xmlns:a="http://schemas.openxmlformats.org/drawingml/2006/main">
          <a:off x="8912912" y="2595467"/>
          <a:ext cx="721407" cy="295997"/>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de-AT" sz="1600" dirty="0">
              <a:solidFill>
                <a:schemeClr val="accent4"/>
              </a:solidFill>
              <a:latin typeface="+mj-lt"/>
            </a:rPr>
            <a:t>10%</a:t>
          </a:r>
        </a:p>
      </cdr:txBody>
    </cdr:sp>
  </cdr:relSizeAnchor>
  <cdr:relSizeAnchor xmlns:cdr="http://schemas.openxmlformats.org/drawingml/2006/chartDrawing">
    <cdr:from>
      <cdr:x>0.74009</cdr:x>
      <cdr:y>0.26348</cdr:y>
    </cdr:from>
    <cdr:to>
      <cdr:x>0.79995</cdr:x>
      <cdr:y>0.32704</cdr:y>
    </cdr:to>
    <cdr:sp macro="" textlink="">
      <cdr:nvSpPr>
        <cdr:cNvPr id="86" name="Textfeld 1"/>
        <cdr:cNvSpPr txBox="1"/>
      </cdr:nvSpPr>
      <cdr:spPr>
        <a:xfrm xmlns:a="http://schemas.openxmlformats.org/drawingml/2006/main">
          <a:off x="8919283" y="1379622"/>
          <a:ext cx="721407" cy="332807"/>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de-AT" sz="1600" dirty="0">
              <a:solidFill>
                <a:schemeClr val="accent6">
                  <a:lumMod val="90000"/>
                </a:schemeClr>
              </a:solidFill>
              <a:latin typeface="+mj-lt"/>
            </a:rPr>
            <a:t>26%</a:t>
          </a:r>
        </a:p>
      </cdr:txBody>
    </cdr:sp>
  </cdr:relSizeAnchor>
  <cdr:relSizeAnchor xmlns:cdr="http://schemas.openxmlformats.org/drawingml/2006/chartDrawing">
    <cdr:from>
      <cdr:x>0.74162</cdr:x>
      <cdr:y>0.17488</cdr:y>
    </cdr:from>
    <cdr:to>
      <cdr:x>0.80564</cdr:x>
      <cdr:y>0.23343</cdr:y>
    </cdr:to>
    <cdr:sp macro="" textlink="">
      <cdr:nvSpPr>
        <cdr:cNvPr id="87" name="Textfeld 1"/>
        <cdr:cNvSpPr txBox="1"/>
      </cdr:nvSpPr>
      <cdr:spPr>
        <a:xfrm xmlns:a="http://schemas.openxmlformats.org/drawingml/2006/main">
          <a:off x="8937705" y="915697"/>
          <a:ext cx="771541" cy="306573"/>
        </a:xfrm>
        <a:prstGeom xmlns:a="http://schemas.openxmlformats.org/drawingml/2006/main" prst="rect">
          <a:avLst/>
        </a:prstGeom>
        <a:ln xmlns:a="http://schemas.openxmlformats.org/drawingml/2006/main">
          <a:noFill/>
        </a:ln>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de-AT" sz="1600" dirty="0">
              <a:solidFill>
                <a:schemeClr val="accent2"/>
              </a:solidFill>
              <a:latin typeface="+mj-lt"/>
            </a:rPr>
            <a:t>32%</a:t>
          </a:r>
        </a:p>
      </cdr:txBody>
    </cdr:sp>
  </cdr:relSizeAnchor>
  <cdr:relSizeAnchor xmlns:cdr="http://schemas.openxmlformats.org/drawingml/2006/chartDrawing">
    <cdr:from>
      <cdr:x>0.74103</cdr:x>
      <cdr:y>0.2116</cdr:y>
    </cdr:from>
    <cdr:to>
      <cdr:x>0.85317</cdr:x>
      <cdr:y>0.27784</cdr:y>
    </cdr:to>
    <cdr:sp macro="" textlink="">
      <cdr:nvSpPr>
        <cdr:cNvPr id="89" name="Textfeld 1"/>
        <cdr:cNvSpPr txBox="1"/>
      </cdr:nvSpPr>
      <cdr:spPr>
        <a:xfrm xmlns:a="http://schemas.openxmlformats.org/drawingml/2006/main">
          <a:off x="8930559" y="1107956"/>
          <a:ext cx="1351462" cy="346839"/>
        </a:xfrm>
        <a:prstGeom xmlns:a="http://schemas.openxmlformats.org/drawingml/2006/main" prst="rect">
          <a:avLst/>
        </a:prstGeom>
        <a:ln xmlns:a="http://schemas.openxmlformats.org/drawingml/2006/main">
          <a:noFill/>
        </a:ln>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de-AT" sz="1600" dirty="0">
              <a:solidFill>
                <a:schemeClr val="accent1"/>
              </a:solidFill>
              <a:latin typeface="+mj-lt"/>
            </a:rPr>
            <a:t>32%</a:t>
          </a:r>
        </a:p>
      </cdr:txBody>
    </cdr:sp>
  </cdr:relSizeAnchor>
  <cdr:relSizeAnchor xmlns:cdr="http://schemas.openxmlformats.org/drawingml/2006/chartDrawing">
    <cdr:from>
      <cdr:x>0.80787</cdr:x>
      <cdr:y>0.34291</cdr:y>
    </cdr:from>
    <cdr:to>
      <cdr:x>0.85947</cdr:x>
      <cdr:y>0.41556</cdr:y>
    </cdr:to>
    <cdr:pic>
      <cdr:nvPicPr>
        <cdr:cNvPr id="2" name="chart">
          <a:extLst xmlns:a="http://schemas.openxmlformats.org/drawingml/2006/main">
            <a:ext uri="{FF2B5EF4-FFF2-40B4-BE49-F238E27FC236}">
              <a16:creationId xmlns:a16="http://schemas.microsoft.com/office/drawing/2014/main" id="{A084DDBE-D544-437C-8B7B-10F9521E2A59}"/>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3"/>
        <a:stretch xmlns:a="http://schemas.openxmlformats.org/drawingml/2006/main">
          <a:fillRect/>
        </a:stretch>
      </cdr:blipFill>
      <cdr:spPr>
        <a:xfrm xmlns:a="http://schemas.openxmlformats.org/drawingml/2006/main">
          <a:off x="9736086" y="1795524"/>
          <a:ext cx="621861" cy="380402"/>
        </a:xfrm>
        <a:prstGeom xmlns:a="http://schemas.openxmlformats.org/drawingml/2006/main" prst="rect">
          <a:avLst/>
        </a:prstGeom>
      </cdr:spPr>
    </cdr:pic>
  </cdr:relSizeAnchor>
  <cdr:relSizeAnchor xmlns:cdr="http://schemas.openxmlformats.org/drawingml/2006/chartDrawing">
    <cdr:from>
      <cdr:x>0.72808</cdr:x>
      <cdr:y>0.21417</cdr:y>
    </cdr:from>
    <cdr:to>
      <cdr:x>0.74343</cdr:x>
      <cdr:y>0.24778</cdr:y>
    </cdr:to>
    <cdr:sp macro="" textlink="">
      <cdr:nvSpPr>
        <cdr:cNvPr id="63" name="Flussdiagramm: Verbindungsstelle 62"/>
        <cdr:cNvSpPr/>
      </cdr:nvSpPr>
      <cdr:spPr>
        <a:xfrm xmlns:a="http://schemas.openxmlformats.org/drawingml/2006/main" rot="18040243">
          <a:off x="8779027" y="1116931"/>
          <a:ext cx="175985" cy="184985"/>
        </a:xfrm>
        <a:prstGeom xmlns:a="http://schemas.openxmlformats.org/drawingml/2006/main" prst="flowChartConnector">
          <a:avLst/>
        </a:prstGeom>
        <a:solidFill xmlns:a="http://schemas.openxmlformats.org/drawingml/2006/main">
          <a:schemeClr val="accent1"/>
        </a:solidFill>
        <a:ln xmlns:a="http://schemas.openxmlformats.org/drawingml/2006/main" w="50800">
          <a:solidFill>
            <a:schemeClr val="accent2"/>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de-DE">
            <a:solidFill>
              <a:schemeClr val="accent6">
                <a:lumMod val="90000"/>
              </a:schemeClr>
            </a:solidFill>
          </a:endParaRPr>
        </a:p>
      </cdr:txBody>
    </cdr:sp>
  </cdr:relSizeAnchor>
  <cdr:relSizeAnchor xmlns:cdr="http://schemas.openxmlformats.org/drawingml/2006/chartDrawing">
    <cdr:from>
      <cdr:x>0.71862</cdr:x>
      <cdr:y>0.62689</cdr:y>
    </cdr:from>
    <cdr:to>
      <cdr:x>0.75414</cdr:x>
      <cdr:y>0.87515</cdr:y>
    </cdr:to>
    <cdr:sp macro="" textlink="">
      <cdr:nvSpPr>
        <cdr:cNvPr id="10" name="Textfeld 1"/>
        <cdr:cNvSpPr txBox="1"/>
      </cdr:nvSpPr>
      <cdr:spPr>
        <a:xfrm xmlns:a="http://schemas.openxmlformats.org/drawingml/2006/main" rot="16200000">
          <a:off x="8224596" y="3718390"/>
          <a:ext cx="1299905" cy="428037"/>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de-AT" sz="2000" dirty="0">
              <a:latin typeface="+mj-lt"/>
            </a:rPr>
            <a:t>2023</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938" cy="498056"/>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777607" y="0"/>
            <a:ext cx="2889938" cy="498056"/>
          </a:xfrm>
          <a:prstGeom prst="rect">
            <a:avLst/>
          </a:prstGeom>
        </p:spPr>
        <p:txBody>
          <a:bodyPr vert="horz" lIns="91440" tIns="45720" rIns="91440" bIns="45720" rtlCol="0"/>
          <a:lstStyle>
            <a:lvl1pPr algn="r">
              <a:defRPr sz="1200"/>
            </a:lvl1pPr>
          </a:lstStyle>
          <a:p>
            <a:fld id="{A410AB28-7090-E540-B152-FA343A2F1691}" type="datetimeFigureOut">
              <a:rPr lang="en-US" smtClean="0"/>
              <a:pPr/>
              <a:t>11/7/2024</a:t>
            </a:fld>
            <a:endParaRPr lang="en-US"/>
          </a:p>
        </p:txBody>
      </p:sp>
      <p:sp>
        <p:nvSpPr>
          <p:cNvPr id="4" name="Footer Placeholder 3"/>
          <p:cNvSpPr>
            <a:spLocks noGrp="1"/>
          </p:cNvSpPr>
          <p:nvPr>
            <p:ph type="ftr" sz="quarter" idx="2"/>
          </p:nvPr>
        </p:nvSpPr>
        <p:spPr>
          <a:xfrm>
            <a:off x="0" y="9428586"/>
            <a:ext cx="2889938" cy="49805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777607" y="9428586"/>
            <a:ext cx="2889938" cy="498055"/>
          </a:xfrm>
          <a:prstGeom prst="rect">
            <a:avLst/>
          </a:prstGeom>
        </p:spPr>
        <p:txBody>
          <a:bodyPr vert="horz" lIns="91440" tIns="45720" rIns="91440" bIns="45720" rtlCol="0" anchor="b"/>
          <a:lstStyle>
            <a:lvl1pPr algn="r">
              <a:defRPr sz="1200"/>
            </a:lvl1pPr>
          </a:lstStyle>
          <a:p>
            <a:fld id="{E13B8C03-9970-734A-A947-FCB2A0BCE139}" type="slidenum">
              <a:rPr lang="en-US" smtClean="0"/>
              <a:pPr/>
              <a:t>‹#›</a:t>
            </a:fld>
            <a:endParaRPr lang="en-US"/>
          </a:p>
        </p:txBody>
      </p:sp>
    </p:spTree>
    <p:extLst>
      <p:ext uri="{BB962C8B-B14F-4D97-AF65-F5344CB8AC3E}">
        <p14:creationId xmlns:p14="http://schemas.microsoft.com/office/powerpoint/2010/main" val="17363814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889938" cy="498056"/>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777607" y="0"/>
            <a:ext cx="2889938" cy="498056"/>
          </a:xfrm>
          <a:prstGeom prst="rect">
            <a:avLst/>
          </a:prstGeom>
        </p:spPr>
        <p:txBody>
          <a:bodyPr vert="horz" lIns="91440" tIns="45720" rIns="91440" bIns="45720" rtlCol="0"/>
          <a:lstStyle>
            <a:lvl1pPr algn="r">
              <a:defRPr sz="1200"/>
            </a:lvl1pPr>
          </a:lstStyle>
          <a:p>
            <a:fld id="{33B55F9E-01DA-4647-9A97-887EA937F040}" type="datetimeFigureOut">
              <a:rPr lang="es-ES" smtClean="0"/>
              <a:pPr/>
              <a:t>07/11/2024</a:t>
            </a:fld>
            <a:endParaRPr lang="es-ES"/>
          </a:p>
        </p:txBody>
      </p:sp>
      <p:sp>
        <p:nvSpPr>
          <p:cNvPr id="4" name="Marcador de imagen de diapositiva 3"/>
          <p:cNvSpPr>
            <a:spLocks noGrp="1" noRot="1" noChangeAspect="1"/>
          </p:cNvSpPr>
          <p:nvPr>
            <p:ph type="sldImg" idx="2"/>
          </p:nvPr>
        </p:nvSpPr>
        <p:spPr>
          <a:xfrm>
            <a:off x="357188" y="1241425"/>
            <a:ext cx="5954712" cy="3349625"/>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66909" y="4777194"/>
            <a:ext cx="5335270" cy="3908614"/>
          </a:xfrm>
          <a:prstGeom prst="rect">
            <a:avLst/>
          </a:prstGeom>
        </p:spPr>
        <p:txBody>
          <a:bodyPr vert="horz" lIns="91440" tIns="45720" rIns="91440" bIns="45720" rtlCol="0"/>
          <a:lstStyle/>
          <a:p>
            <a:r>
              <a:rPr lang="es-ES"/>
              <a:t>Editar los estilos de texto del patrón
Segundo nivel
Tercer nivel
Cuarto nivel
Quinto nivel</a:t>
            </a:r>
          </a:p>
        </p:txBody>
      </p:sp>
      <p:sp>
        <p:nvSpPr>
          <p:cNvPr id="6" name="Marcador de pie de página 5"/>
          <p:cNvSpPr>
            <a:spLocks noGrp="1"/>
          </p:cNvSpPr>
          <p:nvPr>
            <p:ph type="ftr" sz="quarter" idx="4"/>
          </p:nvPr>
        </p:nvSpPr>
        <p:spPr>
          <a:xfrm>
            <a:off x="0" y="9428586"/>
            <a:ext cx="2889938" cy="498055"/>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777607" y="9428586"/>
            <a:ext cx="2889938" cy="498055"/>
          </a:xfrm>
          <a:prstGeom prst="rect">
            <a:avLst/>
          </a:prstGeom>
        </p:spPr>
        <p:txBody>
          <a:bodyPr vert="horz" lIns="91440" tIns="45720" rIns="91440" bIns="45720" rtlCol="0" anchor="b"/>
          <a:lstStyle>
            <a:lvl1pPr algn="r">
              <a:defRPr sz="1200"/>
            </a:lvl1pPr>
          </a:lstStyle>
          <a:p>
            <a:fld id="{5AF87862-7DB5-A340-9FE7-27DFF7001A1A}" type="slidenum">
              <a:rPr lang="es-ES" smtClean="0"/>
              <a:pPr/>
              <a:t>‹#›</a:t>
            </a:fld>
            <a:endParaRPr lang="es-ES"/>
          </a:p>
        </p:txBody>
      </p:sp>
    </p:spTree>
    <p:extLst>
      <p:ext uri="{BB962C8B-B14F-4D97-AF65-F5344CB8AC3E}">
        <p14:creationId xmlns:p14="http://schemas.microsoft.com/office/powerpoint/2010/main" val="39502784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wien.gv.at/spezial/klimafahrplan/"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Symbol" panose="05050102010706020507" pitchFamily="18" charset="2"/>
              <a:buChar char="-"/>
            </a:pPr>
            <a:r>
              <a:rPr lang="en-US" b="0" i="0" dirty="0">
                <a:solidFill>
                  <a:srgbClr val="191F23"/>
                </a:solidFill>
                <a:effectLst/>
                <a:latin typeface="Roboto" panose="02000000000000000000" pitchFamily="2" charset="0"/>
              </a:rPr>
              <a:t>climate and innovation agency of the City of Vienna,</a:t>
            </a:r>
          </a:p>
          <a:p>
            <a:pPr marL="171450" indent="-171450">
              <a:buFont typeface="Symbol" panose="05050102010706020507" pitchFamily="18" charset="2"/>
              <a:buChar char="-"/>
            </a:pPr>
            <a:r>
              <a:rPr lang="en-US" b="0" i="0" dirty="0">
                <a:solidFill>
                  <a:srgbClr val="191F23"/>
                </a:solidFill>
                <a:effectLst/>
                <a:latin typeface="Roboto" panose="02000000000000000000" pitchFamily="2" charset="0"/>
              </a:rPr>
              <a:t>our core areas of energy, </a:t>
            </a:r>
            <a:r>
              <a:rPr lang="en-US" b="0" i="0" dirty="0" err="1">
                <a:solidFill>
                  <a:srgbClr val="191F23"/>
                </a:solidFill>
                <a:effectLst/>
                <a:latin typeface="Roboto" panose="02000000000000000000" pitchFamily="2" charset="0"/>
              </a:rPr>
              <a:t>digitalisation</a:t>
            </a:r>
            <a:r>
              <a:rPr lang="en-US" b="0" i="0" dirty="0">
                <a:solidFill>
                  <a:srgbClr val="191F23"/>
                </a:solidFill>
                <a:effectLst/>
                <a:latin typeface="Roboto" panose="02000000000000000000" pitchFamily="2" charset="0"/>
              </a:rPr>
              <a:t>, mobility, urban and district development.</a:t>
            </a:r>
            <a:endParaRPr lang="de-DE" dirty="0"/>
          </a:p>
        </p:txBody>
      </p:sp>
      <p:sp>
        <p:nvSpPr>
          <p:cNvPr id="4" name="Foliennummernplatzhalter 3"/>
          <p:cNvSpPr>
            <a:spLocks noGrp="1"/>
          </p:cNvSpPr>
          <p:nvPr>
            <p:ph type="sldNum" sz="quarter" idx="5"/>
          </p:nvPr>
        </p:nvSpPr>
        <p:spPr/>
        <p:txBody>
          <a:bodyPr/>
          <a:lstStyle/>
          <a:p>
            <a:fld id="{5AF87862-7DB5-A340-9FE7-27DFF7001A1A}" type="slidenum">
              <a:rPr lang="es-ES" smtClean="0"/>
              <a:pPr/>
              <a:t>1</a:t>
            </a:fld>
            <a:endParaRPr lang="es-ES"/>
          </a:p>
        </p:txBody>
      </p:sp>
    </p:spTree>
    <p:extLst>
      <p:ext uri="{BB962C8B-B14F-4D97-AF65-F5344CB8AC3E}">
        <p14:creationId xmlns:p14="http://schemas.microsoft.com/office/powerpoint/2010/main" val="32743276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p:txBody>
      </p:sp>
      <p:sp>
        <p:nvSpPr>
          <p:cNvPr id="4" name="Foliennummernplatzhalter 3"/>
          <p:cNvSpPr>
            <a:spLocks noGrp="1"/>
          </p:cNvSpPr>
          <p:nvPr>
            <p:ph type="sldNum" sz="quarter" idx="5"/>
          </p:nvPr>
        </p:nvSpPr>
        <p:spPr/>
        <p:txBody>
          <a:bodyPr/>
          <a:lstStyle/>
          <a:p>
            <a:fld id="{4959EBA6-AF7C-B94E-BD8A-64A46FBC3AC5}" type="slidenum">
              <a:rPr lang="de-DE" smtClean="0"/>
              <a:t>10</a:t>
            </a:fld>
            <a:endParaRPr lang="de-DE"/>
          </a:p>
        </p:txBody>
      </p:sp>
    </p:spTree>
    <p:extLst>
      <p:ext uri="{BB962C8B-B14F-4D97-AF65-F5344CB8AC3E}">
        <p14:creationId xmlns:p14="http://schemas.microsoft.com/office/powerpoint/2010/main" val="20365909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5AF87862-7DB5-A340-9FE7-27DFF7001A1A}" type="slidenum">
              <a:rPr lang="es-ES" smtClean="0"/>
              <a:pPr/>
              <a:t>11</a:t>
            </a:fld>
            <a:endParaRPr lang="es-ES"/>
          </a:p>
        </p:txBody>
      </p:sp>
    </p:spTree>
    <p:extLst>
      <p:ext uri="{BB962C8B-B14F-4D97-AF65-F5344CB8AC3E}">
        <p14:creationId xmlns:p14="http://schemas.microsoft.com/office/powerpoint/2010/main" val="796620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sz="1200" b="0" i="0" kern="1200" dirty="0">
                <a:solidFill>
                  <a:schemeClr val="tx1"/>
                </a:solidFill>
                <a:effectLst/>
                <a:latin typeface="+mn-lt"/>
                <a:ea typeface="+mn-ea"/>
                <a:cs typeface="+mn-cs"/>
              </a:rPr>
              <a:t>The Smart Climate City Strategy Vienna is the umbrella strategy for the city’s climate package. It works hand in hand with the </a:t>
            </a:r>
            <a:r>
              <a:rPr lang="en-US" sz="1200" b="0" i="0" u="sng" kern="1200" dirty="0">
                <a:solidFill>
                  <a:schemeClr val="tx1"/>
                </a:solidFill>
                <a:effectLst/>
                <a:latin typeface="+mn-lt"/>
                <a:ea typeface="+mn-ea"/>
                <a:cs typeface="+mn-cs"/>
                <a:hlinkClick r:id="rId3"/>
              </a:rPr>
              <a:t>Klima-</a:t>
            </a:r>
            <a:r>
              <a:rPr lang="en-US" sz="1200" b="0" i="0" u="sng" kern="1200" dirty="0" err="1">
                <a:solidFill>
                  <a:schemeClr val="tx1"/>
                </a:solidFill>
                <a:effectLst/>
                <a:latin typeface="+mn-lt"/>
                <a:ea typeface="+mn-ea"/>
                <a:cs typeface="+mn-cs"/>
                <a:hlinkClick r:id="rId3"/>
              </a:rPr>
              <a:t>Fahrplan</a:t>
            </a:r>
            <a:r>
              <a:rPr lang="en-US" sz="1200" b="0" i="0" kern="1200" dirty="0">
                <a:solidFill>
                  <a:schemeClr val="tx1"/>
                </a:solidFill>
                <a:effectLst/>
                <a:latin typeface="+mn-lt"/>
                <a:ea typeface="+mn-ea"/>
                <a:cs typeface="+mn-cs"/>
              </a:rPr>
              <a:t> (Vienna Climate Guide), which uses concrete measures to make the goals on the way to becoming a model climate city tangible.</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Smart Climate City Strategy Vienna: The strategy is also based on all of the Sustainable Development Goals (SDGs) of the UN Agenda 2030.</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In 2022 Vienna presented its climate roadmap, which has set out the path to achieving climate neutrality by 2040:</a:t>
            </a:r>
            <a:endParaRPr lang="de-DE" dirty="0"/>
          </a:p>
        </p:txBody>
      </p:sp>
      <p:sp>
        <p:nvSpPr>
          <p:cNvPr id="4" name="Foliennummernplatzhalter 3"/>
          <p:cNvSpPr>
            <a:spLocks noGrp="1"/>
          </p:cNvSpPr>
          <p:nvPr>
            <p:ph type="sldNum" sz="quarter" idx="5"/>
          </p:nvPr>
        </p:nvSpPr>
        <p:spPr/>
        <p:txBody>
          <a:bodyPr/>
          <a:lstStyle/>
          <a:p>
            <a:fld id="{ADDEAE1B-813A-4D5A-914E-F77ACC56BF6E}" type="slidenum">
              <a:rPr lang="de-AT" smtClean="0"/>
              <a:t>12</a:t>
            </a:fld>
            <a:endParaRPr lang="de-AT"/>
          </a:p>
        </p:txBody>
      </p:sp>
    </p:spTree>
    <p:extLst>
      <p:ext uri="{BB962C8B-B14F-4D97-AF65-F5344CB8AC3E}">
        <p14:creationId xmlns:p14="http://schemas.microsoft.com/office/powerpoint/2010/main" val="24679145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5AF87862-7DB5-A340-9FE7-27DFF7001A1A}" type="slidenum">
              <a:rPr lang="es-ES" smtClean="0"/>
              <a:pPr/>
              <a:t>13</a:t>
            </a:fld>
            <a:endParaRPr lang="es-ES"/>
          </a:p>
        </p:txBody>
      </p:sp>
    </p:spTree>
    <p:extLst>
      <p:ext uri="{BB962C8B-B14F-4D97-AF65-F5344CB8AC3E}">
        <p14:creationId xmlns:p14="http://schemas.microsoft.com/office/powerpoint/2010/main" val="11064112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10"/>
          </p:nvPr>
        </p:nvSpPr>
        <p:spPr/>
        <p:txBody>
          <a:bodyPr/>
          <a:lstStyle/>
          <a:p>
            <a:fld id="{5AF87862-7DB5-A340-9FE7-27DFF7001A1A}" type="slidenum">
              <a:rPr lang="es-ES" smtClean="0"/>
              <a:pPr/>
              <a:t>14</a:t>
            </a:fld>
            <a:endParaRPr lang="es-ES"/>
          </a:p>
        </p:txBody>
      </p:sp>
    </p:spTree>
    <p:extLst>
      <p:ext uri="{BB962C8B-B14F-4D97-AF65-F5344CB8AC3E}">
        <p14:creationId xmlns:p14="http://schemas.microsoft.com/office/powerpoint/2010/main" val="32191537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b="1" dirty="0"/>
              <a:t>Bestandsanalyse / IST-Analyse: </a:t>
            </a:r>
            <a:r>
              <a:rPr lang="de-AT" b="0" dirty="0"/>
              <a:t>stellt dar, wo sich mögliche Quellen und Zielen von </a:t>
            </a:r>
            <a:r>
              <a:rPr lang="de-AT" b="0" dirty="0" err="1"/>
              <a:t>Zufußgehenden</a:t>
            </a:r>
            <a:r>
              <a:rPr lang="de-AT" b="0" dirty="0"/>
              <a:t> befinden </a:t>
            </a:r>
            <a:r>
              <a:rPr lang="de-AT" b="0" dirty="0">
                <a:sym typeface="Wingdings" panose="05000000000000000000" pitchFamily="2" charset="2"/>
              </a:rPr>
              <a:t> Wohnstandorte, ÖV-Haltestellen, Geschäfte, öffentliche Gebäude usw.</a:t>
            </a:r>
          </a:p>
          <a:p>
            <a:r>
              <a:rPr lang="de-AT" b="1" dirty="0">
                <a:sym typeface="Wingdings" panose="05000000000000000000" pitchFamily="2" charset="2"/>
              </a:rPr>
              <a:t>Defizitanalyse: </a:t>
            </a:r>
            <a:r>
              <a:rPr lang="de-AT" b="0" dirty="0">
                <a:sym typeface="Wingdings" panose="05000000000000000000" pitchFamily="2" charset="2"/>
              </a:rPr>
              <a:t>in dieser Darstellung werden Schwachstellen und Barrieren im bestehenden Fußwegenetz gezeigt  geringe Gehsteigbreiten, fehlende Gehwege, fehlende Wegeverbindungen (in Wien eher bspw. Kleingarten, durch den ein öffentlicher Durchgang fehlt), Konflikt- bzw. Unfallhäufungspunkte, Angsträume usw.</a:t>
            </a:r>
          </a:p>
          <a:p>
            <a:r>
              <a:rPr lang="de-AT" b="1" dirty="0">
                <a:sym typeface="Wingdings" panose="05000000000000000000" pitchFamily="2" charset="2"/>
              </a:rPr>
              <a:t>Zielnetz: </a:t>
            </a:r>
            <a:r>
              <a:rPr lang="de-AT" b="0" dirty="0">
                <a:sym typeface="Wingdings" panose="05000000000000000000" pitchFamily="2" charset="2"/>
              </a:rPr>
              <a:t>Maßnahmenvorschläge – von Gehsteigverbreiterungen bis hin zu Verkehrsberuhigungen – werden hier verortet. Es werden </a:t>
            </a:r>
            <a:r>
              <a:rPr lang="de-AT" b="0" dirty="0" err="1">
                <a:sym typeface="Wingdings" panose="05000000000000000000" pitchFamily="2" charset="2"/>
              </a:rPr>
              <a:t>ebf</a:t>
            </a:r>
            <a:r>
              <a:rPr lang="de-AT" b="0" dirty="0">
                <a:sym typeface="Wingdings" panose="05000000000000000000" pitchFamily="2" charset="2"/>
              </a:rPr>
              <a:t>. wichtige Fußwegverbindungen aufgezeigt bzw. zur Förderung vorgeschlagen. Dabei sollen auch die benachbarten Bezirken mitbedacht werden. Ebenfalls dargestellt werden wichtige Zentren oder auch Stadtentwicklungsgebiete, die jetzt oder in naher Zukunft ein besonders hohes Aufkommen von Fußgänger*innen verzeichnen</a:t>
            </a:r>
            <a:endParaRPr lang="de-AT" b="1" dirty="0"/>
          </a:p>
        </p:txBody>
      </p:sp>
      <p:sp>
        <p:nvSpPr>
          <p:cNvPr id="4" name="Foliennummernplatzhalter 3"/>
          <p:cNvSpPr>
            <a:spLocks noGrp="1"/>
          </p:cNvSpPr>
          <p:nvPr>
            <p:ph type="sldNum" sz="quarter" idx="10"/>
          </p:nvPr>
        </p:nvSpPr>
        <p:spPr/>
        <p:txBody>
          <a:bodyPr/>
          <a:lstStyle/>
          <a:p>
            <a:fld id="{5AF87862-7DB5-A340-9FE7-27DFF7001A1A}" type="slidenum">
              <a:rPr lang="es-ES" smtClean="0"/>
              <a:pPr/>
              <a:t>15</a:t>
            </a:fld>
            <a:endParaRPr lang="es-ES"/>
          </a:p>
        </p:txBody>
      </p:sp>
    </p:spTree>
    <p:extLst>
      <p:ext uri="{BB962C8B-B14F-4D97-AF65-F5344CB8AC3E}">
        <p14:creationId xmlns:p14="http://schemas.microsoft.com/office/powerpoint/2010/main" val="34076227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10"/>
          </p:nvPr>
        </p:nvSpPr>
        <p:spPr/>
        <p:txBody>
          <a:bodyPr/>
          <a:lstStyle/>
          <a:p>
            <a:fld id="{5AF87862-7DB5-A340-9FE7-27DFF7001A1A}" type="slidenum">
              <a:rPr lang="es-ES" smtClean="0"/>
              <a:pPr/>
              <a:t>16</a:t>
            </a:fld>
            <a:endParaRPr lang="es-ES"/>
          </a:p>
        </p:txBody>
      </p:sp>
    </p:spTree>
    <p:extLst>
      <p:ext uri="{BB962C8B-B14F-4D97-AF65-F5344CB8AC3E}">
        <p14:creationId xmlns:p14="http://schemas.microsoft.com/office/powerpoint/2010/main" val="27905594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10"/>
          </p:nvPr>
        </p:nvSpPr>
        <p:spPr/>
        <p:txBody>
          <a:bodyPr/>
          <a:lstStyle/>
          <a:p>
            <a:fld id="{5AF87862-7DB5-A340-9FE7-27DFF7001A1A}" type="slidenum">
              <a:rPr lang="es-ES" smtClean="0"/>
              <a:pPr/>
              <a:t>17</a:t>
            </a:fld>
            <a:endParaRPr lang="es-ES"/>
          </a:p>
        </p:txBody>
      </p:sp>
    </p:spTree>
    <p:extLst>
      <p:ext uri="{BB962C8B-B14F-4D97-AF65-F5344CB8AC3E}">
        <p14:creationId xmlns:p14="http://schemas.microsoft.com/office/powerpoint/2010/main" val="2163803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10"/>
          </p:nvPr>
        </p:nvSpPr>
        <p:spPr/>
        <p:txBody>
          <a:bodyPr/>
          <a:lstStyle/>
          <a:p>
            <a:fld id="{5AF87862-7DB5-A340-9FE7-27DFF7001A1A}" type="slidenum">
              <a:rPr lang="es-ES" smtClean="0"/>
              <a:pPr/>
              <a:t>18</a:t>
            </a:fld>
            <a:endParaRPr lang="es-ES"/>
          </a:p>
        </p:txBody>
      </p:sp>
    </p:spTree>
    <p:extLst>
      <p:ext uri="{BB962C8B-B14F-4D97-AF65-F5344CB8AC3E}">
        <p14:creationId xmlns:p14="http://schemas.microsoft.com/office/powerpoint/2010/main" val="16791875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10"/>
          </p:nvPr>
        </p:nvSpPr>
        <p:spPr/>
        <p:txBody>
          <a:bodyPr/>
          <a:lstStyle/>
          <a:p>
            <a:fld id="{5AF87862-7DB5-A340-9FE7-27DFF7001A1A}" type="slidenum">
              <a:rPr lang="es-ES" smtClean="0"/>
              <a:pPr/>
              <a:t>19</a:t>
            </a:fld>
            <a:endParaRPr lang="es-ES"/>
          </a:p>
        </p:txBody>
      </p:sp>
    </p:spTree>
    <p:extLst>
      <p:ext uri="{BB962C8B-B14F-4D97-AF65-F5344CB8AC3E}">
        <p14:creationId xmlns:p14="http://schemas.microsoft.com/office/powerpoint/2010/main" val="18615584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p:txBody>
      </p:sp>
      <p:sp>
        <p:nvSpPr>
          <p:cNvPr id="4" name="Foliennummernplatzhalter 3"/>
          <p:cNvSpPr>
            <a:spLocks noGrp="1"/>
          </p:cNvSpPr>
          <p:nvPr>
            <p:ph type="sldNum" sz="quarter" idx="5"/>
          </p:nvPr>
        </p:nvSpPr>
        <p:spPr/>
        <p:txBody>
          <a:bodyPr/>
          <a:lstStyle/>
          <a:p>
            <a:fld id="{5AF87862-7DB5-A340-9FE7-27DFF7001A1A}" type="slidenum">
              <a:rPr lang="es-ES" smtClean="0"/>
              <a:pPr/>
              <a:t>2</a:t>
            </a:fld>
            <a:endParaRPr lang="es-ES"/>
          </a:p>
        </p:txBody>
      </p:sp>
    </p:spTree>
    <p:extLst>
      <p:ext uri="{BB962C8B-B14F-4D97-AF65-F5344CB8AC3E}">
        <p14:creationId xmlns:p14="http://schemas.microsoft.com/office/powerpoint/2010/main" val="558660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10"/>
          </p:nvPr>
        </p:nvSpPr>
        <p:spPr/>
        <p:txBody>
          <a:bodyPr/>
          <a:lstStyle/>
          <a:p>
            <a:fld id="{5AF87862-7DB5-A340-9FE7-27DFF7001A1A}" type="slidenum">
              <a:rPr lang="es-ES" smtClean="0"/>
              <a:pPr/>
              <a:t>20</a:t>
            </a:fld>
            <a:endParaRPr lang="es-ES"/>
          </a:p>
        </p:txBody>
      </p:sp>
    </p:spTree>
    <p:extLst>
      <p:ext uri="{BB962C8B-B14F-4D97-AF65-F5344CB8AC3E}">
        <p14:creationId xmlns:p14="http://schemas.microsoft.com/office/powerpoint/2010/main" val="38389900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b="1" dirty="0">
                <a:sym typeface="Wingdings" panose="05000000000000000000" pitchFamily="2" charset="2"/>
              </a:rPr>
              <a:t>Beispiele</a:t>
            </a:r>
            <a:r>
              <a:rPr lang="de-AT" dirty="0">
                <a:sym typeface="Wingdings" panose="05000000000000000000" pitchFamily="2" charset="2"/>
              </a:rPr>
              <a:t> die zur Förderung eingereicht wurden (anhand von Einreichungen 2023 in Favoriten!; Gesamtkosten!):</a:t>
            </a:r>
          </a:p>
          <a:p>
            <a:pPr marL="171450" indent="-171450">
              <a:buFontTx/>
              <a:buChar char="-"/>
            </a:pPr>
            <a:r>
              <a:rPr lang="de-AT" dirty="0">
                <a:sym typeface="Wingdings" panose="05000000000000000000" pitchFamily="2" charset="2"/>
              </a:rPr>
              <a:t>kleiner: Gehsteigverbreiterungen im Rahmen von 10.000-30.000 € netto</a:t>
            </a:r>
          </a:p>
          <a:p>
            <a:pPr marL="171450" indent="-171450">
              <a:buFontTx/>
              <a:buChar char="-"/>
            </a:pPr>
            <a:r>
              <a:rPr lang="de-AT" dirty="0">
                <a:sym typeface="Wingdings" panose="05000000000000000000" pitchFamily="2" charset="2"/>
              </a:rPr>
              <a:t>mittel: Absenkung Kreuzungsplateaus + Begrünung 100.000 € netto</a:t>
            </a:r>
          </a:p>
          <a:p>
            <a:pPr marL="171450" indent="-171450">
              <a:buFontTx/>
              <a:buChar char="-"/>
            </a:pPr>
            <a:r>
              <a:rPr lang="de-AT" dirty="0">
                <a:sym typeface="Wingdings" panose="05000000000000000000" pitchFamily="2" charset="2"/>
              </a:rPr>
              <a:t>groß: </a:t>
            </a:r>
            <a:r>
              <a:rPr lang="de-AT" dirty="0" err="1">
                <a:sym typeface="Wingdings" panose="05000000000000000000" pitchFamily="2" charset="2"/>
              </a:rPr>
              <a:t>Supergrätzl</a:t>
            </a:r>
            <a:r>
              <a:rPr lang="de-AT" dirty="0">
                <a:sym typeface="Wingdings" panose="05000000000000000000" pitchFamily="2" charset="2"/>
              </a:rPr>
              <a:t> Bauphase 1 ca. 4,1 Mio. € netto</a:t>
            </a:r>
          </a:p>
          <a:p>
            <a:pPr marL="171450" indent="-171450">
              <a:buFontTx/>
              <a:buChar char="-"/>
            </a:pPr>
            <a:r>
              <a:rPr lang="de-AT" dirty="0">
                <a:sym typeface="Wingdings" panose="05000000000000000000" pitchFamily="2" charset="2"/>
              </a:rPr>
              <a:t>groß: </a:t>
            </a:r>
            <a:r>
              <a:rPr lang="de-AT" dirty="0" err="1">
                <a:sym typeface="Wingdings" panose="05000000000000000000" pitchFamily="2" charset="2"/>
              </a:rPr>
              <a:t>Geirerecksteg</a:t>
            </a:r>
            <a:r>
              <a:rPr lang="de-AT" dirty="0">
                <a:sym typeface="Wingdings" panose="05000000000000000000" pitchFamily="2" charset="2"/>
              </a:rPr>
              <a:t> ca. 7,8 Mio. € netto (Einreichung verschoben auf 2024!)</a:t>
            </a:r>
          </a:p>
          <a:p>
            <a:pPr marL="171450" indent="-171450">
              <a:buFontTx/>
              <a:buChar char="-"/>
            </a:pPr>
            <a:endParaRPr lang="de-AT" dirty="0">
              <a:sym typeface="Wingdings" panose="05000000000000000000" pitchFamily="2" charset="2"/>
            </a:endParaRPr>
          </a:p>
        </p:txBody>
      </p:sp>
      <p:sp>
        <p:nvSpPr>
          <p:cNvPr id="4" name="Foliennummernplatzhalter 3"/>
          <p:cNvSpPr>
            <a:spLocks noGrp="1"/>
          </p:cNvSpPr>
          <p:nvPr>
            <p:ph type="sldNum" sz="quarter" idx="10"/>
          </p:nvPr>
        </p:nvSpPr>
        <p:spPr/>
        <p:txBody>
          <a:bodyPr/>
          <a:lstStyle/>
          <a:p>
            <a:fld id="{5AF87862-7DB5-A340-9FE7-27DFF7001A1A}" type="slidenum">
              <a:rPr lang="es-ES" smtClean="0"/>
              <a:pPr/>
              <a:t>21</a:t>
            </a:fld>
            <a:endParaRPr lang="es-ES"/>
          </a:p>
        </p:txBody>
      </p:sp>
    </p:spTree>
    <p:extLst>
      <p:ext uri="{BB962C8B-B14F-4D97-AF65-F5344CB8AC3E}">
        <p14:creationId xmlns:p14="http://schemas.microsoft.com/office/powerpoint/2010/main" val="41345681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b="1" dirty="0">
                <a:sym typeface="Wingdings" panose="05000000000000000000" pitchFamily="2" charset="2"/>
              </a:rPr>
              <a:t>Beispiele</a:t>
            </a:r>
            <a:r>
              <a:rPr lang="de-AT" dirty="0">
                <a:sym typeface="Wingdings" panose="05000000000000000000" pitchFamily="2" charset="2"/>
              </a:rPr>
              <a:t> die zur Förderung eingereicht wurden (anhand von Einreichungen 2023 in Favoriten!; Gesamtkosten!):</a:t>
            </a:r>
          </a:p>
          <a:p>
            <a:pPr marL="171450" indent="-171450">
              <a:buFontTx/>
              <a:buChar char="-"/>
            </a:pPr>
            <a:r>
              <a:rPr lang="de-AT" dirty="0">
                <a:sym typeface="Wingdings" panose="05000000000000000000" pitchFamily="2" charset="2"/>
              </a:rPr>
              <a:t>kleiner: Gehsteigverbreiterungen im Rahmen von 10.000-30.000 € netto</a:t>
            </a:r>
          </a:p>
          <a:p>
            <a:pPr marL="171450" indent="-171450">
              <a:buFontTx/>
              <a:buChar char="-"/>
            </a:pPr>
            <a:r>
              <a:rPr lang="de-AT" dirty="0">
                <a:sym typeface="Wingdings" panose="05000000000000000000" pitchFamily="2" charset="2"/>
              </a:rPr>
              <a:t>mittel: Absenkung Kreuzungsplateaus + Begrünung 100.000 € netto</a:t>
            </a:r>
          </a:p>
          <a:p>
            <a:pPr marL="171450" indent="-171450">
              <a:buFontTx/>
              <a:buChar char="-"/>
            </a:pPr>
            <a:r>
              <a:rPr lang="de-AT" dirty="0">
                <a:sym typeface="Wingdings" panose="05000000000000000000" pitchFamily="2" charset="2"/>
              </a:rPr>
              <a:t>groß: </a:t>
            </a:r>
            <a:r>
              <a:rPr lang="de-AT" dirty="0" err="1">
                <a:sym typeface="Wingdings" panose="05000000000000000000" pitchFamily="2" charset="2"/>
              </a:rPr>
              <a:t>Supergrätzl</a:t>
            </a:r>
            <a:r>
              <a:rPr lang="de-AT" dirty="0">
                <a:sym typeface="Wingdings" panose="05000000000000000000" pitchFamily="2" charset="2"/>
              </a:rPr>
              <a:t> Bauphase 1 ca. 4,1 Mio. € netto</a:t>
            </a:r>
          </a:p>
          <a:p>
            <a:pPr marL="171450" indent="-171450">
              <a:buFontTx/>
              <a:buChar char="-"/>
            </a:pPr>
            <a:r>
              <a:rPr lang="de-AT" dirty="0">
                <a:sym typeface="Wingdings" panose="05000000000000000000" pitchFamily="2" charset="2"/>
              </a:rPr>
              <a:t>groß: </a:t>
            </a:r>
            <a:r>
              <a:rPr lang="de-AT" dirty="0" err="1">
                <a:sym typeface="Wingdings" panose="05000000000000000000" pitchFamily="2" charset="2"/>
              </a:rPr>
              <a:t>Geirerecksteg</a:t>
            </a:r>
            <a:r>
              <a:rPr lang="de-AT" dirty="0">
                <a:sym typeface="Wingdings" panose="05000000000000000000" pitchFamily="2" charset="2"/>
              </a:rPr>
              <a:t> ca. 7,8 Mio. € netto (Einreichung verschoben auf 2024!)</a:t>
            </a:r>
          </a:p>
        </p:txBody>
      </p:sp>
      <p:sp>
        <p:nvSpPr>
          <p:cNvPr id="4" name="Foliennummernplatzhalter 3"/>
          <p:cNvSpPr>
            <a:spLocks noGrp="1"/>
          </p:cNvSpPr>
          <p:nvPr>
            <p:ph type="sldNum" sz="quarter" idx="10"/>
          </p:nvPr>
        </p:nvSpPr>
        <p:spPr/>
        <p:txBody>
          <a:bodyPr/>
          <a:lstStyle/>
          <a:p>
            <a:fld id="{5AF87862-7DB5-A340-9FE7-27DFF7001A1A}" type="slidenum">
              <a:rPr lang="es-ES" smtClean="0"/>
              <a:pPr/>
              <a:t>22</a:t>
            </a:fld>
            <a:endParaRPr lang="es-ES"/>
          </a:p>
        </p:txBody>
      </p:sp>
    </p:spTree>
    <p:extLst>
      <p:ext uri="{BB962C8B-B14F-4D97-AF65-F5344CB8AC3E}">
        <p14:creationId xmlns:p14="http://schemas.microsoft.com/office/powerpoint/2010/main" val="29202114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sym typeface="Wingdings" panose="05000000000000000000" pitchFamily="2" charset="2"/>
            </a:endParaRPr>
          </a:p>
        </p:txBody>
      </p:sp>
      <p:sp>
        <p:nvSpPr>
          <p:cNvPr id="4" name="Foliennummernplatzhalter 3"/>
          <p:cNvSpPr>
            <a:spLocks noGrp="1"/>
          </p:cNvSpPr>
          <p:nvPr>
            <p:ph type="sldNum" sz="quarter" idx="10"/>
          </p:nvPr>
        </p:nvSpPr>
        <p:spPr/>
        <p:txBody>
          <a:bodyPr/>
          <a:lstStyle/>
          <a:p>
            <a:fld id="{5AF87862-7DB5-A340-9FE7-27DFF7001A1A}" type="slidenum">
              <a:rPr lang="es-ES" smtClean="0"/>
              <a:pPr/>
              <a:t>23</a:t>
            </a:fld>
            <a:endParaRPr lang="es-ES"/>
          </a:p>
        </p:txBody>
      </p:sp>
    </p:spTree>
    <p:extLst>
      <p:ext uri="{BB962C8B-B14F-4D97-AF65-F5344CB8AC3E}">
        <p14:creationId xmlns:p14="http://schemas.microsoft.com/office/powerpoint/2010/main" val="7588289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5AF87862-7DB5-A340-9FE7-27DFF7001A1A}" type="slidenum">
              <a:rPr lang="es-ES" smtClean="0"/>
              <a:t>24</a:t>
            </a:fld>
            <a:endParaRPr lang="es-ES"/>
          </a:p>
        </p:txBody>
      </p:sp>
    </p:spTree>
    <p:extLst>
      <p:ext uri="{BB962C8B-B14F-4D97-AF65-F5344CB8AC3E}">
        <p14:creationId xmlns:p14="http://schemas.microsoft.com/office/powerpoint/2010/main" val="15920673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5AF87862-7DB5-A340-9FE7-27DFF7001A1A}" type="slidenum">
              <a:rPr lang="es-ES" smtClean="0"/>
              <a:t>25</a:t>
            </a:fld>
            <a:endParaRPr lang="es-ES"/>
          </a:p>
        </p:txBody>
      </p:sp>
    </p:spTree>
    <p:extLst>
      <p:ext uri="{BB962C8B-B14F-4D97-AF65-F5344CB8AC3E}">
        <p14:creationId xmlns:p14="http://schemas.microsoft.com/office/powerpoint/2010/main" val="26104916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5AF87862-7DB5-A340-9FE7-27DFF7001A1A}" type="slidenum">
              <a:rPr lang="es-ES" smtClean="0"/>
              <a:t>26</a:t>
            </a:fld>
            <a:endParaRPr lang="es-ES"/>
          </a:p>
        </p:txBody>
      </p:sp>
    </p:spTree>
    <p:extLst>
      <p:ext uri="{BB962C8B-B14F-4D97-AF65-F5344CB8AC3E}">
        <p14:creationId xmlns:p14="http://schemas.microsoft.com/office/powerpoint/2010/main" val="16507949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5AF87862-7DB5-A340-9FE7-27DFF7001A1A}" type="slidenum">
              <a:rPr lang="es-ES" smtClean="0"/>
              <a:t>27</a:t>
            </a:fld>
            <a:endParaRPr lang="es-ES"/>
          </a:p>
        </p:txBody>
      </p:sp>
    </p:spTree>
    <p:extLst>
      <p:ext uri="{BB962C8B-B14F-4D97-AF65-F5344CB8AC3E}">
        <p14:creationId xmlns:p14="http://schemas.microsoft.com/office/powerpoint/2010/main" val="51236132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5AF87862-7DB5-A340-9FE7-27DFF7001A1A}" type="slidenum">
              <a:rPr lang="es-ES" smtClean="0"/>
              <a:t>28</a:t>
            </a:fld>
            <a:endParaRPr lang="es-ES"/>
          </a:p>
        </p:txBody>
      </p:sp>
    </p:spTree>
    <p:extLst>
      <p:ext uri="{BB962C8B-B14F-4D97-AF65-F5344CB8AC3E}">
        <p14:creationId xmlns:p14="http://schemas.microsoft.com/office/powerpoint/2010/main" val="28979497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5AF87862-7DB5-A340-9FE7-27DFF7001A1A}" type="slidenum">
              <a:rPr lang="es-ES" smtClean="0"/>
              <a:pPr/>
              <a:t>29</a:t>
            </a:fld>
            <a:endParaRPr lang="es-ES"/>
          </a:p>
        </p:txBody>
      </p:sp>
    </p:spTree>
    <p:extLst>
      <p:ext uri="{BB962C8B-B14F-4D97-AF65-F5344CB8AC3E}">
        <p14:creationId xmlns:p14="http://schemas.microsoft.com/office/powerpoint/2010/main" val="38713356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5AF87862-7DB5-A340-9FE7-27DFF7001A1A}" type="slidenum">
              <a:rPr lang="es-ES" smtClean="0"/>
              <a:t>3</a:t>
            </a:fld>
            <a:endParaRPr lang="es-ES"/>
          </a:p>
        </p:txBody>
      </p:sp>
    </p:spTree>
    <p:extLst>
      <p:ext uri="{BB962C8B-B14F-4D97-AF65-F5344CB8AC3E}">
        <p14:creationId xmlns:p14="http://schemas.microsoft.com/office/powerpoint/2010/main" val="5887321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5AF87862-7DB5-A340-9FE7-27DFF7001A1A}" type="slidenum">
              <a:rPr lang="es-ES" smtClean="0"/>
              <a:t>4</a:t>
            </a:fld>
            <a:endParaRPr lang="es-ES"/>
          </a:p>
        </p:txBody>
      </p:sp>
    </p:spTree>
    <p:extLst>
      <p:ext uri="{BB962C8B-B14F-4D97-AF65-F5344CB8AC3E}">
        <p14:creationId xmlns:p14="http://schemas.microsoft.com/office/powerpoint/2010/main" val="5567813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Karte zeigt Wiener </a:t>
            </a:r>
            <a:r>
              <a:rPr lang="de-DE" dirty="0" err="1"/>
              <a:t>Grünraum</a:t>
            </a:r>
            <a:r>
              <a:rPr lang="de-DE" dirty="0"/>
              <a:t>:</a:t>
            </a:r>
          </a:p>
          <a:p>
            <a:r>
              <a:rPr lang="de-DE" dirty="0"/>
              <a:t>Wiener Immergrün (Wienerwald, Lobau, Prater)</a:t>
            </a:r>
          </a:p>
          <a:p>
            <a:r>
              <a:rPr lang="de-DE" dirty="0"/>
              <a:t>Zukunftsgrün und grüne Reserve (im Osten)</a:t>
            </a:r>
          </a:p>
          <a:p>
            <a:r>
              <a:rPr lang="de-DE" dirty="0"/>
              <a:t>Grüne Korridore</a:t>
            </a:r>
          </a:p>
          <a:p>
            <a:endParaRPr lang="de-DE" dirty="0"/>
          </a:p>
          <a:p>
            <a:endParaRPr lang="de-DE" dirty="0"/>
          </a:p>
        </p:txBody>
      </p:sp>
      <p:sp>
        <p:nvSpPr>
          <p:cNvPr id="4" name="Foliennummernplatzhalter 3"/>
          <p:cNvSpPr>
            <a:spLocks noGrp="1"/>
          </p:cNvSpPr>
          <p:nvPr>
            <p:ph type="sldNum" sz="quarter" idx="5"/>
          </p:nvPr>
        </p:nvSpPr>
        <p:spPr/>
        <p:txBody>
          <a:bodyPr/>
          <a:lstStyle/>
          <a:p>
            <a:fld id="{5AF87862-7DB5-A340-9FE7-27DFF7001A1A}" type="slidenum">
              <a:rPr lang="es-ES" smtClean="0"/>
              <a:t>5</a:t>
            </a:fld>
            <a:endParaRPr lang="es-ES"/>
          </a:p>
        </p:txBody>
      </p:sp>
    </p:spTree>
    <p:extLst>
      <p:ext uri="{BB962C8B-B14F-4D97-AF65-F5344CB8AC3E}">
        <p14:creationId xmlns:p14="http://schemas.microsoft.com/office/powerpoint/2010/main" val="6758954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914364">
              <a:defRPr/>
            </a:pPr>
            <a:endParaRPr lang="de-DE" dirty="0"/>
          </a:p>
        </p:txBody>
      </p:sp>
      <p:sp>
        <p:nvSpPr>
          <p:cNvPr id="4" name="Foliennummernplatzhalter 3"/>
          <p:cNvSpPr>
            <a:spLocks noGrp="1"/>
          </p:cNvSpPr>
          <p:nvPr>
            <p:ph type="sldNum" sz="quarter" idx="5"/>
          </p:nvPr>
        </p:nvSpPr>
        <p:spPr/>
        <p:txBody>
          <a:bodyPr/>
          <a:lstStyle/>
          <a:p>
            <a:fld id="{F9F0213C-8735-47C3-9773-95B156D7519D}" type="slidenum">
              <a:rPr lang="de-DE" smtClean="0"/>
              <a:t>6</a:t>
            </a:fld>
            <a:endParaRPr lang="de-DE"/>
          </a:p>
        </p:txBody>
      </p:sp>
    </p:spTree>
    <p:extLst>
      <p:ext uri="{BB962C8B-B14F-4D97-AF65-F5344CB8AC3E}">
        <p14:creationId xmlns:p14="http://schemas.microsoft.com/office/powerpoint/2010/main" val="25391654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Zahlen 2022:</a:t>
            </a:r>
          </a:p>
          <a:p>
            <a:r>
              <a:rPr lang="de-DE" dirty="0"/>
              <a:t>9 Fahrrad, 35 Fuß, 30 Öffis, 26 Auto</a:t>
            </a:r>
          </a:p>
          <a:p>
            <a:endParaRPr lang="de-DE" dirty="0"/>
          </a:p>
          <a:p>
            <a:r>
              <a:rPr lang="de-DE" dirty="0"/>
              <a:t>Mobilitätsgarantie: </a:t>
            </a:r>
            <a:r>
              <a:rPr lang="de-DE" dirty="0" err="1"/>
              <a:t>it‘s</a:t>
            </a:r>
            <a:r>
              <a:rPr lang="de-DE" dirty="0"/>
              <a:t> easy to </a:t>
            </a:r>
            <a:r>
              <a:rPr lang="de-DE" dirty="0" err="1"/>
              <a:t>get</a:t>
            </a:r>
            <a:r>
              <a:rPr lang="de-DE" dirty="0"/>
              <a:t> </a:t>
            </a:r>
            <a:r>
              <a:rPr lang="de-DE" dirty="0" err="1"/>
              <a:t>around</a:t>
            </a:r>
            <a:r>
              <a:rPr lang="de-DE" dirty="0"/>
              <a:t> in Vienna </a:t>
            </a:r>
            <a:r>
              <a:rPr lang="de-DE" dirty="0" err="1"/>
              <a:t>without</a:t>
            </a:r>
            <a:r>
              <a:rPr lang="de-DE" dirty="0"/>
              <a:t> </a:t>
            </a:r>
            <a:r>
              <a:rPr lang="de-DE" dirty="0" err="1"/>
              <a:t>owning</a:t>
            </a:r>
            <a:r>
              <a:rPr lang="de-DE" dirty="0"/>
              <a:t> a </a:t>
            </a:r>
            <a:r>
              <a:rPr lang="de-DE" dirty="0" err="1"/>
              <a:t>car</a:t>
            </a:r>
            <a:r>
              <a:rPr lang="de-DE" dirty="0"/>
              <a:t>.</a:t>
            </a:r>
          </a:p>
          <a:p>
            <a:endParaRPr lang="de-DE" dirty="0"/>
          </a:p>
          <a:p>
            <a:r>
              <a:rPr lang="de-DE" dirty="0"/>
              <a:t>Wien setzt auf öffentlichen Verkehr als smarte Mobilität</a:t>
            </a:r>
          </a:p>
          <a:p>
            <a:r>
              <a:rPr lang="de-DE" dirty="0"/>
              <a:t>Qualitativ hochwertiger öffentlicher Verkehr zu leistbarem Preis: 365 Euro Jahreskarte </a:t>
            </a:r>
            <a:r>
              <a:rPr lang="de-DE" dirty="0">
                <a:sym typeface="Wingdings" panose="05000000000000000000" pitchFamily="2" charset="2"/>
              </a:rPr>
              <a:t> es besitzen mehr Personen eine Jahreskarte als ein Auto, Anzahl der Autobesitzer*innen sinkt seit 2001</a:t>
            </a:r>
          </a:p>
          <a:p>
            <a:r>
              <a:rPr lang="de-DE" dirty="0">
                <a:sym typeface="Wingdings" panose="05000000000000000000" pitchFamily="2" charset="2"/>
              </a:rPr>
              <a:t> Zahl der Personen mit Jahreskarte steigt kontinuierlich. 2011: 363.000 | 2012: 501.000 | 2019: 850.00</a:t>
            </a:r>
          </a:p>
          <a:p>
            <a:r>
              <a:rPr lang="de-DE" dirty="0">
                <a:sym typeface="Wingdings" panose="05000000000000000000" pitchFamily="2" charset="2"/>
              </a:rPr>
              <a:t>Seit Pandemie Verschiebung des Modal Splits Richtung Zu-Fuß-gehen, MIV blieb jedoch gleich </a:t>
            </a:r>
          </a:p>
          <a:p>
            <a:r>
              <a:rPr lang="de-DE" dirty="0">
                <a:sym typeface="Wingdings" panose="05000000000000000000" pitchFamily="2" charset="2"/>
              </a:rPr>
              <a:t>Straßen- und U-Bahn fährt elektrisch, </a:t>
            </a:r>
            <a:r>
              <a:rPr lang="de-DE" dirty="0" err="1">
                <a:sym typeface="Wingdings" panose="05000000000000000000" pitchFamily="2" charset="2"/>
              </a:rPr>
              <a:t>dh</a:t>
            </a:r>
            <a:r>
              <a:rPr lang="de-DE" dirty="0">
                <a:sym typeface="Wingdings" panose="05000000000000000000" pitchFamily="2" charset="2"/>
              </a:rPr>
              <a:t> 80 % der Fahrgäste sind emissionslos unterwegs. Bei Busflotte werden nach und nach alternative Antriebe eingesetzt: E-Busse, Wasserstoff-Busse</a:t>
            </a:r>
          </a:p>
          <a:p>
            <a:r>
              <a:rPr lang="de-DE" dirty="0">
                <a:sym typeface="Wingdings" panose="05000000000000000000" pitchFamily="2" charset="2"/>
              </a:rPr>
              <a:t>Experimente: </a:t>
            </a:r>
            <a:r>
              <a:rPr lang="de-DE" dirty="0" err="1">
                <a:sym typeface="Wingdings" panose="05000000000000000000" pitchFamily="2" charset="2"/>
              </a:rPr>
              <a:t>auto.Bus</a:t>
            </a:r>
            <a:r>
              <a:rPr lang="de-DE" dirty="0">
                <a:sym typeface="Wingdings" panose="05000000000000000000" pitchFamily="2" charset="2"/>
              </a:rPr>
              <a:t> (selbstfahrender Bus) in Seestadt Aspern</a:t>
            </a:r>
          </a:p>
          <a:p>
            <a:endParaRPr lang="de-DE" dirty="0">
              <a:sym typeface="Wingdings" panose="05000000000000000000" pitchFamily="2" charset="2"/>
            </a:endParaRPr>
          </a:p>
          <a:p>
            <a:r>
              <a:rPr lang="de-DE" dirty="0">
                <a:sym typeface="Wingdings" panose="05000000000000000000" pitchFamily="2" charset="2"/>
              </a:rPr>
              <a:t>Zudem Ausbau des Fahrradverkehrs und Maßnahmen, um Autos aus der Stadt zu bekommen (flächendeckende Kurzparkzone)</a:t>
            </a:r>
          </a:p>
          <a:p>
            <a:r>
              <a:rPr lang="de-DE" dirty="0">
                <a:sym typeface="Wingdings" panose="05000000000000000000" pitchFamily="2" charset="2"/>
              </a:rPr>
              <a:t>CO2-frei-Bemühungen bei innerstädtischem Wirtschaftsverkehr</a:t>
            </a:r>
          </a:p>
          <a:p>
            <a:r>
              <a:rPr lang="de-DE" dirty="0">
                <a:sym typeface="Wingdings" panose="05000000000000000000" pitchFamily="2" charset="2"/>
              </a:rPr>
              <a:t>Zusammenarbeit mit Bund hinsichtlich</a:t>
            </a:r>
            <a:endParaRPr lang="de-DE" dirty="0"/>
          </a:p>
          <a:p>
            <a:endParaRPr lang="de-DE"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F87862-7DB5-A340-9FE7-27DFF7001A1A}"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13873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Tx/>
              <a:buNone/>
            </a:pPr>
            <a:endParaRPr lang="en-US" dirty="0"/>
          </a:p>
        </p:txBody>
      </p:sp>
      <p:sp>
        <p:nvSpPr>
          <p:cNvPr id="4" name="Foliennummernplatzhalter 3"/>
          <p:cNvSpPr>
            <a:spLocks noGrp="1"/>
          </p:cNvSpPr>
          <p:nvPr>
            <p:ph type="sldNum" sz="quarter" idx="5"/>
          </p:nvPr>
        </p:nvSpPr>
        <p:spPr/>
        <p:txBody>
          <a:bodyPr/>
          <a:lstStyle/>
          <a:p>
            <a:fld id="{5AF87862-7DB5-A340-9FE7-27DFF7001A1A}" type="slidenum">
              <a:rPr lang="es-ES" smtClean="0"/>
              <a:t>8</a:t>
            </a:fld>
            <a:endParaRPr lang="es-ES"/>
          </a:p>
        </p:txBody>
      </p:sp>
    </p:spTree>
    <p:extLst>
      <p:ext uri="{BB962C8B-B14F-4D97-AF65-F5344CB8AC3E}">
        <p14:creationId xmlns:p14="http://schemas.microsoft.com/office/powerpoint/2010/main" val="19712625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5AF87862-7DB5-A340-9FE7-27DFF7001A1A}" type="slidenum">
              <a:rPr lang="es-ES" smtClean="0"/>
              <a:pPr/>
              <a:t>9</a:t>
            </a:fld>
            <a:endParaRPr lang="es-ES"/>
          </a:p>
        </p:txBody>
      </p:sp>
    </p:spTree>
    <p:extLst>
      <p:ext uri="{BB962C8B-B14F-4D97-AF65-F5344CB8AC3E}">
        <p14:creationId xmlns:p14="http://schemas.microsoft.com/office/powerpoint/2010/main" val="191597969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1.emf"/><Relationship Id="rId7" Type="http://schemas.openxmlformats.org/officeDocument/2006/relationships/image" Target="../media/image15.emf"/><Relationship Id="rId2" Type="http://schemas.openxmlformats.org/officeDocument/2006/relationships/image" Target="../media/image10.emf"/><Relationship Id="rId1" Type="http://schemas.openxmlformats.org/officeDocument/2006/relationships/slideMaster" Target="../slideMasters/slideMaster1.xml"/><Relationship Id="rId6" Type="http://schemas.openxmlformats.org/officeDocument/2006/relationships/image" Target="../media/image14.emf"/><Relationship Id="rId5" Type="http://schemas.openxmlformats.org/officeDocument/2006/relationships/image" Target="../media/image13.emf"/><Relationship Id="rId4" Type="http://schemas.openxmlformats.org/officeDocument/2006/relationships/image" Target="../media/image12.emf"/></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emf"/><Relationship Id="rId1" Type="http://schemas.openxmlformats.org/officeDocument/2006/relationships/slideMaster" Target="../slideMasters/slideMaster1.xml"/><Relationship Id="rId6" Type="http://schemas.openxmlformats.org/officeDocument/2006/relationships/image" Target="../media/image15.emf"/><Relationship Id="rId5" Type="http://schemas.openxmlformats.org/officeDocument/2006/relationships/image" Target="../media/image12.emf"/><Relationship Id="rId4" Type="http://schemas.openxmlformats.org/officeDocument/2006/relationships/image" Target="../media/image3.emf"/></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9.emf"/><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9.emf"/><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9.emf"/><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9.emf"/><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9.emf"/><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9.emf"/><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9.emf"/><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emf"/><Relationship Id="rId1" Type="http://schemas.openxmlformats.org/officeDocument/2006/relationships/slideMaster" Target="../slideMasters/slideMaster1.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1_Titelseite mit UIV 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4095F5A-6EDF-F54F-9B18-387463D1AD71}"/>
              </a:ext>
            </a:extLst>
          </p:cNvPr>
          <p:cNvSpPr>
            <a:spLocks noGrp="1"/>
          </p:cNvSpPr>
          <p:nvPr>
            <p:ph type="ctrTitle"/>
          </p:nvPr>
        </p:nvSpPr>
        <p:spPr>
          <a:xfrm>
            <a:off x="347900" y="2214563"/>
            <a:ext cx="8669099" cy="1316037"/>
          </a:xfrm>
        </p:spPr>
        <p:txBody>
          <a:bodyPr anchor="b"/>
          <a:lstStyle>
            <a:lvl1pPr algn="l">
              <a:defRPr sz="5000" b="0" i="0">
                <a:solidFill>
                  <a:schemeClr val="accent1"/>
                </a:solidFill>
                <a:latin typeface="AmpleSoft Pro Medium" panose="02000000000000000000" pitchFamily="2" charset="77"/>
              </a:defRPr>
            </a:lvl1pPr>
          </a:lstStyle>
          <a:p>
            <a:r>
              <a:rPr lang="de-DE" noProof="0" dirty="0"/>
              <a:t>Mastertitelformat bearbeiten</a:t>
            </a:r>
            <a:endParaRPr lang="de-AT" noProof="0" dirty="0"/>
          </a:p>
        </p:txBody>
      </p:sp>
      <p:sp>
        <p:nvSpPr>
          <p:cNvPr id="3" name="Subtítulo 2">
            <a:extLst>
              <a:ext uri="{FF2B5EF4-FFF2-40B4-BE49-F238E27FC236}">
                <a16:creationId xmlns:a16="http://schemas.microsoft.com/office/drawing/2014/main" id="{30D675FB-7A28-8C4E-BD9C-BE647E3D3386}"/>
              </a:ext>
            </a:extLst>
          </p:cNvPr>
          <p:cNvSpPr>
            <a:spLocks noGrp="1"/>
          </p:cNvSpPr>
          <p:nvPr>
            <p:ph type="subTitle" idx="1"/>
          </p:nvPr>
        </p:nvSpPr>
        <p:spPr>
          <a:xfrm>
            <a:off x="347901" y="3665538"/>
            <a:ext cx="6300000" cy="449261"/>
          </a:xfrm>
        </p:spPr>
        <p:txBody>
          <a:bodyPr anchor="t">
            <a:normAutofit/>
          </a:bodyPr>
          <a:lstStyle>
            <a:lvl1pPr marL="0" indent="0" algn="l">
              <a:buNone/>
              <a:defRPr sz="3400">
                <a:latin typeface="AmpleSoft Pro" panose="02000000000000000000" pitchFamily="2" charset="77"/>
                <a:ea typeface="Roboto" panose="02000000000000000000" pitchFamily="2"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noProof="0"/>
              <a:t>Master-Untertitelformat bearbeiten</a:t>
            </a:r>
            <a:endParaRPr lang="de-AT" noProof="0" dirty="0"/>
          </a:p>
        </p:txBody>
      </p:sp>
    </p:spTree>
    <p:extLst>
      <p:ext uri="{BB962C8B-B14F-4D97-AF65-F5344CB8AC3E}">
        <p14:creationId xmlns:p14="http://schemas.microsoft.com/office/powerpoint/2010/main" val="20728949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5_Leer">
    <p:bg>
      <p:bgPr>
        <a:solidFill>
          <a:schemeClr val="bg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72F62C2-B408-DE42-A8BE-D5B8DDB74153}"/>
              </a:ext>
            </a:extLst>
          </p:cNvPr>
          <p:cNvSpPr>
            <a:spLocks noGrp="1"/>
          </p:cNvSpPr>
          <p:nvPr>
            <p:ph type="title" hasCustomPrompt="1"/>
          </p:nvPr>
        </p:nvSpPr>
        <p:spPr/>
        <p:txBody>
          <a:bodyPr/>
          <a:lstStyle/>
          <a:p>
            <a:r>
              <a:rPr lang="de-AT" noProof="0"/>
              <a:t>Titel</a:t>
            </a:r>
          </a:p>
        </p:txBody>
      </p:sp>
      <p:sp>
        <p:nvSpPr>
          <p:cNvPr id="5" name="Marcador de pie de página 4">
            <a:extLst>
              <a:ext uri="{FF2B5EF4-FFF2-40B4-BE49-F238E27FC236}">
                <a16:creationId xmlns:a16="http://schemas.microsoft.com/office/drawing/2014/main" id="{45956AA8-C2EB-3948-8240-0DBAED463F31}"/>
              </a:ext>
            </a:extLst>
          </p:cNvPr>
          <p:cNvSpPr>
            <a:spLocks noGrp="1"/>
          </p:cNvSpPr>
          <p:nvPr>
            <p:ph type="ftr" sz="quarter" idx="11"/>
          </p:nvPr>
        </p:nvSpPr>
        <p:spPr/>
        <p:txBody>
          <a:bodyPr/>
          <a:lstStyle>
            <a:lvl1pPr>
              <a:defRPr/>
            </a:lvl1pPr>
          </a:lstStyle>
          <a:p>
            <a:endParaRPr lang="de-AT" noProof="0" dirty="0"/>
          </a:p>
        </p:txBody>
      </p:sp>
      <p:sp>
        <p:nvSpPr>
          <p:cNvPr id="6" name="Marcador de número de diapositiva 5">
            <a:extLst>
              <a:ext uri="{FF2B5EF4-FFF2-40B4-BE49-F238E27FC236}">
                <a16:creationId xmlns:a16="http://schemas.microsoft.com/office/drawing/2014/main" id="{2B3A9999-E9A3-AC49-907F-8FB71EDBC176}"/>
              </a:ext>
            </a:extLst>
          </p:cNvPr>
          <p:cNvSpPr>
            <a:spLocks noGrp="1"/>
          </p:cNvSpPr>
          <p:nvPr>
            <p:ph type="sldNum" sz="quarter" idx="12"/>
          </p:nvPr>
        </p:nvSpPr>
        <p:spPr/>
        <p:txBody>
          <a:bodyPr/>
          <a:lstStyle/>
          <a:p>
            <a:fld id="{6DD58E23-04B3-3D49-B751-244912192C4F}" type="slidenum">
              <a:rPr lang="de-AT" noProof="0" smtClean="0"/>
              <a:pPr/>
              <a:t>‹#›</a:t>
            </a:fld>
            <a:endParaRPr lang="de-AT" noProof="0"/>
          </a:p>
        </p:txBody>
      </p:sp>
      <p:sp>
        <p:nvSpPr>
          <p:cNvPr id="23" name="Marcador de texto 22">
            <a:extLst>
              <a:ext uri="{FF2B5EF4-FFF2-40B4-BE49-F238E27FC236}">
                <a16:creationId xmlns:a16="http://schemas.microsoft.com/office/drawing/2014/main" id="{A1000A08-2FE2-6341-B615-258F5EFBD11F}"/>
              </a:ext>
            </a:extLst>
          </p:cNvPr>
          <p:cNvSpPr>
            <a:spLocks noGrp="1"/>
          </p:cNvSpPr>
          <p:nvPr>
            <p:ph type="body" sz="quarter" idx="13" hasCustomPrompt="1"/>
          </p:nvPr>
        </p:nvSpPr>
        <p:spPr>
          <a:xfrm>
            <a:off x="334963" y="621857"/>
            <a:ext cx="11522075" cy="236178"/>
          </a:xfrm>
        </p:spPr>
        <p:txBody>
          <a:bodyPr>
            <a:normAutofit/>
          </a:bodyPr>
          <a:lstStyle>
            <a:lvl1pPr>
              <a:defRPr sz="1800"/>
            </a:lvl1pPr>
          </a:lstStyle>
          <a:p>
            <a:r>
              <a:rPr lang="de-AT" noProof="0"/>
              <a:t>Untertitel</a:t>
            </a:r>
          </a:p>
        </p:txBody>
      </p:sp>
      <p:pic>
        <p:nvPicPr>
          <p:cNvPr id="24" name="Grafik 23">
            <a:extLst>
              <a:ext uri="{FF2B5EF4-FFF2-40B4-BE49-F238E27FC236}">
                <a16:creationId xmlns:a16="http://schemas.microsoft.com/office/drawing/2014/main" id="{D43D7D4C-C3CE-9743-AD25-B79DBA8A213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50117" y="6086484"/>
            <a:ext cx="1184071" cy="421299"/>
          </a:xfrm>
          <a:prstGeom prst="rect">
            <a:avLst/>
          </a:prstGeom>
          <a:noFill/>
        </p:spPr>
      </p:pic>
    </p:spTree>
    <p:extLst>
      <p:ext uri="{BB962C8B-B14F-4D97-AF65-F5344CB8AC3E}">
        <p14:creationId xmlns:p14="http://schemas.microsoft.com/office/powerpoint/2010/main" val="37459483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el und Text dunkel">
    <p:bg>
      <p:bgPr>
        <a:solidFill>
          <a:schemeClr val="tx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72F62C2-B408-DE42-A8BE-D5B8DDB74153}"/>
              </a:ext>
            </a:extLst>
          </p:cNvPr>
          <p:cNvSpPr>
            <a:spLocks noGrp="1"/>
          </p:cNvSpPr>
          <p:nvPr>
            <p:ph type="title" hasCustomPrompt="1"/>
          </p:nvPr>
        </p:nvSpPr>
        <p:spPr/>
        <p:txBody>
          <a:bodyPr/>
          <a:lstStyle>
            <a:lvl1pPr>
              <a:defRPr>
                <a:solidFill>
                  <a:schemeClr val="bg1"/>
                </a:solidFill>
              </a:defRPr>
            </a:lvl1pPr>
          </a:lstStyle>
          <a:p>
            <a:r>
              <a:rPr lang="de-AT" noProof="0" dirty="0"/>
              <a:t>Titel</a:t>
            </a:r>
          </a:p>
        </p:txBody>
      </p:sp>
      <p:sp>
        <p:nvSpPr>
          <p:cNvPr id="5" name="Marcador de pie de página 4">
            <a:extLst>
              <a:ext uri="{FF2B5EF4-FFF2-40B4-BE49-F238E27FC236}">
                <a16:creationId xmlns:a16="http://schemas.microsoft.com/office/drawing/2014/main" id="{45956AA8-C2EB-3948-8240-0DBAED463F31}"/>
              </a:ext>
            </a:extLst>
          </p:cNvPr>
          <p:cNvSpPr>
            <a:spLocks noGrp="1"/>
          </p:cNvSpPr>
          <p:nvPr>
            <p:ph type="ftr" sz="quarter" idx="11"/>
          </p:nvPr>
        </p:nvSpPr>
        <p:spPr/>
        <p:txBody>
          <a:bodyPr/>
          <a:lstStyle>
            <a:lvl1pPr>
              <a:defRPr>
                <a:solidFill>
                  <a:schemeClr val="bg1"/>
                </a:solidFill>
              </a:defRPr>
            </a:lvl1pPr>
          </a:lstStyle>
          <a:p>
            <a:endParaRPr lang="de-AT" dirty="0"/>
          </a:p>
        </p:txBody>
      </p:sp>
      <p:sp>
        <p:nvSpPr>
          <p:cNvPr id="6" name="Marcador de número de diapositiva 5">
            <a:extLst>
              <a:ext uri="{FF2B5EF4-FFF2-40B4-BE49-F238E27FC236}">
                <a16:creationId xmlns:a16="http://schemas.microsoft.com/office/drawing/2014/main" id="{2B3A9999-E9A3-AC49-907F-8FB71EDBC176}"/>
              </a:ext>
            </a:extLst>
          </p:cNvPr>
          <p:cNvSpPr>
            <a:spLocks noGrp="1"/>
          </p:cNvSpPr>
          <p:nvPr>
            <p:ph type="sldNum" sz="quarter" idx="12"/>
          </p:nvPr>
        </p:nvSpPr>
        <p:spPr/>
        <p:txBody>
          <a:bodyPr/>
          <a:lstStyle>
            <a:lvl1pPr>
              <a:defRPr>
                <a:solidFill>
                  <a:schemeClr val="bg1"/>
                </a:solidFill>
              </a:defRPr>
            </a:lvl1pPr>
          </a:lstStyle>
          <a:p>
            <a:fld id="{6DD58E23-04B3-3D49-B751-244912192C4F}" type="slidenum">
              <a:rPr lang="de-AT" smtClean="0"/>
              <a:pPr/>
              <a:t>‹#›</a:t>
            </a:fld>
            <a:endParaRPr lang="de-AT" dirty="0"/>
          </a:p>
        </p:txBody>
      </p:sp>
      <p:sp>
        <p:nvSpPr>
          <p:cNvPr id="23" name="Marcador de texto 22">
            <a:extLst>
              <a:ext uri="{FF2B5EF4-FFF2-40B4-BE49-F238E27FC236}">
                <a16:creationId xmlns:a16="http://schemas.microsoft.com/office/drawing/2014/main" id="{A1000A08-2FE2-6341-B615-258F5EFBD11F}"/>
              </a:ext>
            </a:extLst>
          </p:cNvPr>
          <p:cNvSpPr>
            <a:spLocks noGrp="1"/>
          </p:cNvSpPr>
          <p:nvPr>
            <p:ph type="body" sz="quarter" idx="13" hasCustomPrompt="1"/>
          </p:nvPr>
        </p:nvSpPr>
        <p:spPr>
          <a:xfrm>
            <a:off x="334963" y="621857"/>
            <a:ext cx="11522075" cy="236178"/>
          </a:xfrm>
        </p:spPr>
        <p:txBody>
          <a:bodyPr>
            <a:normAutofit/>
          </a:bodyPr>
          <a:lstStyle>
            <a:lvl1pPr>
              <a:defRPr sz="1800">
                <a:solidFill>
                  <a:schemeClr val="bg1"/>
                </a:solidFill>
              </a:defRPr>
            </a:lvl1pPr>
          </a:lstStyle>
          <a:p>
            <a:r>
              <a:rPr lang="de-AT" noProof="0" dirty="0"/>
              <a:t>Untertitel</a:t>
            </a:r>
          </a:p>
        </p:txBody>
      </p:sp>
      <p:sp>
        <p:nvSpPr>
          <p:cNvPr id="26" name="Marcador de texto 24">
            <a:extLst>
              <a:ext uri="{FF2B5EF4-FFF2-40B4-BE49-F238E27FC236}">
                <a16:creationId xmlns:a16="http://schemas.microsoft.com/office/drawing/2014/main" id="{538D80D4-6D4E-734D-844F-0E15F7CC45AB}"/>
              </a:ext>
            </a:extLst>
          </p:cNvPr>
          <p:cNvSpPr>
            <a:spLocks noGrp="1"/>
          </p:cNvSpPr>
          <p:nvPr>
            <p:ph type="body" sz="quarter" idx="14"/>
          </p:nvPr>
        </p:nvSpPr>
        <p:spPr>
          <a:xfrm>
            <a:off x="334962" y="1978660"/>
            <a:ext cx="8640000" cy="2730500"/>
          </a:xfrm>
        </p:spPr>
        <p:txBody>
          <a:bodyPr>
            <a:noAutofit/>
          </a:bodyPr>
          <a:lstStyle>
            <a:lvl1pPr>
              <a:lnSpc>
                <a:spcPct val="110000"/>
              </a:lnSpc>
              <a:defRPr>
                <a:solidFill>
                  <a:schemeClr val="bg1"/>
                </a:solidFill>
              </a:defRPr>
            </a:lvl1pPr>
          </a:lstStyle>
          <a:p>
            <a:pPr lvl="0"/>
            <a:r>
              <a:rPr lang="de-DE" noProof="0"/>
              <a:t>Mastertextformat bearbeiten</a:t>
            </a:r>
          </a:p>
        </p:txBody>
      </p:sp>
      <p:pic>
        <p:nvPicPr>
          <p:cNvPr id="42" name="Grafik 41">
            <a:extLst>
              <a:ext uri="{FF2B5EF4-FFF2-40B4-BE49-F238E27FC236}">
                <a16:creationId xmlns:a16="http://schemas.microsoft.com/office/drawing/2014/main" id="{21591442-642D-7046-B844-D029A96F34F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50117" y="6086484"/>
            <a:ext cx="1184071" cy="421298"/>
          </a:xfrm>
          <a:prstGeom prst="rect">
            <a:avLst/>
          </a:prstGeom>
          <a:noFill/>
        </p:spPr>
      </p:pic>
    </p:spTree>
    <p:extLst>
      <p:ext uri="{BB962C8B-B14F-4D97-AF65-F5344CB8AC3E}">
        <p14:creationId xmlns:p14="http://schemas.microsoft.com/office/powerpoint/2010/main" val="26815093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el und Text rot">
    <p:bg>
      <p:bgPr>
        <a:solidFill>
          <a:schemeClr val="accent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72F62C2-B408-DE42-A8BE-D5B8DDB74153}"/>
              </a:ext>
            </a:extLst>
          </p:cNvPr>
          <p:cNvSpPr>
            <a:spLocks noGrp="1"/>
          </p:cNvSpPr>
          <p:nvPr>
            <p:ph type="title" hasCustomPrompt="1"/>
          </p:nvPr>
        </p:nvSpPr>
        <p:spPr/>
        <p:txBody>
          <a:bodyPr/>
          <a:lstStyle>
            <a:lvl1pPr>
              <a:defRPr>
                <a:solidFill>
                  <a:schemeClr val="bg1"/>
                </a:solidFill>
              </a:defRPr>
            </a:lvl1pPr>
          </a:lstStyle>
          <a:p>
            <a:r>
              <a:rPr lang="de-AT" noProof="0" dirty="0"/>
              <a:t>Titel</a:t>
            </a:r>
          </a:p>
        </p:txBody>
      </p:sp>
      <p:sp>
        <p:nvSpPr>
          <p:cNvPr id="5" name="Marcador de pie de página 4">
            <a:extLst>
              <a:ext uri="{FF2B5EF4-FFF2-40B4-BE49-F238E27FC236}">
                <a16:creationId xmlns:a16="http://schemas.microsoft.com/office/drawing/2014/main" id="{45956AA8-C2EB-3948-8240-0DBAED463F31}"/>
              </a:ext>
            </a:extLst>
          </p:cNvPr>
          <p:cNvSpPr>
            <a:spLocks noGrp="1"/>
          </p:cNvSpPr>
          <p:nvPr>
            <p:ph type="ftr" sz="quarter" idx="11"/>
          </p:nvPr>
        </p:nvSpPr>
        <p:spPr/>
        <p:txBody>
          <a:bodyPr/>
          <a:lstStyle>
            <a:lvl1pPr>
              <a:defRPr>
                <a:solidFill>
                  <a:schemeClr val="bg1"/>
                </a:solidFill>
              </a:defRPr>
            </a:lvl1pPr>
          </a:lstStyle>
          <a:p>
            <a:endParaRPr lang="de-AT" dirty="0"/>
          </a:p>
        </p:txBody>
      </p:sp>
      <p:sp>
        <p:nvSpPr>
          <p:cNvPr id="6" name="Marcador de número de diapositiva 5">
            <a:extLst>
              <a:ext uri="{FF2B5EF4-FFF2-40B4-BE49-F238E27FC236}">
                <a16:creationId xmlns:a16="http://schemas.microsoft.com/office/drawing/2014/main" id="{2B3A9999-E9A3-AC49-907F-8FB71EDBC176}"/>
              </a:ext>
            </a:extLst>
          </p:cNvPr>
          <p:cNvSpPr>
            <a:spLocks noGrp="1"/>
          </p:cNvSpPr>
          <p:nvPr>
            <p:ph type="sldNum" sz="quarter" idx="12"/>
          </p:nvPr>
        </p:nvSpPr>
        <p:spPr/>
        <p:txBody>
          <a:bodyPr/>
          <a:lstStyle>
            <a:lvl1pPr>
              <a:defRPr>
                <a:solidFill>
                  <a:schemeClr val="bg1"/>
                </a:solidFill>
              </a:defRPr>
            </a:lvl1pPr>
          </a:lstStyle>
          <a:p>
            <a:fld id="{6DD58E23-04B3-3D49-B751-244912192C4F}" type="slidenum">
              <a:rPr lang="de-AT" smtClean="0"/>
              <a:pPr/>
              <a:t>‹#›</a:t>
            </a:fld>
            <a:endParaRPr lang="de-AT" dirty="0"/>
          </a:p>
        </p:txBody>
      </p:sp>
      <p:sp>
        <p:nvSpPr>
          <p:cNvPr id="23" name="Marcador de texto 22">
            <a:extLst>
              <a:ext uri="{FF2B5EF4-FFF2-40B4-BE49-F238E27FC236}">
                <a16:creationId xmlns:a16="http://schemas.microsoft.com/office/drawing/2014/main" id="{A1000A08-2FE2-6341-B615-258F5EFBD11F}"/>
              </a:ext>
            </a:extLst>
          </p:cNvPr>
          <p:cNvSpPr>
            <a:spLocks noGrp="1"/>
          </p:cNvSpPr>
          <p:nvPr>
            <p:ph type="body" sz="quarter" idx="13" hasCustomPrompt="1"/>
          </p:nvPr>
        </p:nvSpPr>
        <p:spPr>
          <a:xfrm>
            <a:off x="334963" y="621857"/>
            <a:ext cx="11522075" cy="236178"/>
          </a:xfrm>
        </p:spPr>
        <p:txBody>
          <a:bodyPr>
            <a:normAutofit/>
          </a:bodyPr>
          <a:lstStyle>
            <a:lvl1pPr>
              <a:defRPr sz="1800">
                <a:solidFill>
                  <a:schemeClr val="bg1"/>
                </a:solidFill>
              </a:defRPr>
            </a:lvl1pPr>
          </a:lstStyle>
          <a:p>
            <a:r>
              <a:rPr lang="de-AT" noProof="0" dirty="0"/>
              <a:t>Untertitel</a:t>
            </a:r>
          </a:p>
        </p:txBody>
      </p:sp>
      <p:sp>
        <p:nvSpPr>
          <p:cNvPr id="26" name="Marcador de texto 24">
            <a:extLst>
              <a:ext uri="{FF2B5EF4-FFF2-40B4-BE49-F238E27FC236}">
                <a16:creationId xmlns:a16="http://schemas.microsoft.com/office/drawing/2014/main" id="{538D80D4-6D4E-734D-844F-0E15F7CC45AB}"/>
              </a:ext>
            </a:extLst>
          </p:cNvPr>
          <p:cNvSpPr>
            <a:spLocks noGrp="1"/>
          </p:cNvSpPr>
          <p:nvPr>
            <p:ph type="body" sz="quarter" idx="14"/>
          </p:nvPr>
        </p:nvSpPr>
        <p:spPr>
          <a:xfrm>
            <a:off x="334962" y="1978660"/>
            <a:ext cx="8640000" cy="2730500"/>
          </a:xfrm>
        </p:spPr>
        <p:txBody>
          <a:bodyPr>
            <a:noAutofit/>
          </a:bodyPr>
          <a:lstStyle>
            <a:lvl1pPr>
              <a:lnSpc>
                <a:spcPct val="110000"/>
              </a:lnSpc>
              <a:defRPr>
                <a:solidFill>
                  <a:schemeClr val="bg1"/>
                </a:solidFill>
              </a:defRPr>
            </a:lvl1pPr>
          </a:lstStyle>
          <a:p>
            <a:pPr lvl="0"/>
            <a:r>
              <a:rPr lang="de-DE" noProof="0"/>
              <a:t>Mastertextformat bearbeiten</a:t>
            </a:r>
          </a:p>
        </p:txBody>
      </p:sp>
      <p:pic>
        <p:nvPicPr>
          <p:cNvPr id="42" name="Grafik 41">
            <a:extLst>
              <a:ext uri="{FF2B5EF4-FFF2-40B4-BE49-F238E27FC236}">
                <a16:creationId xmlns:a16="http://schemas.microsoft.com/office/drawing/2014/main" id="{21591442-642D-7046-B844-D029A96F34F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50117" y="6086484"/>
            <a:ext cx="1184071" cy="421298"/>
          </a:xfrm>
          <a:prstGeom prst="rect">
            <a:avLst/>
          </a:prstGeom>
          <a:noFill/>
        </p:spPr>
      </p:pic>
    </p:spTree>
    <p:extLst>
      <p:ext uri="{BB962C8B-B14F-4D97-AF65-F5344CB8AC3E}">
        <p14:creationId xmlns:p14="http://schemas.microsoft.com/office/powerpoint/2010/main" val="17563399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el und Text hell">
    <p:bg>
      <p:bgPr>
        <a:solidFill>
          <a:srgbClr val="C6C6C6"/>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72F62C2-B408-DE42-A8BE-D5B8DDB74153}"/>
              </a:ext>
            </a:extLst>
          </p:cNvPr>
          <p:cNvSpPr>
            <a:spLocks noGrp="1"/>
          </p:cNvSpPr>
          <p:nvPr>
            <p:ph type="title" hasCustomPrompt="1"/>
          </p:nvPr>
        </p:nvSpPr>
        <p:spPr/>
        <p:txBody>
          <a:bodyPr/>
          <a:lstStyle>
            <a:lvl1pPr>
              <a:defRPr>
                <a:solidFill>
                  <a:schemeClr val="tx1"/>
                </a:solidFill>
              </a:defRPr>
            </a:lvl1pPr>
          </a:lstStyle>
          <a:p>
            <a:r>
              <a:rPr lang="de-AT" noProof="0" dirty="0"/>
              <a:t>Titel</a:t>
            </a:r>
          </a:p>
        </p:txBody>
      </p:sp>
      <p:sp>
        <p:nvSpPr>
          <p:cNvPr id="5" name="Marcador de pie de página 4">
            <a:extLst>
              <a:ext uri="{FF2B5EF4-FFF2-40B4-BE49-F238E27FC236}">
                <a16:creationId xmlns:a16="http://schemas.microsoft.com/office/drawing/2014/main" id="{45956AA8-C2EB-3948-8240-0DBAED463F31}"/>
              </a:ext>
            </a:extLst>
          </p:cNvPr>
          <p:cNvSpPr>
            <a:spLocks noGrp="1"/>
          </p:cNvSpPr>
          <p:nvPr>
            <p:ph type="ftr" sz="quarter" idx="11"/>
          </p:nvPr>
        </p:nvSpPr>
        <p:spPr/>
        <p:txBody>
          <a:bodyPr/>
          <a:lstStyle>
            <a:lvl1pPr>
              <a:defRPr>
                <a:solidFill>
                  <a:schemeClr val="tx1"/>
                </a:solidFill>
              </a:defRPr>
            </a:lvl1pPr>
          </a:lstStyle>
          <a:p>
            <a:endParaRPr lang="de-AT" dirty="0"/>
          </a:p>
        </p:txBody>
      </p:sp>
      <p:sp>
        <p:nvSpPr>
          <p:cNvPr id="6" name="Marcador de número de diapositiva 5">
            <a:extLst>
              <a:ext uri="{FF2B5EF4-FFF2-40B4-BE49-F238E27FC236}">
                <a16:creationId xmlns:a16="http://schemas.microsoft.com/office/drawing/2014/main" id="{2B3A9999-E9A3-AC49-907F-8FB71EDBC176}"/>
              </a:ext>
            </a:extLst>
          </p:cNvPr>
          <p:cNvSpPr>
            <a:spLocks noGrp="1"/>
          </p:cNvSpPr>
          <p:nvPr>
            <p:ph type="sldNum" sz="quarter" idx="12"/>
          </p:nvPr>
        </p:nvSpPr>
        <p:spPr/>
        <p:txBody>
          <a:bodyPr/>
          <a:lstStyle>
            <a:lvl1pPr>
              <a:defRPr>
                <a:solidFill>
                  <a:schemeClr val="tx1"/>
                </a:solidFill>
              </a:defRPr>
            </a:lvl1pPr>
          </a:lstStyle>
          <a:p>
            <a:fld id="{6DD58E23-04B3-3D49-B751-244912192C4F}" type="slidenum">
              <a:rPr lang="de-AT" smtClean="0"/>
              <a:pPr/>
              <a:t>‹#›</a:t>
            </a:fld>
            <a:endParaRPr lang="de-AT" dirty="0"/>
          </a:p>
        </p:txBody>
      </p:sp>
      <p:sp>
        <p:nvSpPr>
          <p:cNvPr id="23" name="Marcador de texto 22">
            <a:extLst>
              <a:ext uri="{FF2B5EF4-FFF2-40B4-BE49-F238E27FC236}">
                <a16:creationId xmlns:a16="http://schemas.microsoft.com/office/drawing/2014/main" id="{A1000A08-2FE2-6341-B615-258F5EFBD11F}"/>
              </a:ext>
            </a:extLst>
          </p:cNvPr>
          <p:cNvSpPr>
            <a:spLocks noGrp="1"/>
          </p:cNvSpPr>
          <p:nvPr>
            <p:ph type="body" sz="quarter" idx="13" hasCustomPrompt="1"/>
          </p:nvPr>
        </p:nvSpPr>
        <p:spPr>
          <a:xfrm>
            <a:off x="334963" y="621857"/>
            <a:ext cx="11522075" cy="236178"/>
          </a:xfrm>
        </p:spPr>
        <p:txBody>
          <a:bodyPr>
            <a:normAutofit/>
          </a:bodyPr>
          <a:lstStyle>
            <a:lvl1pPr>
              <a:defRPr sz="1800">
                <a:solidFill>
                  <a:schemeClr val="tx1"/>
                </a:solidFill>
              </a:defRPr>
            </a:lvl1pPr>
          </a:lstStyle>
          <a:p>
            <a:r>
              <a:rPr lang="de-AT" noProof="0" dirty="0"/>
              <a:t>Untertitel</a:t>
            </a:r>
          </a:p>
        </p:txBody>
      </p:sp>
      <p:sp>
        <p:nvSpPr>
          <p:cNvPr id="26" name="Marcador de texto 24">
            <a:extLst>
              <a:ext uri="{FF2B5EF4-FFF2-40B4-BE49-F238E27FC236}">
                <a16:creationId xmlns:a16="http://schemas.microsoft.com/office/drawing/2014/main" id="{538D80D4-6D4E-734D-844F-0E15F7CC45AB}"/>
              </a:ext>
            </a:extLst>
          </p:cNvPr>
          <p:cNvSpPr>
            <a:spLocks noGrp="1"/>
          </p:cNvSpPr>
          <p:nvPr>
            <p:ph type="body" sz="quarter" idx="14"/>
          </p:nvPr>
        </p:nvSpPr>
        <p:spPr>
          <a:xfrm>
            <a:off x="334962" y="1978660"/>
            <a:ext cx="8640000" cy="2730500"/>
          </a:xfrm>
        </p:spPr>
        <p:txBody>
          <a:bodyPr>
            <a:noAutofit/>
          </a:bodyPr>
          <a:lstStyle>
            <a:lvl1pPr>
              <a:lnSpc>
                <a:spcPct val="110000"/>
              </a:lnSpc>
              <a:defRPr>
                <a:solidFill>
                  <a:schemeClr val="tx2"/>
                </a:solidFill>
              </a:defRPr>
            </a:lvl1pPr>
          </a:lstStyle>
          <a:p>
            <a:pPr lvl="0"/>
            <a:r>
              <a:rPr lang="de-DE" noProof="0"/>
              <a:t>Mastertextformat bearbeiten</a:t>
            </a:r>
          </a:p>
        </p:txBody>
      </p:sp>
      <p:pic>
        <p:nvPicPr>
          <p:cNvPr id="58" name="Grafik 57">
            <a:extLst>
              <a:ext uri="{FF2B5EF4-FFF2-40B4-BE49-F238E27FC236}">
                <a16:creationId xmlns:a16="http://schemas.microsoft.com/office/drawing/2014/main" id="{23D591A0-9F5F-6E40-850E-0A1CCB444FF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50117" y="6086484"/>
            <a:ext cx="1184071" cy="421299"/>
          </a:xfrm>
          <a:prstGeom prst="rect">
            <a:avLst/>
          </a:prstGeom>
          <a:noFill/>
        </p:spPr>
      </p:pic>
    </p:spTree>
    <p:extLst>
      <p:ext uri="{BB962C8B-B14F-4D97-AF65-F5344CB8AC3E}">
        <p14:creationId xmlns:p14="http://schemas.microsoft.com/office/powerpoint/2010/main" val="7139637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el und Aufzählung">
    <p:bg>
      <p:bgPr>
        <a:solidFill>
          <a:schemeClr val="bg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72F62C2-B408-DE42-A8BE-D5B8DDB74153}"/>
              </a:ext>
            </a:extLst>
          </p:cNvPr>
          <p:cNvSpPr>
            <a:spLocks noGrp="1"/>
          </p:cNvSpPr>
          <p:nvPr>
            <p:ph type="title" hasCustomPrompt="1"/>
          </p:nvPr>
        </p:nvSpPr>
        <p:spPr/>
        <p:txBody>
          <a:bodyPr/>
          <a:lstStyle/>
          <a:p>
            <a:r>
              <a:rPr lang="de-AT" noProof="0" dirty="0"/>
              <a:t>Titel</a:t>
            </a:r>
          </a:p>
        </p:txBody>
      </p:sp>
      <p:sp>
        <p:nvSpPr>
          <p:cNvPr id="5" name="Marcador de pie de página 4">
            <a:extLst>
              <a:ext uri="{FF2B5EF4-FFF2-40B4-BE49-F238E27FC236}">
                <a16:creationId xmlns:a16="http://schemas.microsoft.com/office/drawing/2014/main" id="{45956AA8-C2EB-3948-8240-0DBAED463F31}"/>
              </a:ext>
            </a:extLst>
          </p:cNvPr>
          <p:cNvSpPr>
            <a:spLocks noGrp="1"/>
          </p:cNvSpPr>
          <p:nvPr>
            <p:ph type="ftr" sz="quarter" idx="11"/>
          </p:nvPr>
        </p:nvSpPr>
        <p:spPr/>
        <p:txBody>
          <a:bodyPr/>
          <a:lstStyle>
            <a:lvl1pPr>
              <a:defRPr/>
            </a:lvl1pPr>
          </a:lstStyle>
          <a:p>
            <a:endParaRPr lang="de-AT" noProof="0" dirty="0"/>
          </a:p>
        </p:txBody>
      </p:sp>
      <p:sp>
        <p:nvSpPr>
          <p:cNvPr id="6" name="Marcador de número de diapositiva 5">
            <a:extLst>
              <a:ext uri="{FF2B5EF4-FFF2-40B4-BE49-F238E27FC236}">
                <a16:creationId xmlns:a16="http://schemas.microsoft.com/office/drawing/2014/main" id="{2B3A9999-E9A3-AC49-907F-8FB71EDBC176}"/>
              </a:ext>
            </a:extLst>
          </p:cNvPr>
          <p:cNvSpPr>
            <a:spLocks noGrp="1"/>
          </p:cNvSpPr>
          <p:nvPr>
            <p:ph type="sldNum" sz="quarter" idx="12"/>
          </p:nvPr>
        </p:nvSpPr>
        <p:spPr/>
        <p:txBody>
          <a:bodyPr/>
          <a:lstStyle/>
          <a:p>
            <a:fld id="{6DD58E23-04B3-3D49-B751-244912192C4F}" type="slidenum">
              <a:rPr lang="de-AT" noProof="0" smtClean="0"/>
              <a:pPr/>
              <a:t>‹#›</a:t>
            </a:fld>
            <a:endParaRPr lang="de-AT" noProof="0"/>
          </a:p>
        </p:txBody>
      </p:sp>
      <p:sp>
        <p:nvSpPr>
          <p:cNvPr id="23" name="Marcador de texto 22">
            <a:extLst>
              <a:ext uri="{FF2B5EF4-FFF2-40B4-BE49-F238E27FC236}">
                <a16:creationId xmlns:a16="http://schemas.microsoft.com/office/drawing/2014/main" id="{A1000A08-2FE2-6341-B615-258F5EFBD11F}"/>
              </a:ext>
            </a:extLst>
          </p:cNvPr>
          <p:cNvSpPr>
            <a:spLocks noGrp="1"/>
          </p:cNvSpPr>
          <p:nvPr>
            <p:ph type="body" sz="quarter" idx="13" hasCustomPrompt="1"/>
          </p:nvPr>
        </p:nvSpPr>
        <p:spPr>
          <a:xfrm>
            <a:off x="334963" y="621857"/>
            <a:ext cx="11522075" cy="236178"/>
          </a:xfrm>
        </p:spPr>
        <p:txBody>
          <a:bodyPr>
            <a:normAutofit/>
          </a:bodyPr>
          <a:lstStyle>
            <a:lvl1pPr>
              <a:defRPr sz="1800"/>
            </a:lvl1pPr>
          </a:lstStyle>
          <a:p>
            <a:r>
              <a:rPr lang="de-AT" noProof="0"/>
              <a:t>Untertitel</a:t>
            </a:r>
          </a:p>
        </p:txBody>
      </p:sp>
      <p:sp>
        <p:nvSpPr>
          <p:cNvPr id="26" name="Marcador de texto 24">
            <a:extLst>
              <a:ext uri="{FF2B5EF4-FFF2-40B4-BE49-F238E27FC236}">
                <a16:creationId xmlns:a16="http://schemas.microsoft.com/office/drawing/2014/main" id="{538D80D4-6D4E-734D-844F-0E15F7CC45AB}"/>
              </a:ext>
            </a:extLst>
          </p:cNvPr>
          <p:cNvSpPr>
            <a:spLocks noGrp="1"/>
          </p:cNvSpPr>
          <p:nvPr>
            <p:ph type="body" sz="quarter" idx="14" hasCustomPrompt="1"/>
          </p:nvPr>
        </p:nvSpPr>
        <p:spPr>
          <a:xfrm>
            <a:off x="334962" y="1978660"/>
            <a:ext cx="8640000" cy="2730500"/>
          </a:xfrm>
        </p:spPr>
        <p:txBody>
          <a:bodyPr>
            <a:noAutofit/>
          </a:bodyPr>
          <a:lstStyle>
            <a:lvl1pPr marL="14287" marR="0" indent="0" algn="l" defTabSz="914400" rtl="0" eaLnBrk="1" fontAlgn="auto" latinLnBrk="0" hangingPunct="1">
              <a:lnSpc>
                <a:spcPct val="100000"/>
              </a:lnSpc>
              <a:spcBef>
                <a:spcPts val="1000"/>
              </a:spcBef>
              <a:spcAft>
                <a:spcPts val="0"/>
              </a:spcAft>
              <a:buClrTx/>
              <a:buSzPct val="100000"/>
              <a:buFontTx/>
              <a:buNone/>
              <a:tabLst/>
              <a:defRPr b="0" i="0">
                <a:latin typeface="AmpleSoft Pro Medium" panose="02000000000000000000" pitchFamily="2" charset="77"/>
              </a:defRPr>
            </a:lvl1pPr>
            <a:lvl2pPr marL="1074738" marR="0" indent="-388938" algn="l" defTabSz="914400" rtl="0" eaLnBrk="1" fontAlgn="auto" latinLnBrk="0" hangingPunct="1">
              <a:lnSpc>
                <a:spcPct val="100000"/>
              </a:lnSpc>
              <a:spcBef>
                <a:spcPts val="1000"/>
              </a:spcBef>
              <a:spcAft>
                <a:spcPts val="0"/>
              </a:spcAft>
              <a:buClrTx/>
              <a:buSzPct val="100000"/>
              <a:buFontTx/>
              <a:buBlip>
                <a:blip r:embed="rId2"/>
              </a:buBlip>
              <a:tabLst/>
              <a:defRPr>
                <a:latin typeface="+mn-lt"/>
              </a:defRPr>
            </a:lvl2pPr>
            <a:lvl3pPr marL="1143000" marR="0" indent="-388938" algn="l" defTabSz="914400" rtl="0" eaLnBrk="1" fontAlgn="auto" latinLnBrk="0" hangingPunct="1">
              <a:lnSpc>
                <a:spcPct val="100000"/>
              </a:lnSpc>
              <a:spcBef>
                <a:spcPts val="1000"/>
              </a:spcBef>
              <a:spcAft>
                <a:spcPts val="0"/>
              </a:spcAft>
              <a:buClrTx/>
              <a:buSzPct val="100000"/>
              <a:tabLst/>
              <a:defRPr>
                <a:latin typeface="+mn-lt"/>
                <a:ea typeface="Roboto" panose="02000000000000000000" pitchFamily="2" charset="0"/>
                <a:cs typeface="Roboto" panose="02000000000000000000" pitchFamily="2" charset="0"/>
              </a:defRPr>
            </a:lvl3pPr>
          </a:lstStyle>
          <a:p>
            <a:pPr marL="403225" marR="0" lvl="0" indent="-388938" algn="l" defTabSz="914400" rtl="0" eaLnBrk="1" fontAlgn="auto" latinLnBrk="0" hangingPunct="1">
              <a:lnSpc>
                <a:spcPct val="100000"/>
              </a:lnSpc>
              <a:spcBef>
                <a:spcPts val="1000"/>
              </a:spcBef>
              <a:spcAft>
                <a:spcPts val="0"/>
              </a:spcAft>
              <a:buClrTx/>
              <a:buSzPct val="100000"/>
              <a:buFontTx/>
              <a:buBlip>
                <a:blip r:embed="rId2"/>
              </a:buBlip>
              <a:tabLst/>
              <a:defRPr/>
            </a:pPr>
            <a:r>
              <a:rPr lang="de-AT" noProof="0" dirty="0"/>
              <a:t>Aufzählung 1 #Ebene 1</a:t>
            </a:r>
          </a:p>
          <a:p>
            <a:pPr marL="403225" marR="0" lvl="0" indent="-388938" algn="l" defTabSz="914400" rtl="0" eaLnBrk="1" fontAlgn="auto" latinLnBrk="0" hangingPunct="1">
              <a:lnSpc>
                <a:spcPct val="100000"/>
              </a:lnSpc>
              <a:spcBef>
                <a:spcPts val="1000"/>
              </a:spcBef>
              <a:spcAft>
                <a:spcPts val="0"/>
              </a:spcAft>
              <a:buClrTx/>
              <a:buSzPct val="100000"/>
              <a:buFontTx/>
              <a:buBlip>
                <a:blip r:embed="rId2"/>
              </a:buBlip>
              <a:tabLst/>
              <a:defRPr/>
            </a:pPr>
            <a:r>
              <a:rPr lang="de-AT" noProof="0" dirty="0"/>
              <a:t>Aufzählung 2 #Ebene 1</a:t>
            </a:r>
          </a:p>
          <a:p>
            <a:pPr marL="1074738" marR="0" lvl="1" indent="-388938" algn="l" defTabSz="914400" rtl="0" eaLnBrk="1" fontAlgn="auto" latinLnBrk="0" hangingPunct="1">
              <a:lnSpc>
                <a:spcPct val="100000"/>
              </a:lnSpc>
              <a:spcBef>
                <a:spcPts val="1000"/>
              </a:spcBef>
              <a:spcAft>
                <a:spcPts val="0"/>
              </a:spcAft>
              <a:buClrTx/>
              <a:buSzPct val="100000"/>
              <a:buFontTx/>
              <a:buBlip>
                <a:blip r:embed="rId2"/>
              </a:buBlip>
              <a:tabLst/>
              <a:defRPr/>
            </a:pPr>
            <a:r>
              <a:rPr lang="de-AT" noProof="0" dirty="0"/>
              <a:t>Aufzählung 1 #Ebene 2</a:t>
            </a:r>
          </a:p>
          <a:p>
            <a:pPr marL="1143000" marR="0" lvl="2" indent="-388938" algn="l" defTabSz="914400" rtl="0" eaLnBrk="1" fontAlgn="auto" latinLnBrk="0" hangingPunct="1">
              <a:lnSpc>
                <a:spcPct val="100000"/>
              </a:lnSpc>
              <a:spcBef>
                <a:spcPts val="1000"/>
              </a:spcBef>
              <a:spcAft>
                <a:spcPts val="0"/>
              </a:spcAft>
              <a:buClrTx/>
              <a:buSzPct val="100000"/>
              <a:tabLst/>
              <a:defRPr/>
            </a:pPr>
            <a:r>
              <a:rPr lang="de-AT" noProof="0" dirty="0"/>
              <a:t>Aufzählung 1 #Ebene 3</a:t>
            </a:r>
          </a:p>
          <a:p>
            <a:pPr marL="403225" marR="0" lvl="0" indent="-388938" algn="l" defTabSz="914400" rtl="0" eaLnBrk="1" fontAlgn="auto" latinLnBrk="0" hangingPunct="1">
              <a:lnSpc>
                <a:spcPct val="100000"/>
              </a:lnSpc>
              <a:spcBef>
                <a:spcPts val="1000"/>
              </a:spcBef>
              <a:spcAft>
                <a:spcPts val="0"/>
              </a:spcAft>
              <a:buClrTx/>
              <a:buSzPct val="100000"/>
              <a:buFontTx/>
              <a:buBlip>
                <a:blip r:embed="rId2"/>
              </a:buBlip>
              <a:tabLst/>
              <a:defRPr/>
            </a:pPr>
            <a:endParaRPr lang="de-AT" noProof="0" dirty="0"/>
          </a:p>
        </p:txBody>
      </p:sp>
      <p:pic>
        <p:nvPicPr>
          <p:cNvPr id="25" name="Grafik 24">
            <a:extLst>
              <a:ext uri="{FF2B5EF4-FFF2-40B4-BE49-F238E27FC236}">
                <a16:creationId xmlns:a16="http://schemas.microsoft.com/office/drawing/2014/main" id="{3484D301-1B9A-8745-B5F5-648A050175F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50117" y="6086484"/>
            <a:ext cx="1184071" cy="421299"/>
          </a:xfrm>
          <a:prstGeom prst="rect">
            <a:avLst/>
          </a:prstGeom>
          <a:noFill/>
        </p:spPr>
      </p:pic>
    </p:spTree>
    <p:extLst>
      <p:ext uri="{BB962C8B-B14F-4D97-AF65-F5344CB8AC3E}">
        <p14:creationId xmlns:p14="http://schemas.microsoft.com/office/powerpoint/2010/main" val="29294279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itel und Text in zwei Spalten">
    <p:bg>
      <p:bgPr>
        <a:solidFill>
          <a:schemeClr val="bg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72F62C2-B408-DE42-A8BE-D5B8DDB74153}"/>
              </a:ext>
            </a:extLst>
          </p:cNvPr>
          <p:cNvSpPr>
            <a:spLocks noGrp="1"/>
          </p:cNvSpPr>
          <p:nvPr>
            <p:ph type="title" hasCustomPrompt="1"/>
          </p:nvPr>
        </p:nvSpPr>
        <p:spPr/>
        <p:txBody>
          <a:bodyPr/>
          <a:lstStyle/>
          <a:p>
            <a:r>
              <a:rPr lang="de-AT" noProof="0" dirty="0"/>
              <a:t>Titel</a:t>
            </a:r>
          </a:p>
        </p:txBody>
      </p:sp>
      <p:sp>
        <p:nvSpPr>
          <p:cNvPr id="5" name="Marcador de pie de página 4">
            <a:extLst>
              <a:ext uri="{FF2B5EF4-FFF2-40B4-BE49-F238E27FC236}">
                <a16:creationId xmlns:a16="http://schemas.microsoft.com/office/drawing/2014/main" id="{45956AA8-C2EB-3948-8240-0DBAED463F31}"/>
              </a:ext>
            </a:extLst>
          </p:cNvPr>
          <p:cNvSpPr>
            <a:spLocks noGrp="1"/>
          </p:cNvSpPr>
          <p:nvPr>
            <p:ph type="ftr" sz="quarter" idx="11"/>
          </p:nvPr>
        </p:nvSpPr>
        <p:spPr/>
        <p:txBody>
          <a:bodyPr/>
          <a:lstStyle>
            <a:lvl1pPr>
              <a:defRPr/>
            </a:lvl1pPr>
          </a:lstStyle>
          <a:p>
            <a:endParaRPr lang="de-AT" noProof="0" dirty="0"/>
          </a:p>
        </p:txBody>
      </p:sp>
      <p:sp>
        <p:nvSpPr>
          <p:cNvPr id="6" name="Marcador de número de diapositiva 5">
            <a:extLst>
              <a:ext uri="{FF2B5EF4-FFF2-40B4-BE49-F238E27FC236}">
                <a16:creationId xmlns:a16="http://schemas.microsoft.com/office/drawing/2014/main" id="{2B3A9999-E9A3-AC49-907F-8FB71EDBC176}"/>
              </a:ext>
            </a:extLst>
          </p:cNvPr>
          <p:cNvSpPr>
            <a:spLocks noGrp="1"/>
          </p:cNvSpPr>
          <p:nvPr>
            <p:ph type="sldNum" sz="quarter" idx="12"/>
          </p:nvPr>
        </p:nvSpPr>
        <p:spPr/>
        <p:txBody>
          <a:bodyPr/>
          <a:lstStyle/>
          <a:p>
            <a:fld id="{6DD58E23-04B3-3D49-B751-244912192C4F}" type="slidenum">
              <a:rPr lang="de-AT" noProof="0" smtClean="0"/>
              <a:pPr/>
              <a:t>‹#›</a:t>
            </a:fld>
            <a:endParaRPr lang="de-AT" noProof="0"/>
          </a:p>
        </p:txBody>
      </p:sp>
      <p:sp>
        <p:nvSpPr>
          <p:cNvPr id="23" name="Marcador de texto 22">
            <a:extLst>
              <a:ext uri="{FF2B5EF4-FFF2-40B4-BE49-F238E27FC236}">
                <a16:creationId xmlns:a16="http://schemas.microsoft.com/office/drawing/2014/main" id="{A1000A08-2FE2-6341-B615-258F5EFBD11F}"/>
              </a:ext>
            </a:extLst>
          </p:cNvPr>
          <p:cNvSpPr>
            <a:spLocks noGrp="1"/>
          </p:cNvSpPr>
          <p:nvPr>
            <p:ph type="body" sz="quarter" idx="13" hasCustomPrompt="1"/>
          </p:nvPr>
        </p:nvSpPr>
        <p:spPr>
          <a:xfrm>
            <a:off x="334963" y="621857"/>
            <a:ext cx="11522075" cy="236178"/>
          </a:xfrm>
        </p:spPr>
        <p:txBody>
          <a:bodyPr>
            <a:normAutofit/>
          </a:bodyPr>
          <a:lstStyle>
            <a:lvl1pPr>
              <a:defRPr sz="1800"/>
            </a:lvl1pPr>
          </a:lstStyle>
          <a:p>
            <a:r>
              <a:rPr lang="de-AT" noProof="0"/>
              <a:t>Untertitel</a:t>
            </a:r>
          </a:p>
        </p:txBody>
      </p:sp>
      <p:sp>
        <p:nvSpPr>
          <p:cNvPr id="26" name="Marcador de texto 24">
            <a:extLst>
              <a:ext uri="{FF2B5EF4-FFF2-40B4-BE49-F238E27FC236}">
                <a16:creationId xmlns:a16="http://schemas.microsoft.com/office/drawing/2014/main" id="{538D80D4-6D4E-734D-844F-0E15F7CC45AB}"/>
              </a:ext>
            </a:extLst>
          </p:cNvPr>
          <p:cNvSpPr>
            <a:spLocks noGrp="1"/>
          </p:cNvSpPr>
          <p:nvPr>
            <p:ph type="body" sz="quarter" idx="14" hasCustomPrompt="1"/>
          </p:nvPr>
        </p:nvSpPr>
        <p:spPr>
          <a:xfrm>
            <a:off x="334962" y="2070100"/>
            <a:ext cx="11302619" cy="471932"/>
          </a:xfrm>
        </p:spPr>
        <p:txBody>
          <a:bodyPr>
            <a:normAutofit/>
          </a:bodyPr>
          <a:lstStyle>
            <a:lvl1pPr>
              <a:defRPr sz="2800"/>
            </a:lvl1pPr>
          </a:lstStyle>
          <a:p>
            <a:r>
              <a:rPr lang="de-AT" noProof="0" dirty="0"/>
              <a:t>Text</a:t>
            </a:r>
          </a:p>
        </p:txBody>
      </p:sp>
      <p:sp>
        <p:nvSpPr>
          <p:cNvPr id="4" name="Marcador de texto 3">
            <a:extLst>
              <a:ext uri="{FF2B5EF4-FFF2-40B4-BE49-F238E27FC236}">
                <a16:creationId xmlns:a16="http://schemas.microsoft.com/office/drawing/2014/main" id="{24FE3AAF-D90E-3E46-AA48-382D12416F8A}"/>
              </a:ext>
            </a:extLst>
          </p:cNvPr>
          <p:cNvSpPr>
            <a:spLocks noGrp="1"/>
          </p:cNvSpPr>
          <p:nvPr>
            <p:ph type="body" sz="quarter" idx="15"/>
          </p:nvPr>
        </p:nvSpPr>
        <p:spPr>
          <a:xfrm>
            <a:off x="334963" y="2816226"/>
            <a:ext cx="5399087" cy="2102082"/>
          </a:xfrm>
        </p:spPr>
        <p:txBody>
          <a:bodyPr wrap="square">
            <a:normAutofit/>
          </a:bodyPr>
          <a:lstStyle>
            <a:lvl1pPr>
              <a:lnSpc>
                <a:spcPct val="100000"/>
              </a:lnSpc>
              <a:defRPr sz="1800">
                <a:latin typeface="+mn-lt"/>
                <a:ea typeface="Roboto" panose="02000000000000000000" pitchFamily="2" charset="0"/>
                <a:cs typeface="Arial" panose="020B0604020202020204" pitchFamily="34" charset="0"/>
              </a:defRPr>
            </a:lvl1pPr>
          </a:lstStyle>
          <a:p>
            <a:pPr lvl="0"/>
            <a:r>
              <a:rPr lang="de-DE" noProof="0"/>
              <a:t>Mastertextformat bearbeiten</a:t>
            </a:r>
          </a:p>
        </p:txBody>
      </p:sp>
      <p:sp>
        <p:nvSpPr>
          <p:cNvPr id="25" name="Marcador de texto 24">
            <a:extLst>
              <a:ext uri="{FF2B5EF4-FFF2-40B4-BE49-F238E27FC236}">
                <a16:creationId xmlns:a16="http://schemas.microsoft.com/office/drawing/2014/main" id="{FE621AE9-48D9-D345-8172-2FF2FF7472DB}"/>
              </a:ext>
            </a:extLst>
          </p:cNvPr>
          <p:cNvSpPr>
            <a:spLocks noGrp="1"/>
          </p:cNvSpPr>
          <p:nvPr>
            <p:ph type="body" sz="quarter" idx="16" hasCustomPrompt="1"/>
          </p:nvPr>
        </p:nvSpPr>
        <p:spPr>
          <a:xfrm>
            <a:off x="6221031" y="2807462"/>
            <a:ext cx="5416550" cy="2110846"/>
          </a:xfrm>
        </p:spPr>
        <p:txBody>
          <a:bodyPr wrap="square" bIns="0" anchor="t" anchorCtr="0">
            <a:normAutofit/>
          </a:bodyPr>
          <a:lstStyle>
            <a:lvl1pPr marL="14287" marR="0" indent="0" algn="l" defTabSz="914400" rtl="0" eaLnBrk="1" fontAlgn="auto" latinLnBrk="0" hangingPunct="1">
              <a:lnSpc>
                <a:spcPct val="100000"/>
              </a:lnSpc>
              <a:spcBef>
                <a:spcPts val="1000"/>
              </a:spcBef>
              <a:spcAft>
                <a:spcPts val="0"/>
              </a:spcAft>
              <a:buClrTx/>
              <a:buSzPct val="100000"/>
              <a:buFont typeface="Arial" panose="020B0604020202020204" pitchFamily="34" charset="0"/>
              <a:buChar char="•"/>
              <a:tabLst/>
              <a:defRPr sz="2000" b="1" i="0">
                <a:latin typeface="+mn-lt"/>
                <a:cs typeface="Arial" panose="020B0604020202020204" pitchFamily="34" charset="0"/>
              </a:defRPr>
            </a:lvl1pPr>
            <a:lvl2pPr marL="1074738" indent="-388938">
              <a:buFont typeface="Arial" panose="020B0604020202020204" pitchFamily="34" charset="0"/>
              <a:buChar char="•"/>
              <a:tabLst/>
              <a:defRPr sz="2000">
                <a:latin typeface="+mn-lt"/>
                <a:ea typeface="Roboto" panose="02000000000000000000" pitchFamily="2" charset="0"/>
                <a:cs typeface="Roboto" panose="02000000000000000000" pitchFamily="2" charset="0"/>
              </a:defRPr>
            </a:lvl2pPr>
            <a:lvl3pPr marL="1143000" indent="-388938" defTabSz="698400">
              <a:spcBef>
                <a:spcPts val="2800"/>
              </a:spcBef>
              <a:buFont typeface="Arial" panose="020B0604020202020204" pitchFamily="34" charset="0"/>
              <a:buChar char="•"/>
              <a:tabLst/>
              <a:defRPr sz="1800">
                <a:latin typeface="+mn-lt"/>
                <a:ea typeface="Roboto" panose="02000000000000000000" pitchFamily="2" charset="0"/>
                <a:cs typeface="Roboto" panose="02000000000000000000" pitchFamily="2" charset="0"/>
              </a:defRPr>
            </a:lvl3pPr>
          </a:lstStyle>
          <a:p>
            <a:pPr marL="403225" marR="0" lvl="0" indent="-388938" algn="l" defTabSz="914400" rtl="0" eaLnBrk="1" fontAlgn="auto" latinLnBrk="0" hangingPunct="1">
              <a:lnSpc>
                <a:spcPct val="100000"/>
              </a:lnSpc>
              <a:spcBef>
                <a:spcPts val="1000"/>
              </a:spcBef>
              <a:spcAft>
                <a:spcPts val="0"/>
              </a:spcAft>
              <a:buClrTx/>
              <a:buSzPct val="100000"/>
              <a:buFontTx/>
              <a:buBlip>
                <a:blip r:embed="rId2"/>
              </a:buBlip>
              <a:tabLst/>
              <a:defRPr/>
            </a:pPr>
            <a:r>
              <a:rPr lang="de-AT" noProof="0" dirty="0"/>
              <a:t>Aufzählung #Ebene 1</a:t>
            </a:r>
          </a:p>
          <a:p>
            <a:pPr marL="403225" marR="0" lvl="0" indent="-388938" algn="l" defTabSz="914400" rtl="0" eaLnBrk="1" fontAlgn="auto" latinLnBrk="0" hangingPunct="1">
              <a:lnSpc>
                <a:spcPct val="100000"/>
              </a:lnSpc>
              <a:spcBef>
                <a:spcPts val="1000"/>
              </a:spcBef>
              <a:spcAft>
                <a:spcPts val="0"/>
              </a:spcAft>
              <a:buClrTx/>
              <a:buSzPct val="100000"/>
              <a:buFontTx/>
              <a:buBlip>
                <a:blip r:embed="rId2"/>
              </a:buBlip>
              <a:tabLst/>
              <a:defRPr/>
            </a:pPr>
            <a:r>
              <a:rPr lang="de-AT" noProof="0" dirty="0"/>
              <a:t>Aufzählung #Ebene 1</a:t>
            </a:r>
          </a:p>
          <a:p>
            <a:pPr marL="1074738" marR="0" lvl="1" indent="-388938" algn="l" defTabSz="914400" rtl="0" eaLnBrk="1" fontAlgn="auto" latinLnBrk="0" hangingPunct="1">
              <a:lnSpc>
                <a:spcPct val="100000"/>
              </a:lnSpc>
              <a:spcBef>
                <a:spcPts val="1000"/>
              </a:spcBef>
              <a:spcAft>
                <a:spcPts val="0"/>
              </a:spcAft>
              <a:buClrTx/>
              <a:buSzPct val="100000"/>
              <a:buFontTx/>
              <a:buBlip>
                <a:blip r:embed="rId2"/>
              </a:buBlip>
              <a:tabLst/>
              <a:defRPr/>
            </a:pPr>
            <a:r>
              <a:rPr lang="de-AT" noProof="0" dirty="0"/>
              <a:t>Aufzählung #Ebene 2</a:t>
            </a:r>
          </a:p>
          <a:p>
            <a:pPr marL="1143000" marR="0" lvl="2" indent="-388938" algn="l" defTabSz="914400" rtl="0" eaLnBrk="1" fontAlgn="auto" latinLnBrk="0" hangingPunct="1">
              <a:lnSpc>
                <a:spcPct val="100000"/>
              </a:lnSpc>
              <a:spcBef>
                <a:spcPts val="1000"/>
              </a:spcBef>
              <a:spcAft>
                <a:spcPts val="0"/>
              </a:spcAft>
              <a:buClrTx/>
              <a:buSzPct val="100000"/>
              <a:tabLst/>
              <a:defRPr/>
            </a:pPr>
            <a:r>
              <a:rPr lang="de-AT" noProof="0" dirty="0"/>
              <a:t>Aufzählung #Ebene 3</a:t>
            </a:r>
          </a:p>
          <a:p>
            <a:pPr marL="403225" marR="0" lvl="0" indent="-388938" algn="l" defTabSz="914400" rtl="0" eaLnBrk="1" fontAlgn="auto" latinLnBrk="0" hangingPunct="1">
              <a:lnSpc>
                <a:spcPct val="100000"/>
              </a:lnSpc>
              <a:spcBef>
                <a:spcPts val="1000"/>
              </a:spcBef>
              <a:spcAft>
                <a:spcPts val="0"/>
              </a:spcAft>
              <a:buClrTx/>
              <a:buSzPct val="100000"/>
              <a:buFontTx/>
              <a:buBlip>
                <a:blip r:embed="rId2"/>
              </a:buBlip>
              <a:tabLst/>
              <a:defRPr/>
            </a:pPr>
            <a:endParaRPr lang="de-AT" noProof="0" dirty="0"/>
          </a:p>
          <a:p>
            <a:endParaRPr lang="de-AT" noProof="0" dirty="0"/>
          </a:p>
          <a:p>
            <a:endParaRPr lang="de-AT" noProof="0" dirty="0"/>
          </a:p>
          <a:p>
            <a:endParaRPr lang="de-AT" noProof="0" dirty="0"/>
          </a:p>
        </p:txBody>
      </p:sp>
      <p:pic>
        <p:nvPicPr>
          <p:cNvPr id="29" name="Grafik 28">
            <a:extLst>
              <a:ext uri="{FF2B5EF4-FFF2-40B4-BE49-F238E27FC236}">
                <a16:creationId xmlns:a16="http://schemas.microsoft.com/office/drawing/2014/main" id="{62107617-C479-8B4D-9A97-CD154B6FA47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50117" y="6086484"/>
            <a:ext cx="1184071" cy="421299"/>
          </a:xfrm>
          <a:prstGeom prst="rect">
            <a:avLst/>
          </a:prstGeom>
          <a:noFill/>
        </p:spPr>
      </p:pic>
    </p:spTree>
    <p:extLst>
      <p:ext uri="{BB962C8B-B14F-4D97-AF65-F5344CB8AC3E}">
        <p14:creationId xmlns:p14="http://schemas.microsoft.com/office/powerpoint/2010/main" val="35162738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itel, Text und Objekt">
    <p:bg>
      <p:bgPr>
        <a:solidFill>
          <a:schemeClr val="bg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72F62C2-B408-DE42-A8BE-D5B8DDB74153}"/>
              </a:ext>
            </a:extLst>
          </p:cNvPr>
          <p:cNvSpPr>
            <a:spLocks noGrp="1"/>
          </p:cNvSpPr>
          <p:nvPr>
            <p:ph type="title" hasCustomPrompt="1"/>
          </p:nvPr>
        </p:nvSpPr>
        <p:spPr/>
        <p:txBody>
          <a:bodyPr/>
          <a:lstStyle/>
          <a:p>
            <a:r>
              <a:rPr lang="de-AT" noProof="0"/>
              <a:t>Titel</a:t>
            </a:r>
          </a:p>
        </p:txBody>
      </p:sp>
      <p:sp>
        <p:nvSpPr>
          <p:cNvPr id="5" name="Marcador de pie de página 4">
            <a:extLst>
              <a:ext uri="{FF2B5EF4-FFF2-40B4-BE49-F238E27FC236}">
                <a16:creationId xmlns:a16="http://schemas.microsoft.com/office/drawing/2014/main" id="{45956AA8-C2EB-3948-8240-0DBAED463F31}"/>
              </a:ext>
            </a:extLst>
          </p:cNvPr>
          <p:cNvSpPr>
            <a:spLocks noGrp="1"/>
          </p:cNvSpPr>
          <p:nvPr>
            <p:ph type="ftr" sz="quarter" idx="11"/>
          </p:nvPr>
        </p:nvSpPr>
        <p:spPr/>
        <p:txBody>
          <a:bodyPr/>
          <a:lstStyle>
            <a:lvl1pPr>
              <a:defRPr/>
            </a:lvl1pPr>
          </a:lstStyle>
          <a:p>
            <a:endParaRPr lang="de-AT" noProof="0" dirty="0"/>
          </a:p>
        </p:txBody>
      </p:sp>
      <p:sp>
        <p:nvSpPr>
          <p:cNvPr id="6" name="Marcador de número de diapositiva 5">
            <a:extLst>
              <a:ext uri="{FF2B5EF4-FFF2-40B4-BE49-F238E27FC236}">
                <a16:creationId xmlns:a16="http://schemas.microsoft.com/office/drawing/2014/main" id="{2B3A9999-E9A3-AC49-907F-8FB71EDBC176}"/>
              </a:ext>
            </a:extLst>
          </p:cNvPr>
          <p:cNvSpPr>
            <a:spLocks noGrp="1"/>
          </p:cNvSpPr>
          <p:nvPr>
            <p:ph type="sldNum" sz="quarter" idx="12"/>
          </p:nvPr>
        </p:nvSpPr>
        <p:spPr/>
        <p:txBody>
          <a:bodyPr/>
          <a:lstStyle/>
          <a:p>
            <a:fld id="{6DD58E23-04B3-3D49-B751-244912192C4F}" type="slidenum">
              <a:rPr lang="de-AT" noProof="0" smtClean="0"/>
              <a:pPr/>
              <a:t>‹#›</a:t>
            </a:fld>
            <a:endParaRPr lang="de-AT" noProof="0"/>
          </a:p>
        </p:txBody>
      </p:sp>
      <p:sp>
        <p:nvSpPr>
          <p:cNvPr id="23" name="Marcador de texto 22">
            <a:extLst>
              <a:ext uri="{FF2B5EF4-FFF2-40B4-BE49-F238E27FC236}">
                <a16:creationId xmlns:a16="http://schemas.microsoft.com/office/drawing/2014/main" id="{A1000A08-2FE2-6341-B615-258F5EFBD11F}"/>
              </a:ext>
            </a:extLst>
          </p:cNvPr>
          <p:cNvSpPr>
            <a:spLocks noGrp="1"/>
          </p:cNvSpPr>
          <p:nvPr>
            <p:ph type="body" sz="quarter" idx="13" hasCustomPrompt="1"/>
          </p:nvPr>
        </p:nvSpPr>
        <p:spPr>
          <a:xfrm>
            <a:off x="334963" y="621857"/>
            <a:ext cx="11522075" cy="236178"/>
          </a:xfrm>
        </p:spPr>
        <p:txBody>
          <a:bodyPr>
            <a:normAutofit/>
          </a:bodyPr>
          <a:lstStyle>
            <a:lvl1pPr>
              <a:defRPr sz="1800"/>
            </a:lvl1pPr>
          </a:lstStyle>
          <a:p>
            <a:r>
              <a:rPr lang="de-AT" noProof="0"/>
              <a:t>Untertitel</a:t>
            </a:r>
          </a:p>
        </p:txBody>
      </p:sp>
      <p:sp>
        <p:nvSpPr>
          <p:cNvPr id="26" name="Marcador de texto 24">
            <a:extLst>
              <a:ext uri="{FF2B5EF4-FFF2-40B4-BE49-F238E27FC236}">
                <a16:creationId xmlns:a16="http://schemas.microsoft.com/office/drawing/2014/main" id="{538D80D4-6D4E-734D-844F-0E15F7CC45AB}"/>
              </a:ext>
            </a:extLst>
          </p:cNvPr>
          <p:cNvSpPr>
            <a:spLocks noGrp="1"/>
          </p:cNvSpPr>
          <p:nvPr>
            <p:ph type="body" sz="quarter" idx="14" hasCustomPrompt="1"/>
          </p:nvPr>
        </p:nvSpPr>
        <p:spPr>
          <a:xfrm>
            <a:off x="334963" y="2070100"/>
            <a:ext cx="5399088" cy="471932"/>
          </a:xfrm>
        </p:spPr>
        <p:txBody>
          <a:bodyPr>
            <a:normAutofit/>
          </a:bodyPr>
          <a:lstStyle>
            <a:lvl1pPr>
              <a:defRPr sz="2800"/>
            </a:lvl1pPr>
          </a:lstStyle>
          <a:p>
            <a:r>
              <a:rPr lang="de-AT" noProof="0" dirty="0"/>
              <a:t>Text</a:t>
            </a:r>
          </a:p>
        </p:txBody>
      </p:sp>
      <p:sp>
        <p:nvSpPr>
          <p:cNvPr id="4" name="Marcador de texto 3">
            <a:extLst>
              <a:ext uri="{FF2B5EF4-FFF2-40B4-BE49-F238E27FC236}">
                <a16:creationId xmlns:a16="http://schemas.microsoft.com/office/drawing/2014/main" id="{24FE3AAF-D90E-3E46-AA48-382D12416F8A}"/>
              </a:ext>
            </a:extLst>
          </p:cNvPr>
          <p:cNvSpPr>
            <a:spLocks noGrp="1"/>
          </p:cNvSpPr>
          <p:nvPr>
            <p:ph type="body" sz="quarter" idx="15" hasCustomPrompt="1"/>
          </p:nvPr>
        </p:nvSpPr>
        <p:spPr>
          <a:xfrm>
            <a:off x="334963" y="2816226"/>
            <a:ext cx="5399087" cy="2102082"/>
          </a:xfrm>
        </p:spPr>
        <p:txBody>
          <a:bodyPr>
            <a:normAutofit/>
          </a:bodyPr>
          <a:lstStyle>
            <a:lvl1pPr>
              <a:lnSpc>
                <a:spcPct val="100000"/>
              </a:lnSpc>
              <a:defRPr sz="1800">
                <a:latin typeface="+mn-lt"/>
                <a:cs typeface="Arial" panose="020B0604020202020204" pitchFamily="34" charset="0"/>
              </a:defRPr>
            </a:lvl1pPr>
          </a:lstStyle>
          <a:p>
            <a:r>
              <a:rPr lang="de-AT" noProof="0" dirty="0"/>
              <a:t>Hallo</a:t>
            </a:r>
          </a:p>
        </p:txBody>
      </p:sp>
      <p:sp>
        <p:nvSpPr>
          <p:cNvPr id="22" name="Marcador de gráfico 21">
            <a:extLst>
              <a:ext uri="{FF2B5EF4-FFF2-40B4-BE49-F238E27FC236}">
                <a16:creationId xmlns:a16="http://schemas.microsoft.com/office/drawing/2014/main" id="{C94079B8-1E4C-F64B-B94E-A00A12808CBA}"/>
              </a:ext>
            </a:extLst>
          </p:cNvPr>
          <p:cNvSpPr>
            <a:spLocks noGrp="1"/>
          </p:cNvSpPr>
          <p:nvPr>
            <p:ph type="chart" sz="quarter" idx="16" hasCustomPrompt="1"/>
          </p:nvPr>
        </p:nvSpPr>
        <p:spPr>
          <a:xfrm>
            <a:off x="6593269" y="1179512"/>
            <a:ext cx="4498975" cy="4498975"/>
          </a:xfrm>
        </p:spPr>
        <p:txBody>
          <a:bodyPr lIns="360000" tIns="360000" rIns="360000" bIns="360000">
            <a:normAutofit/>
          </a:bodyPr>
          <a:lstStyle>
            <a:lvl1pPr>
              <a:defRPr sz="1800">
                <a:latin typeface="Arial" panose="020B0604020202020204" pitchFamily="34" charset="0"/>
                <a:cs typeface="Arial" panose="020B0604020202020204" pitchFamily="34" charset="0"/>
              </a:defRPr>
            </a:lvl1pPr>
          </a:lstStyle>
          <a:p>
            <a:r>
              <a:rPr lang="de-AT" noProof="0" dirty="0"/>
              <a:t>Graph</a:t>
            </a:r>
          </a:p>
        </p:txBody>
      </p:sp>
      <p:pic>
        <p:nvPicPr>
          <p:cNvPr id="28" name="Grafik 27">
            <a:extLst>
              <a:ext uri="{FF2B5EF4-FFF2-40B4-BE49-F238E27FC236}">
                <a16:creationId xmlns:a16="http://schemas.microsoft.com/office/drawing/2014/main" id="{37D4EF8F-8137-D048-916F-63F74C14640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50117" y="6086484"/>
            <a:ext cx="1184071" cy="421299"/>
          </a:xfrm>
          <a:prstGeom prst="rect">
            <a:avLst/>
          </a:prstGeom>
          <a:noFill/>
        </p:spPr>
      </p:pic>
    </p:spTree>
    <p:extLst>
      <p:ext uri="{BB962C8B-B14F-4D97-AF65-F5344CB8AC3E}">
        <p14:creationId xmlns:p14="http://schemas.microsoft.com/office/powerpoint/2010/main" val="42800145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ext und großes Bild">
    <p:bg>
      <p:bgPr>
        <a:solidFill>
          <a:schemeClr val="bg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72F62C2-B408-DE42-A8BE-D5B8DDB74153}"/>
              </a:ext>
            </a:extLst>
          </p:cNvPr>
          <p:cNvSpPr>
            <a:spLocks noGrp="1"/>
          </p:cNvSpPr>
          <p:nvPr>
            <p:ph type="title" hasCustomPrompt="1"/>
          </p:nvPr>
        </p:nvSpPr>
        <p:spPr>
          <a:xfrm>
            <a:off x="334963" y="333375"/>
            <a:ext cx="2773997" cy="236177"/>
          </a:xfrm>
        </p:spPr>
        <p:txBody>
          <a:bodyPr/>
          <a:lstStyle/>
          <a:p>
            <a:r>
              <a:rPr lang="de-AT" noProof="0"/>
              <a:t>Titel</a:t>
            </a:r>
          </a:p>
        </p:txBody>
      </p:sp>
      <p:sp>
        <p:nvSpPr>
          <p:cNvPr id="5" name="Marcador de pie de página 4">
            <a:extLst>
              <a:ext uri="{FF2B5EF4-FFF2-40B4-BE49-F238E27FC236}">
                <a16:creationId xmlns:a16="http://schemas.microsoft.com/office/drawing/2014/main" id="{45956AA8-C2EB-3948-8240-0DBAED463F31}"/>
              </a:ext>
            </a:extLst>
          </p:cNvPr>
          <p:cNvSpPr>
            <a:spLocks noGrp="1"/>
          </p:cNvSpPr>
          <p:nvPr>
            <p:ph type="ftr" sz="quarter" idx="11"/>
          </p:nvPr>
        </p:nvSpPr>
        <p:spPr/>
        <p:txBody>
          <a:bodyPr/>
          <a:lstStyle>
            <a:lvl1pPr>
              <a:defRPr/>
            </a:lvl1pPr>
          </a:lstStyle>
          <a:p>
            <a:endParaRPr lang="de-AT" noProof="0" dirty="0"/>
          </a:p>
        </p:txBody>
      </p:sp>
      <p:sp>
        <p:nvSpPr>
          <p:cNvPr id="6" name="Marcador de número de diapositiva 5">
            <a:extLst>
              <a:ext uri="{FF2B5EF4-FFF2-40B4-BE49-F238E27FC236}">
                <a16:creationId xmlns:a16="http://schemas.microsoft.com/office/drawing/2014/main" id="{2B3A9999-E9A3-AC49-907F-8FB71EDBC176}"/>
              </a:ext>
            </a:extLst>
          </p:cNvPr>
          <p:cNvSpPr>
            <a:spLocks noGrp="1"/>
          </p:cNvSpPr>
          <p:nvPr>
            <p:ph type="sldNum" sz="quarter" idx="12"/>
          </p:nvPr>
        </p:nvSpPr>
        <p:spPr/>
        <p:txBody>
          <a:bodyPr/>
          <a:lstStyle/>
          <a:p>
            <a:fld id="{6DD58E23-04B3-3D49-B751-244912192C4F}" type="slidenum">
              <a:rPr lang="de-AT" noProof="0" smtClean="0"/>
              <a:pPr/>
              <a:t>‹#›</a:t>
            </a:fld>
            <a:endParaRPr lang="de-AT" noProof="0"/>
          </a:p>
        </p:txBody>
      </p:sp>
      <p:sp>
        <p:nvSpPr>
          <p:cNvPr id="23" name="Marcador de texto 22">
            <a:extLst>
              <a:ext uri="{FF2B5EF4-FFF2-40B4-BE49-F238E27FC236}">
                <a16:creationId xmlns:a16="http://schemas.microsoft.com/office/drawing/2014/main" id="{A1000A08-2FE2-6341-B615-258F5EFBD11F}"/>
              </a:ext>
            </a:extLst>
          </p:cNvPr>
          <p:cNvSpPr>
            <a:spLocks noGrp="1"/>
          </p:cNvSpPr>
          <p:nvPr>
            <p:ph type="body" sz="quarter" idx="13" hasCustomPrompt="1"/>
          </p:nvPr>
        </p:nvSpPr>
        <p:spPr>
          <a:xfrm>
            <a:off x="334964" y="621857"/>
            <a:ext cx="2773997" cy="236178"/>
          </a:xfrm>
        </p:spPr>
        <p:txBody>
          <a:bodyPr>
            <a:normAutofit/>
          </a:bodyPr>
          <a:lstStyle>
            <a:lvl1pPr>
              <a:defRPr sz="1800"/>
            </a:lvl1pPr>
          </a:lstStyle>
          <a:p>
            <a:r>
              <a:rPr lang="de-AT" noProof="0" dirty="0"/>
              <a:t>Untertitel</a:t>
            </a:r>
          </a:p>
        </p:txBody>
      </p:sp>
      <p:sp>
        <p:nvSpPr>
          <p:cNvPr id="26" name="Marcador de texto 24">
            <a:extLst>
              <a:ext uri="{FF2B5EF4-FFF2-40B4-BE49-F238E27FC236}">
                <a16:creationId xmlns:a16="http://schemas.microsoft.com/office/drawing/2014/main" id="{538D80D4-6D4E-734D-844F-0E15F7CC45AB}"/>
              </a:ext>
            </a:extLst>
          </p:cNvPr>
          <p:cNvSpPr>
            <a:spLocks noGrp="1"/>
          </p:cNvSpPr>
          <p:nvPr>
            <p:ph type="body" sz="quarter" idx="14"/>
          </p:nvPr>
        </p:nvSpPr>
        <p:spPr>
          <a:xfrm>
            <a:off x="334963" y="2042668"/>
            <a:ext cx="2773998" cy="2748407"/>
          </a:xfrm>
        </p:spPr>
        <p:txBody>
          <a:bodyPr>
            <a:normAutofit/>
          </a:bodyPr>
          <a:lstStyle>
            <a:lvl1pPr>
              <a:lnSpc>
                <a:spcPct val="100000"/>
              </a:lnSpc>
              <a:defRPr sz="1800">
                <a:latin typeface="+mn-lt"/>
                <a:cs typeface="Arial" panose="020B0604020202020204" pitchFamily="34" charset="0"/>
              </a:defRPr>
            </a:lvl1pPr>
          </a:lstStyle>
          <a:p>
            <a:pPr lvl="0"/>
            <a:r>
              <a:rPr lang="de-DE" noProof="0"/>
              <a:t>Mastertextformat bearbeiten</a:t>
            </a:r>
          </a:p>
        </p:txBody>
      </p:sp>
      <p:sp>
        <p:nvSpPr>
          <p:cNvPr id="24" name="Marcador de posición de imagen 23">
            <a:extLst>
              <a:ext uri="{FF2B5EF4-FFF2-40B4-BE49-F238E27FC236}">
                <a16:creationId xmlns:a16="http://schemas.microsoft.com/office/drawing/2014/main" id="{DD98D000-9CB9-9444-9112-804FD6449842}"/>
              </a:ext>
            </a:extLst>
          </p:cNvPr>
          <p:cNvSpPr>
            <a:spLocks noGrp="1"/>
          </p:cNvSpPr>
          <p:nvPr>
            <p:ph type="pic" sz="quarter" idx="15" hasCustomPrompt="1"/>
          </p:nvPr>
        </p:nvSpPr>
        <p:spPr>
          <a:xfrm>
            <a:off x="3459311" y="0"/>
            <a:ext cx="8732689" cy="4791075"/>
          </a:xfrm>
          <a:solidFill>
            <a:schemeClr val="bg2"/>
          </a:solidFill>
        </p:spPr>
        <p:txBody>
          <a:bodyPr lIns="360000" tIns="360000" rIns="360000" bIns="360000">
            <a:normAutofit/>
          </a:bodyPr>
          <a:lstStyle>
            <a:lvl1pPr>
              <a:defRPr sz="1800"/>
            </a:lvl1pPr>
          </a:lstStyle>
          <a:p>
            <a:r>
              <a:rPr lang="de-AT" noProof="0"/>
              <a:t>Bild</a:t>
            </a:r>
          </a:p>
        </p:txBody>
      </p:sp>
    </p:spTree>
    <p:extLst>
      <p:ext uri="{BB962C8B-B14F-4D97-AF65-F5344CB8AC3E}">
        <p14:creationId xmlns:p14="http://schemas.microsoft.com/office/powerpoint/2010/main" val="19453472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ext und Bild">
    <p:bg>
      <p:bgPr>
        <a:solidFill>
          <a:schemeClr val="bg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72F62C2-B408-DE42-A8BE-D5B8DDB74153}"/>
              </a:ext>
            </a:extLst>
          </p:cNvPr>
          <p:cNvSpPr>
            <a:spLocks noGrp="1"/>
          </p:cNvSpPr>
          <p:nvPr>
            <p:ph type="title" hasCustomPrompt="1"/>
          </p:nvPr>
        </p:nvSpPr>
        <p:spPr>
          <a:xfrm>
            <a:off x="334963" y="333375"/>
            <a:ext cx="5399088" cy="236177"/>
          </a:xfrm>
        </p:spPr>
        <p:txBody>
          <a:bodyPr/>
          <a:lstStyle/>
          <a:p>
            <a:r>
              <a:rPr lang="de-AT" noProof="0"/>
              <a:t>Titel</a:t>
            </a:r>
          </a:p>
        </p:txBody>
      </p:sp>
      <p:sp>
        <p:nvSpPr>
          <p:cNvPr id="5" name="Marcador de pie de página 4">
            <a:extLst>
              <a:ext uri="{FF2B5EF4-FFF2-40B4-BE49-F238E27FC236}">
                <a16:creationId xmlns:a16="http://schemas.microsoft.com/office/drawing/2014/main" id="{45956AA8-C2EB-3948-8240-0DBAED463F31}"/>
              </a:ext>
            </a:extLst>
          </p:cNvPr>
          <p:cNvSpPr>
            <a:spLocks noGrp="1"/>
          </p:cNvSpPr>
          <p:nvPr>
            <p:ph type="ftr" sz="quarter" idx="11"/>
          </p:nvPr>
        </p:nvSpPr>
        <p:spPr/>
        <p:txBody>
          <a:bodyPr/>
          <a:lstStyle>
            <a:lvl1pPr>
              <a:defRPr/>
            </a:lvl1pPr>
          </a:lstStyle>
          <a:p>
            <a:endParaRPr lang="de-AT" noProof="0" dirty="0"/>
          </a:p>
        </p:txBody>
      </p:sp>
      <p:sp>
        <p:nvSpPr>
          <p:cNvPr id="6" name="Marcador de número de diapositiva 5">
            <a:extLst>
              <a:ext uri="{FF2B5EF4-FFF2-40B4-BE49-F238E27FC236}">
                <a16:creationId xmlns:a16="http://schemas.microsoft.com/office/drawing/2014/main" id="{2B3A9999-E9A3-AC49-907F-8FB71EDBC176}"/>
              </a:ext>
            </a:extLst>
          </p:cNvPr>
          <p:cNvSpPr>
            <a:spLocks noGrp="1"/>
          </p:cNvSpPr>
          <p:nvPr>
            <p:ph type="sldNum" sz="quarter" idx="12"/>
          </p:nvPr>
        </p:nvSpPr>
        <p:spPr/>
        <p:txBody>
          <a:bodyPr/>
          <a:lstStyle/>
          <a:p>
            <a:fld id="{6DD58E23-04B3-3D49-B751-244912192C4F}" type="slidenum">
              <a:rPr lang="de-AT" noProof="0" smtClean="0"/>
              <a:pPr/>
              <a:t>‹#›</a:t>
            </a:fld>
            <a:endParaRPr lang="de-AT" noProof="0" dirty="0"/>
          </a:p>
        </p:txBody>
      </p:sp>
      <p:sp>
        <p:nvSpPr>
          <p:cNvPr id="23" name="Marcador de texto 22">
            <a:extLst>
              <a:ext uri="{FF2B5EF4-FFF2-40B4-BE49-F238E27FC236}">
                <a16:creationId xmlns:a16="http://schemas.microsoft.com/office/drawing/2014/main" id="{A1000A08-2FE2-6341-B615-258F5EFBD11F}"/>
              </a:ext>
            </a:extLst>
          </p:cNvPr>
          <p:cNvSpPr>
            <a:spLocks noGrp="1"/>
          </p:cNvSpPr>
          <p:nvPr>
            <p:ph type="body" sz="quarter" idx="13" hasCustomPrompt="1"/>
          </p:nvPr>
        </p:nvSpPr>
        <p:spPr>
          <a:xfrm>
            <a:off x="334964" y="621857"/>
            <a:ext cx="5399088" cy="236178"/>
          </a:xfrm>
        </p:spPr>
        <p:txBody>
          <a:bodyPr>
            <a:normAutofit/>
          </a:bodyPr>
          <a:lstStyle>
            <a:lvl1pPr>
              <a:defRPr sz="1800"/>
            </a:lvl1pPr>
          </a:lstStyle>
          <a:p>
            <a:r>
              <a:rPr lang="de-AT" noProof="0"/>
              <a:t>Untertitel</a:t>
            </a:r>
          </a:p>
        </p:txBody>
      </p:sp>
      <p:sp>
        <p:nvSpPr>
          <p:cNvPr id="26" name="Marcador de texto 24">
            <a:extLst>
              <a:ext uri="{FF2B5EF4-FFF2-40B4-BE49-F238E27FC236}">
                <a16:creationId xmlns:a16="http://schemas.microsoft.com/office/drawing/2014/main" id="{538D80D4-6D4E-734D-844F-0E15F7CC45AB}"/>
              </a:ext>
            </a:extLst>
          </p:cNvPr>
          <p:cNvSpPr>
            <a:spLocks noGrp="1"/>
          </p:cNvSpPr>
          <p:nvPr>
            <p:ph type="body" sz="quarter" idx="14" hasCustomPrompt="1"/>
          </p:nvPr>
        </p:nvSpPr>
        <p:spPr>
          <a:xfrm>
            <a:off x="334963" y="2070100"/>
            <a:ext cx="5399088" cy="471932"/>
          </a:xfrm>
        </p:spPr>
        <p:txBody>
          <a:bodyPr>
            <a:normAutofit/>
          </a:bodyPr>
          <a:lstStyle>
            <a:lvl1pPr>
              <a:defRPr sz="2800"/>
            </a:lvl1pPr>
          </a:lstStyle>
          <a:p>
            <a:r>
              <a:rPr lang="de-AT" noProof="0" dirty="0"/>
              <a:t>Text</a:t>
            </a:r>
          </a:p>
        </p:txBody>
      </p:sp>
      <p:sp>
        <p:nvSpPr>
          <p:cNvPr id="4" name="Marcador de texto 3">
            <a:extLst>
              <a:ext uri="{FF2B5EF4-FFF2-40B4-BE49-F238E27FC236}">
                <a16:creationId xmlns:a16="http://schemas.microsoft.com/office/drawing/2014/main" id="{24FE3AAF-D90E-3E46-AA48-382D12416F8A}"/>
              </a:ext>
            </a:extLst>
          </p:cNvPr>
          <p:cNvSpPr>
            <a:spLocks noGrp="1"/>
          </p:cNvSpPr>
          <p:nvPr>
            <p:ph type="body" sz="quarter" idx="15"/>
          </p:nvPr>
        </p:nvSpPr>
        <p:spPr>
          <a:xfrm>
            <a:off x="334963" y="2816226"/>
            <a:ext cx="5399087" cy="1965324"/>
          </a:xfrm>
        </p:spPr>
        <p:txBody>
          <a:bodyPr>
            <a:normAutofit/>
          </a:bodyPr>
          <a:lstStyle>
            <a:lvl1pPr>
              <a:lnSpc>
                <a:spcPct val="100000"/>
              </a:lnSpc>
              <a:defRPr sz="1800">
                <a:latin typeface="+mn-lt"/>
                <a:cs typeface="Arial" panose="020B0604020202020204" pitchFamily="34" charset="0"/>
              </a:defRPr>
            </a:lvl1pPr>
          </a:lstStyle>
          <a:p>
            <a:pPr lvl="0"/>
            <a:r>
              <a:rPr lang="de-DE" noProof="0"/>
              <a:t>Mastertextformat bearbeiten</a:t>
            </a:r>
          </a:p>
        </p:txBody>
      </p:sp>
      <p:sp>
        <p:nvSpPr>
          <p:cNvPr id="22" name="Marcador de posición de imagen 21">
            <a:extLst>
              <a:ext uri="{FF2B5EF4-FFF2-40B4-BE49-F238E27FC236}">
                <a16:creationId xmlns:a16="http://schemas.microsoft.com/office/drawing/2014/main" id="{F5302125-9925-394D-9087-9EC4C4981FBE}"/>
              </a:ext>
            </a:extLst>
          </p:cNvPr>
          <p:cNvSpPr>
            <a:spLocks noGrp="1"/>
          </p:cNvSpPr>
          <p:nvPr>
            <p:ph type="pic" sz="quarter" idx="16" hasCustomPrompt="1"/>
          </p:nvPr>
        </p:nvSpPr>
        <p:spPr>
          <a:xfrm>
            <a:off x="6208713" y="0"/>
            <a:ext cx="5983287" cy="4781550"/>
          </a:xfrm>
          <a:solidFill>
            <a:schemeClr val="bg2"/>
          </a:solidFill>
        </p:spPr>
        <p:txBody>
          <a:bodyPr lIns="360000" tIns="360000" rIns="360000" bIns="360000">
            <a:normAutofit/>
          </a:bodyPr>
          <a:lstStyle>
            <a:lvl1pPr>
              <a:defRPr sz="1800"/>
            </a:lvl1pPr>
          </a:lstStyle>
          <a:p>
            <a:r>
              <a:rPr lang="de-AT" noProof="0" dirty="0"/>
              <a:t>Bild</a:t>
            </a:r>
          </a:p>
        </p:txBody>
      </p:sp>
    </p:spTree>
    <p:extLst>
      <p:ext uri="{BB962C8B-B14F-4D97-AF65-F5344CB8AC3E}">
        <p14:creationId xmlns:p14="http://schemas.microsoft.com/office/powerpoint/2010/main" val="29529903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und zwei Bilder">
    <p:bg>
      <p:bgPr>
        <a:solidFill>
          <a:schemeClr val="bg1"/>
        </a:solidFill>
        <a:effectLst/>
      </p:bgPr>
    </p:bg>
    <p:spTree>
      <p:nvGrpSpPr>
        <p:cNvPr id="1" name=""/>
        <p:cNvGrpSpPr/>
        <p:nvPr/>
      </p:nvGrpSpPr>
      <p:grpSpPr>
        <a:xfrm>
          <a:off x="0" y="0"/>
          <a:ext cx="0" cy="0"/>
          <a:chOff x="0" y="0"/>
          <a:chExt cx="0" cy="0"/>
        </a:xfrm>
      </p:grpSpPr>
      <p:sp>
        <p:nvSpPr>
          <p:cNvPr id="24" name="Marcador de posición de imagen 21">
            <a:extLst>
              <a:ext uri="{FF2B5EF4-FFF2-40B4-BE49-F238E27FC236}">
                <a16:creationId xmlns:a16="http://schemas.microsoft.com/office/drawing/2014/main" id="{D7A119E9-BDBB-7540-9CE5-1060673CC0C0}"/>
              </a:ext>
            </a:extLst>
          </p:cNvPr>
          <p:cNvSpPr>
            <a:spLocks noGrp="1"/>
          </p:cNvSpPr>
          <p:nvPr>
            <p:ph type="pic" sz="quarter" idx="17" hasCustomPrompt="1"/>
          </p:nvPr>
        </p:nvSpPr>
        <p:spPr>
          <a:xfrm>
            <a:off x="6208713" y="3511296"/>
            <a:ext cx="5983287" cy="3346704"/>
          </a:xfrm>
          <a:solidFill>
            <a:schemeClr val="bg2"/>
          </a:solidFill>
        </p:spPr>
        <p:txBody>
          <a:bodyPr lIns="360000" tIns="360000" rIns="360000" bIns="360000">
            <a:normAutofit/>
          </a:bodyPr>
          <a:lstStyle>
            <a:lvl1pPr>
              <a:defRPr sz="1800"/>
            </a:lvl1pPr>
          </a:lstStyle>
          <a:p>
            <a:r>
              <a:rPr lang="de-AT" noProof="0"/>
              <a:t>Bild</a:t>
            </a:r>
          </a:p>
        </p:txBody>
      </p:sp>
      <p:sp>
        <p:nvSpPr>
          <p:cNvPr id="2" name="Título 1">
            <a:extLst>
              <a:ext uri="{FF2B5EF4-FFF2-40B4-BE49-F238E27FC236}">
                <a16:creationId xmlns:a16="http://schemas.microsoft.com/office/drawing/2014/main" id="{472F62C2-B408-DE42-A8BE-D5B8DDB74153}"/>
              </a:ext>
            </a:extLst>
          </p:cNvPr>
          <p:cNvSpPr>
            <a:spLocks noGrp="1"/>
          </p:cNvSpPr>
          <p:nvPr>
            <p:ph type="title" hasCustomPrompt="1"/>
          </p:nvPr>
        </p:nvSpPr>
        <p:spPr>
          <a:xfrm>
            <a:off x="334963" y="333375"/>
            <a:ext cx="5399088" cy="236177"/>
          </a:xfrm>
        </p:spPr>
        <p:txBody>
          <a:bodyPr/>
          <a:lstStyle/>
          <a:p>
            <a:r>
              <a:rPr lang="de-AT" noProof="0" dirty="0"/>
              <a:t>Titel</a:t>
            </a:r>
          </a:p>
        </p:txBody>
      </p:sp>
      <p:sp>
        <p:nvSpPr>
          <p:cNvPr id="5" name="Marcador de pie de página 4">
            <a:extLst>
              <a:ext uri="{FF2B5EF4-FFF2-40B4-BE49-F238E27FC236}">
                <a16:creationId xmlns:a16="http://schemas.microsoft.com/office/drawing/2014/main" id="{45956AA8-C2EB-3948-8240-0DBAED463F31}"/>
              </a:ext>
            </a:extLst>
          </p:cNvPr>
          <p:cNvSpPr>
            <a:spLocks noGrp="1"/>
          </p:cNvSpPr>
          <p:nvPr>
            <p:ph type="ftr" sz="quarter" idx="11"/>
          </p:nvPr>
        </p:nvSpPr>
        <p:spPr/>
        <p:txBody>
          <a:bodyPr/>
          <a:lstStyle>
            <a:lvl1pPr>
              <a:defRPr>
                <a:solidFill>
                  <a:schemeClr val="bg1"/>
                </a:solidFill>
              </a:defRPr>
            </a:lvl1pPr>
          </a:lstStyle>
          <a:p>
            <a:endParaRPr lang="de-AT" dirty="0"/>
          </a:p>
        </p:txBody>
      </p:sp>
      <p:sp>
        <p:nvSpPr>
          <p:cNvPr id="6" name="Marcador de número de diapositiva 5">
            <a:extLst>
              <a:ext uri="{FF2B5EF4-FFF2-40B4-BE49-F238E27FC236}">
                <a16:creationId xmlns:a16="http://schemas.microsoft.com/office/drawing/2014/main" id="{2B3A9999-E9A3-AC49-907F-8FB71EDBC176}"/>
              </a:ext>
            </a:extLst>
          </p:cNvPr>
          <p:cNvSpPr>
            <a:spLocks noGrp="1"/>
          </p:cNvSpPr>
          <p:nvPr>
            <p:ph type="sldNum" sz="quarter" idx="12"/>
          </p:nvPr>
        </p:nvSpPr>
        <p:spPr/>
        <p:txBody>
          <a:bodyPr/>
          <a:lstStyle>
            <a:lvl1pPr>
              <a:defRPr>
                <a:solidFill>
                  <a:schemeClr val="bg2"/>
                </a:solidFill>
              </a:defRPr>
            </a:lvl1pPr>
          </a:lstStyle>
          <a:p>
            <a:fld id="{6DD58E23-04B3-3D49-B751-244912192C4F}" type="slidenum">
              <a:rPr lang="de-AT" noProof="0" smtClean="0"/>
              <a:pPr/>
              <a:t>‹#›</a:t>
            </a:fld>
            <a:endParaRPr lang="de-AT" noProof="0" dirty="0"/>
          </a:p>
        </p:txBody>
      </p:sp>
      <p:sp>
        <p:nvSpPr>
          <p:cNvPr id="23" name="Marcador de texto 22">
            <a:extLst>
              <a:ext uri="{FF2B5EF4-FFF2-40B4-BE49-F238E27FC236}">
                <a16:creationId xmlns:a16="http://schemas.microsoft.com/office/drawing/2014/main" id="{A1000A08-2FE2-6341-B615-258F5EFBD11F}"/>
              </a:ext>
            </a:extLst>
          </p:cNvPr>
          <p:cNvSpPr>
            <a:spLocks noGrp="1"/>
          </p:cNvSpPr>
          <p:nvPr>
            <p:ph type="body" sz="quarter" idx="13" hasCustomPrompt="1"/>
          </p:nvPr>
        </p:nvSpPr>
        <p:spPr>
          <a:xfrm>
            <a:off x="334964" y="621857"/>
            <a:ext cx="5399088" cy="236178"/>
          </a:xfrm>
        </p:spPr>
        <p:txBody>
          <a:bodyPr>
            <a:normAutofit/>
          </a:bodyPr>
          <a:lstStyle>
            <a:lvl1pPr>
              <a:defRPr sz="1800"/>
            </a:lvl1pPr>
          </a:lstStyle>
          <a:p>
            <a:r>
              <a:rPr lang="de-AT" noProof="0"/>
              <a:t>Untertitel</a:t>
            </a:r>
          </a:p>
        </p:txBody>
      </p:sp>
      <p:sp>
        <p:nvSpPr>
          <p:cNvPr id="26" name="Marcador de texto 24">
            <a:extLst>
              <a:ext uri="{FF2B5EF4-FFF2-40B4-BE49-F238E27FC236}">
                <a16:creationId xmlns:a16="http://schemas.microsoft.com/office/drawing/2014/main" id="{538D80D4-6D4E-734D-844F-0E15F7CC45AB}"/>
              </a:ext>
            </a:extLst>
          </p:cNvPr>
          <p:cNvSpPr>
            <a:spLocks noGrp="1"/>
          </p:cNvSpPr>
          <p:nvPr>
            <p:ph type="body" sz="quarter" idx="14" hasCustomPrompt="1"/>
          </p:nvPr>
        </p:nvSpPr>
        <p:spPr>
          <a:xfrm>
            <a:off x="334963" y="2070100"/>
            <a:ext cx="5399088" cy="471932"/>
          </a:xfrm>
        </p:spPr>
        <p:txBody>
          <a:bodyPr>
            <a:normAutofit/>
          </a:bodyPr>
          <a:lstStyle>
            <a:lvl1pPr>
              <a:defRPr sz="2800"/>
            </a:lvl1pPr>
          </a:lstStyle>
          <a:p>
            <a:r>
              <a:rPr lang="de-AT" noProof="0" dirty="0"/>
              <a:t>Text</a:t>
            </a:r>
          </a:p>
        </p:txBody>
      </p:sp>
      <p:sp>
        <p:nvSpPr>
          <p:cNvPr id="4" name="Marcador de texto 3">
            <a:extLst>
              <a:ext uri="{FF2B5EF4-FFF2-40B4-BE49-F238E27FC236}">
                <a16:creationId xmlns:a16="http://schemas.microsoft.com/office/drawing/2014/main" id="{24FE3AAF-D90E-3E46-AA48-382D12416F8A}"/>
              </a:ext>
            </a:extLst>
          </p:cNvPr>
          <p:cNvSpPr>
            <a:spLocks noGrp="1"/>
          </p:cNvSpPr>
          <p:nvPr>
            <p:ph type="body" sz="quarter" idx="15"/>
          </p:nvPr>
        </p:nvSpPr>
        <p:spPr>
          <a:xfrm>
            <a:off x="334963" y="2816226"/>
            <a:ext cx="5399087" cy="1965324"/>
          </a:xfrm>
        </p:spPr>
        <p:txBody>
          <a:bodyPr>
            <a:normAutofit/>
          </a:bodyPr>
          <a:lstStyle>
            <a:lvl1pPr>
              <a:lnSpc>
                <a:spcPct val="100000"/>
              </a:lnSpc>
              <a:defRPr sz="1800">
                <a:latin typeface="+mn-lt"/>
                <a:cs typeface="Arial" panose="020B0604020202020204" pitchFamily="34" charset="0"/>
              </a:defRPr>
            </a:lvl1pPr>
          </a:lstStyle>
          <a:p>
            <a:pPr lvl="0"/>
            <a:r>
              <a:rPr lang="de-DE" noProof="0"/>
              <a:t>Mastertextformat bearbeiten</a:t>
            </a:r>
          </a:p>
        </p:txBody>
      </p:sp>
      <p:sp>
        <p:nvSpPr>
          <p:cNvPr id="22" name="Marcador de posición de imagen 21">
            <a:extLst>
              <a:ext uri="{FF2B5EF4-FFF2-40B4-BE49-F238E27FC236}">
                <a16:creationId xmlns:a16="http://schemas.microsoft.com/office/drawing/2014/main" id="{F5302125-9925-394D-9087-9EC4C4981FBE}"/>
              </a:ext>
            </a:extLst>
          </p:cNvPr>
          <p:cNvSpPr>
            <a:spLocks noGrp="1"/>
          </p:cNvSpPr>
          <p:nvPr>
            <p:ph type="pic" sz="quarter" idx="16" hasCustomPrompt="1"/>
          </p:nvPr>
        </p:nvSpPr>
        <p:spPr>
          <a:xfrm>
            <a:off x="6208713" y="0"/>
            <a:ext cx="5983287" cy="3346704"/>
          </a:xfrm>
          <a:solidFill>
            <a:schemeClr val="bg2"/>
          </a:solidFill>
        </p:spPr>
        <p:txBody>
          <a:bodyPr lIns="360000" tIns="360000" rIns="360000" bIns="360000">
            <a:normAutofit/>
          </a:bodyPr>
          <a:lstStyle>
            <a:lvl1pPr>
              <a:defRPr sz="1800"/>
            </a:lvl1pPr>
          </a:lstStyle>
          <a:p>
            <a:r>
              <a:rPr lang="de-AT" noProof="0"/>
              <a:t>Bild</a:t>
            </a:r>
          </a:p>
        </p:txBody>
      </p:sp>
      <p:pic>
        <p:nvPicPr>
          <p:cNvPr id="30" name="Grafik 29">
            <a:extLst>
              <a:ext uri="{FF2B5EF4-FFF2-40B4-BE49-F238E27FC236}">
                <a16:creationId xmlns:a16="http://schemas.microsoft.com/office/drawing/2014/main" id="{5A01818C-9199-4E4F-A313-077EE8AB6C3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50117" y="6086484"/>
            <a:ext cx="1184071" cy="421299"/>
          </a:xfrm>
          <a:prstGeom prst="rect">
            <a:avLst/>
          </a:prstGeom>
          <a:noFill/>
        </p:spPr>
      </p:pic>
    </p:spTree>
    <p:extLst>
      <p:ext uri="{BB962C8B-B14F-4D97-AF65-F5344CB8AC3E}">
        <p14:creationId xmlns:p14="http://schemas.microsoft.com/office/powerpoint/2010/main" val="27910576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2_Einleitungsfolie UIV">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3" name="Grafik 22">
            <a:extLst>
              <a:ext uri="{FF2B5EF4-FFF2-40B4-BE49-F238E27FC236}">
                <a16:creationId xmlns:a16="http://schemas.microsoft.com/office/drawing/2014/main" id="{74D492E5-2C9A-B040-8FA8-D58EEFE1F489}"/>
              </a:ext>
            </a:extLst>
          </p:cNvPr>
          <p:cNvPicPr>
            <a:picLocks noChangeAspect="1"/>
          </p:cNvPicPr>
          <p:nvPr/>
        </p:nvPicPr>
        <p:blipFill>
          <a:blip r:embed="rId3"/>
          <a:stretch>
            <a:fillRect/>
          </a:stretch>
        </p:blipFill>
        <p:spPr>
          <a:xfrm>
            <a:off x="1264506" y="2250042"/>
            <a:ext cx="4100016" cy="2257311"/>
          </a:xfrm>
          <a:prstGeom prst="rect">
            <a:avLst/>
          </a:prstGeom>
        </p:spPr>
      </p:pic>
      <p:sp>
        <p:nvSpPr>
          <p:cNvPr id="24" name="Textfeld 23">
            <a:extLst>
              <a:ext uri="{FF2B5EF4-FFF2-40B4-BE49-F238E27FC236}">
                <a16:creationId xmlns:a16="http://schemas.microsoft.com/office/drawing/2014/main" id="{5F61BB59-1987-A042-ADE0-2E981E2DF500}"/>
              </a:ext>
            </a:extLst>
          </p:cNvPr>
          <p:cNvSpPr txBox="1"/>
          <p:nvPr/>
        </p:nvSpPr>
        <p:spPr>
          <a:xfrm>
            <a:off x="7541681" y="1730262"/>
            <a:ext cx="3659720" cy="707886"/>
          </a:xfrm>
          <a:prstGeom prst="rect">
            <a:avLst/>
          </a:prstGeom>
          <a:noFill/>
        </p:spPr>
        <p:txBody>
          <a:bodyPr wrap="square" rtlCol="0">
            <a:spAutoFit/>
          </a:bodyPr>
          <a:lstStyle/>
          <a:p>
            <a:pPr algn="l"/>
            <a:r>
              <a:rPr lang="de-DE" sz="2000" b="0" i="0" dirty="0">
                <a:latin typeface="AmpleSoft Pro Medium" panose="02000000000000000000" pitchFamily="2" charset="77"/>
              </a:rPr>
              <a:t>Agentur für nachhaltige und innovative Stadtentwicklung</a:t>
            </a:r>
          </a:p>
        </p:txBody>
      </p:sp>
      <p:sp>
        <p:nvSpPr>
          <p:cNvPr id="25" name="Textfeld 24">
            <a:extLst>
              <a:ext uri="{FF2B5EF4-FFF2-40B4-BE49-F238E27FC236}">
                <a16:creationId xmlns:a16="http://schemas.microsoft.com/office/drawing/2014/main" id="{60E4DF4B-FFA8-0D46-A3E1-7E99F9B804B3}"/>
              </a:ext>
            </a:extLst>
          </p:cNvPr>
          <p:cNvSpPr txBox="1"/>
          <p:nvPr/>
        </p:nvSpPr>
        <p:spPr>
          <a:xfrm>
            <a:off x="7541681" y="3063586"/>
            <a:ext cx="3839334" cy="1015663"/>
          </a:xfrm>
          <a:prstGeom prst="rect">
            <a:avLst/>
          </a:prstGeom>
          <a:noFill/>
        </p:spPr>
        <p:txBody>
          <a:bodyPr wrap="square" rtlCol="0">
            <a:spAutoFit/>
          </a:bodyPr>
          <a:lstStyle/>
          <a:p>
            <a:pPr algn="l"/>
            <a:r>
              <a:rPr lang="de-DE" sz="2000" b="0" i="0" dirty="0">
                <a:latin typeface="AmpleSoft Pro Medium" panose="02000000000000000000" pitchFamily="2" charset="77"/>
              </a:rPr>
              <a:t>Berater, Impulsgeber und Innovationstreiber für urbane Lösungen</a:t>
            </a:r>
          </a:p>
        </p:txBody>
      </p:sp>
      <p:sp>
        <p:nvSpPr>
          <p:cNvPr id="26" name="Rechteck 25">
            <a:extLst>
              <a:ext uri="{FF2B5EF4-FFF2-40B4-BE49-F238E27FC236}">
                <a16:creationId xmlns:a16="http://schemas.microsoft.com/office/drawing/2014/main" id="{F5E90581-C708-074C-9022-9DDA1433B708}"/>
              </a:ext>
            </a:extLst>
          </p:cNvPr>
          <p:cNvSpPr/>
          <p:nvPr/>
        </p:nvSpPr>
        <p:spPr>
          <a:xfrm>
            <a:off x="7541681" y="4409379"/>
            <a:ext cx="3659720" cy="1015663"/>
          </a:xfrm>
          <a:prstGeom prst="rect">
            <a:avLst/>
          </a:prstGeom>
        </p:spPr>
        <p:txBody>
          <a:bodyPr wrap="square">
            <a:spAutoFit/>
          </a:bodyPr>
          <a:lstStyle/>
          <a:p>
            <a:pPr algn="l"/>
            <a:r>
              <a:rPr lang="de-DE" sz="2000" b="0" i="0" dirty="0">
                <a:latin typeface="AmpleSoft Pro Medium" panose="02000000000000000000" pitchFamily="2" charset="77"/>
              </a:rPr>
              <a:t>Schnittstelle zwischen Stadt, Verwaltung, Wirtschaft und Forschung</a:t>
            </a:r>
          </a:p>
        </p:txBody>
      </p:sp>
      <p:pic>
        <p:nvPicPr>
          <p:cNvPr id="28" name="Grafik 27">
            <a:extLst>
              <a:ext uri="{FF2B5EF4-FFF2-40B4-BE49-F238E27FC236}">
                <a16:creationId xmlns:a16="http://schemas.microsoft.com/office/drawing/2014/main" id="{63EA44C4-982A-AE49-92DA-C42BA180DD3B}"/>
              </a:ext>
            </a:extLst>
          </p:cNvPr>
          <p:cNvPicPr>
            <a:picLocks noChangeAspect="1"/>
          </p:cNvPicPr>
          <p:nvPr/>
        </p:nvPicPr>
        <p:blipFill>
          <a:blip r:embed="rId4"/>
          <a:stretch>
            <a:fillRect/>
          </a:stretch>
        </p:blipFill>
        <p:spPr>
          <a:xfrm>
            <a:off x="6756273" y="1862316"/>
            <a:ext cx="625699" cy="402847"/>
          </a:xfrm>
          <a:prstGeom prst="rect">
            <a:avLst/>
          </a:prstGeom>
        </p:spPr>
      </p:pic>
      <p:pic>
        <p:nvPicPr>
          <p:cNvPr id="9" name="Grafik 8">
            <a:extLst>
              <a:ext uri="{FF2B5EF4-FFF2-40B4-BE49-F238E27FC236}">
                <a16:creationId xmlns:a16="http://schemas.microsoft.com/office/drawing/2014/main" id="{B466A342-9C39-4F5C-851D-E2B7D6FA05CD}"/>
              </a:ext>
            </a:extLst>
          </p:cNvPr>
          <p:cNvPicPr>
            <a:picLocks noChangeAspect="1"/>
          </p:cNvPicPr>
          <p:nvPr userDrawn="1"/>
        </p:nvPicPr>
        <p:blipFill>
          <a:blip r:embed="rId4"/>
          <a:stretch>
            <a:fillRect/>
          </a:stretch>
        </p:blipFill>
        <p:spPr>
          <a:xfrm>
            <a:off x="6756273" y="3213673"/>
            <a:ext cx="625699" cy="402847"/>
          </a:xfrm>
          <a:prstGeom prst="rect">
            <a:avLst/>
          </a:prstGeom>
        </p:spPr>
      </p:pic>
      <p:pic>
        <p:nvPicPr>
          <p:cNvPr id="10" name="Grafik 9">
            <a:extLst>
              <a:ext uri="{FF2B5EF4-FFF2-40B4-BE49-F238E27FC236}">
                <a16:creationId xmlns:a16="http://schemas.microsoft.com/office/drawing/2014/main" id="{94EF57C1-F135-4F5E-BB19-673FC91DD674}"/>
              </a:ext>
            </a:extLst>
          </p:cNvPr>
          <p:cNvPicPr>
            <a:picLocks noChangeAspect="1"/>
          </p:cNvPicPr>
          <p:nvPr userDrawn="1"/>
        </p:nvPicPr>
        <p:blipFill>
          <a:blip r:embed="rId4"/>
          <a:stretch>
            <a:fillRect/>
          </a:stretch>
        </p:blipFill>
        <p:spPr>
          <a:xfrm>
            <a:off x="6756273" y="4576600"/>
            <a:ext cx="625699" cy="402847"/>
          </a:xfrm>
          <a:prstGeom prst="rect">
            <a:avLst/>
          </a:prstGeom>
        </p:spPr>
      </p:pic>
    </p:spTree>
    <p:extLst>
      <p:ext uri="{BB962C8B-B14F-4D97-AF65-F5344CB8AC3E}">
        <p14:creationId xmlns:p14="http://schemas.microsoft.com/office/powerpoint/2010/main" val="288552348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rennfolie heller Titel">
    <p:spTree>
      <p:nvGrpSpPr>
        <p:cNvPr id="1" name=""/>
        <p:cNvGrpSpPr/>
        <p:nvPr/>
      </p:nvGrpSpPr>
      <p:grpSpPr>
        <a:xfrm>
          <a:off x="0" y="0"/>
          <a:ext cx="0" cy="0"/>
          <a:chOff x="0" y="0"/>
          <a:chExt cx="0" cy="0"/>
        </a:xfrm>
      </p:grpSpPr>
      <p:sp>
        <p:nvSpPr>
          <p:cNvPr id="5" name="Marcador de posición de imagen 21">
            <a:extLst>
              <a:ext uri="{FF2B5EF4-FFF2-40B4-BE49-F238E27FC236}">
                <a16:creationId xmlns:a16="http://schemas.microsoft.com/office/drawing/2014/main" id="{2BCC8195-8C7C-4F70-9811-EC531E93D0C8}"/>
              </a:ext>
            </a:extLst>
          </p:cNvPr>
          <p:cNvSpPr>
            <a:spLocks noGrp="1"/>
          </p:cNvSpPr>
          <p:nvPr>
            <p:ph type="pic" sz="quarter" idx="19" hasCustomPrompt="1"/>
          </p:nvPr>
        </p:nvSpPr>
        <p:spPr>
          <a:xfrm>
            <a:off x="1" y="0"/>
            <a:ext cx="12191999" cy="6858000"/>
          </a:xfrm>
          <a:solidFill>
            <a:schemeClr val="bg2"/>
          </a:solidFill>
        </p:spPr>
        <p:txBody>
          <a:bodyPr lIns="360000" tIns="360000" rIns="360000" bIns="360000">
            <a:normAutofit/>
          </a:bodyPr>
          <a:lstStyle>
            <a:lvl1pPr>
              <a:defRPr sz="1800"/>
            </a:lvl1pPr>
          </a:lstStyle>
          <a:p>
            <a:r>
              <a:rPr lang="de-AT" noProof="0" dirty="0"/>
              <a:t>Bild</a:t>
            </a:r>
          </a:p>
        </p:txBody>
      </p:sp>
      <p:sp>
        <p:nvSpPr>
          <p:cNvPr id="6" name="Título 1">
            <a:extLst>
              <a:ext uri="{FF2B5EF4-FFF2-40B4-BE49-F238E27FC236}">
                <a16:creationId xmlns:a16="http://schemas.microsoft.com/office/drawing/2014/main" id="{5B75DE12-3141-4DBF-B9F0-C18C699DA636}"/>
              </a:ext>
            </a:extLst>
          </p:cNvPr>
          <p:cNvSpPr>
            <a:spLocks noGrp="1"/>
          </p:cNvSpPr>
          <p:nvPr>
            <p:ph type="ctrTitle"/>
          </p:nvPr>
        </p:nvSpPr>
        <p:spPr>
          <a:xfrm>
            <a:off x="5465500" y="5141573"/>
            <a:ext cx="6300000" cy="1316037"/>
          </a:xfrm>
        </p:spPr>
        <p:txBody>
          <a:bodyPr anchor="b"/>
          <a:lstStyle>
            <a:lvl1pPr algn="r">
              <a:defRPr sz="5000" b="0" i="0">
                <a:solidFill>
                  <a:schemeClr val="bg1"/>
                </a:solidFill>
                <a:latin typeface="AmpleSoft Pro Medium" panose="02000000000000000000" pitchFamily="2" charset="77"/>
              </a:defRPr>
            </a:lvl1pPr>
          </a:lstStyle>
          <a:p>
            <a:r>
              <a:rPr lang="de-DE" noProof="0" dirty="0"/>
              <a:t>Mastertitelformat bearbeiten</a:t>
            </a:r>
            <a:endParaRPr lang="de-AT" noProof="0" dirty="0"/>
          </a:p>
        </p:txBody>
      </p:sp>
    </p:spTree>
    <p:extLst>
      <p:ext uri="{BB962C8B-B14F-4D97-AF65-F5344CB8AC3E}">
        <p14:creationId xmlns:p14="http://schemas.microsoft.com/office/powerpoint/2010/main" val="1828351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rennfolie roter Titel">
    <p:spTree>
      <p:nvGrpSpPr>
        <p:cNvPr id="1" name=""/>
        <p:cNvGrpSpPr/>
        <p:nvPr/>
      </p:nvGrpSpPr>
      <p:grpSpPr>
        <a:xfrm>
          <a:off x="0" y="0"/>
          <a:ext cx="0" cy="0"/>
          <a:chOff x="0" y="0"/>
          <a:chExt cx="0" cy="0"/>
        </a:xfrm>
      </p:grpSpPr>
      <p:sp>
        <p:nvSpPr>
          <p:cNvPr id="3" name="Fußzeilenplatzhalter 2">
            <a:extLst>
              <a:ext uri="{FF2B5EF4-FFF2-40B4-BE49-F238E27FC236}">
                <a16:creationId xmlns:a16="http://schemas.microsoft.com/office/drawing/2014/main" id="{6A398BDB-E0F5-4B35-BAC2-9752D32E3BDD}"/>
              </a:ext>
            </a:extLst>
          </p:cNvPr>
          <p:cNvSpPr>
            <a:spLocks noGrp="1"/>
          </p:cNvSpPr>
          <p:nvPr>
            <p:ph type="ftr" sz="quarter" idx="10"/>
          </p:nvPr>
        </p:nvSpPr>
        <p:spPr/>
        <p:txBody>
          <a:bodyPr/>
          <a:lstStyle/>
          <a:p>
            <a:endParaRPr lang="de-AT" dirty="0"/>
          </a:p>
        </p:txBody>
      </p:sp>
      <p:sp>
        <p:nvSpPr>
          <p:cNvPr id="4" name="Foliennummernplatzhalter 3">
            <a:extLst>
              <a:ext uri="{FF2B5EF4-FFF2-40B4-BE49-F238E27FC236}">
                <a16:creationId xmlns:a16="http://schemas.microsoft.com/office/drawing/2014/main" id="{B2813172-13F2-42C9-A9FD-F1EA3BEA44AF}"/>
              </a:ext>
            </a:extLst>
          </p:cNvPr>
          <p:cNvSpPr>
            <a:spLocks noGrp="1"/>
          </p:cNvSpPr>
          <p:nvPr>
            <p:ph type="sldNum" sz="quarter" idx="11"/>
          </p:nvPr>
        </p:nvSpPr>
        <p:spPr/>
        <p:txBody>
          <a:bodyPr/>
          <a:lstStyle/>
          <a:p>
            <a:fld id="{6DD58E23-04B3-3D49-B751-244912192C4F}" type="slidenum">
              <a:rPr lang="de-AT" smtClean="0"/>
              <a:pPr/>
              <a:t>‹#›</a:t>
            </a:fld>
            <a:endParaRPr lang="de-AT" dirty="0"/>
          </a:p>
        </p:txBody>
      </p:sp>
      <p:sp>
        <p:nvSpPr>
          <p:cNvPr id="5" name="Marcador de posición de imagen 21">
            <a:extLst>
              <a:ext uri="{FF2B5EF4-FFF2-40B4-BE49-F238E27FC236}">
                <a16:creationId xmlns:a16="http://schemas.microsoft.com/office/drawing/2014/main" id="{2BCC8195-8C7C-4F70-9811-EC531E93D0C8}"/>
              </a:ext>
            </a:extLst>
          </p:cNvPr>
          <p:cNvSpPr>
            <a:spLocks noGrp="1"/>
          </p:cNvSpPr>
          <p:nvPr>
            <p:ph type="pic" sz="quarter" idx="19" hasCustomPrompt="1"/>
          </p:nvPr>
        </p:nvSpPr>
        <p:spPr>
          <a:xfrm>
            <a:off x="1" y="0"/>
            <a:ext cx="12191999" cy="6858000"/>
          </a:xfrm>
          <a:solidFill>
            <a:schemeClr val="bg2"/>
          </a:solidFill>
        </p:spPr>
        <p:txBody>
          <a:bodyPr lIns="360000" tIns="360000" rIns="360000" bIns="360000">
            <a:normAutofit/>
          </a:bodyPr>
          <a:lstStyle>
            <a:lvl1pPr>
              <a:defRPr sz="1800"/>
            </a:lvl1pPr>
          </a:lstStyle>
          <a:p>
            <a:r>
              <a:rPr lang="de-AT" noProof="0" dirty="0"/>
              <a:t>Bild</a:t>
            </a:r>
          </a:p>
        </p:txBody>
      </p:sp>
      <p:sp>
        <p:nvSpPr>
          <p:cNvPr id="7" name="Título 1">
            <a:extLst>
              <a:ext uri="{FF2B5EF4-FFF2-40B4-BE49-F238E27FC236}">
                <a16:creationId xmlns:a16="http://schemas.microsoft.com/office/drawing/2014/main" id="{9A6F4BEC-231C-40C5-9093-31986766B636}"/>
              </a:ext>
            </a:extLst>
          </p:cNvPr>
          <p:cNvSpPr>
            <a:spLocks noGrp="1"/>
          </p:cNvSpPr>
          <p:nvPr>
            <p:ph type="ctrTitle"/>
          </p:nvPr>
        </p:nvSpPr>
        <p:spPr>
          <a:xfrm>
            <a:off x="5465500" y="5141573"/>
            <a:ext cx="6300000" cy="1316037"/>
          </a:xfrm>
        </p:spPr>
        <p:txBody>
          <a:bodyPr anchor="b"/>
          <a:lstStyle>
            <a:lvl1pPr algn="r">
              <a:defRPr sz="5000" b="0" i="0">
                <a:solidFill>
                  <a:schemeClr val="accent1"/>
                </a:solidFill>
                <a:latin typeface="AmpleSoft Pro Medium" panose="02000000000000000000" pitchFamily="2" charset="77"/>
              </a:defRPr>
            </a:lvl1pPr>
          </a:lstStyle>
          <a:p>
            <a:r>
              <a:rPr lang="de-DE" noProof="0" dirty="0"/>
              <a:t>Mastertitelformat bearbeiten</a:t>
            </a:r>
            <a:endParaRPr lang="de-AT" noProof="0" dirty="0"/>
          </a:p>
        </p:txBody>
      </p:sp>
    </p:spTree>
    <p:extLst>
      <p:ext uri="{BB962C8B-B14F-4D97-AF65-F5344CB8AC3E}">
        <p14:creationId xmlns:p14="http://schemas.microsoft.com/office/powerpoint/2010/main" val="18466532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rennfolie schwarzer Titel">
    <p:spTree>
      <p:nvGrpSpPr>
        <p:cNvPr id="1" name=""/>
        <p:cNvGrpSpPr/>
        <p:nvPr/>
      </p:nvGrpSpPr>
      <p:grpSpPr>
        <a:xfrm>
          <a:off x="0" y="0"/>
          <a:ext cx="0" cy="0"/>
          <a:chOff x="0" y="0"/>
          <a:chExt cx="0" cy="0"/>
        </a:xfrm>
      </p:grpSpPr>
      <p:sp>
        <p:nvSpPr>
          <p:cNvPr id="3" name="Fußzeilenplatzhalter 2">
            <a:extLst>
              <a:ext uri="{FF2B5EF4-FFF2-40B4-BE49-F238E27FC236}">
                <a16:creationId xmlns:a16="http://schemas.microsoft.com/office/drawing/2014/main" id="{6A398BDB-E0F5-4B35-BAC2-9752D32E3BDD}"/>
              </a:ext>
            </a:extLst>
          </p:cNvPr>
          <p:cNvSpPr>
            <a:spLocks noGrp="1"/>
          </p:cNvSpPr>
          <p:nvPr>
            <p:ph type="ftr" sz="quarter" idx="10"/>
          </p:nvPr>
        </p:nvSpPr>
        <p:spPr/>
        <p:txBody>
          <a:bodyPr/>
          <a:lstStyle/>
          <a:p>
            <a:endParaRPr lang="de-AT" dirty="0"/>
          </a:p>
        </p:txBody>
      </p:sp>
      <p:sp>
        <p:nvSpPr>
          <p:cNvPr id="4" name="Foliennummernplatzhalter 3">
            <a:extLst>
              <a:ext uri="{FF2B5EF4-FFF2-40B4-BE49-F238E27FC236}">
                <a16:creationId xmlns:a16="http://schemas.microsoft.com/office/drawing/2014/main" id="{B2813172-13F2-42C9-A9FD-F1EA3BEA44AF}"/>
              </a:ext>
            </a:extLst>
          </p:cNvPr>
          <p:cNvSpPr>
            <a:spLocks noGrp="1"/>
          </p:cNvSpPr>
          <p:nvPr>
            <p:ph type="sldNum" sz="quarter" idx="11"/>
          </p:nvPr>
        </p:nvSpPr>
        <p:spPr/>
        <p:txBody>
          <a:bodyPr/>
          <a:lstStyle/>
          <a:p>
            <a:fld id="{6DD58E23-04B3-3D49-B751-244912192C4F}" type="slidenum">
              <a:rPr lang="de-AT" smtClean="0"/>
              <a:pPr/>
              <a:t>‹#›</a:t>
            </a:fld>
            <a:endParaRPr lang="de-AT" dirty="0"/>
          </a:p>
        </p:txBody>
      </p:sp>
      <p:sp>
        <p:nvSpPr>
          <p:cNvPr id="5" name="Marcador de posición de imagen 21">
            <a:extLst>
              <a:ext uri="{FF2B5EF4-FFF2-40B4-BE49-F238E27FC236}">
                <a16:creationId xmlns:a16="http://schemas.microsoft.com/office/drawing/2014/main" id="{2BCC8195-8C7C-4F70-9811-EC531E93D0C8}"/>
              </a:ext>
            </a:extLst>
          </p:cNvPr>
          <p:cNvSpPr>
            <a:spLocks noGrp="1"/>
          </p:cNvSpPr>
          <p:nvPr>
            <p:ph type="pic" sz="quarter" idx="19" hasCustomPrompt="1"/>
          </p:nvPr>
        </p:nvSpPr>
        <p:spPr>
          <a:xfrm>
            <a:off x="1" y="0"/>
            <a:ext cx="12191999" cy="6858000"/>
          </a:xfrm>
          <a:solidFill>
            <a:schemeClr val="bg2"/>
          </a:solidFill>
        </p:spPr>
        <p:txBody>
          <a:bodyPr lIns="360000" tIns="360000" rIns="360000" bIns="360000">
            <a:normAutofit/>
          </a:bodyPr>
          <a:lstStyle>
            <a:lvl1pPr>
              <a:defRPr sz="1800"/>
            </a:lvl1pPr>
          </a:lstStyle>
          <a:p>
            <a:r>
              <a:rPr lang="de-AT" noProof="0" dirty="0"/>
              <a:t>Bild</a:t>
            </a:r>
          </a:p>
        </p:txBody>
      </p:sp>
      <p:sp>
        <p:nvSpPr>
          <p:cNvPr id="7" name="Título 1">
            <a:extLst>
              <a:ext uri="{FF2B5EF4-FFF2-40B4-BE49-F238E27FC236}">
                <a16:creationId xmlns:a16="http://schemas.microsoft.com/office/drawing/2014/main" id="{002F71B5-E3C8-4E95-BDA9-6C2D5970128D}"/>
              </a:ext>
            </a:extLst>
          </p:cNvPr>
          <p:cNvSpPr>
            <a:spLocks noGrp="1"/>
          </p:cNvSpPr>
          <p:nvPr>
            <p:ph type="ctrTitle"/>
          </p:nvPr>
        </p:nvSpPr>
        <p:spPr>
          <a:xfrm>
            <a:off x="5465500" y="5141573"/>
            <a:ext cx="6300000" cy="1316037"/>
          </a:xfrm>
        </p:spPr>
        <p:txBody>
          <a:bodyPr anchor="b"/>
          <a:lstStyle>
            <a:lvl1pPr algn="r">
              <a:defRPr sz="5000" b="0" i="0">
                <a:solidFill>
                  <a:schemeClr val="tx2"/>
                </a:solidFill>
                <a:latin typeface="AmpleSoft Pro Medium" panose="02000000000000000000" pitchFamily="2" charset="77"/>
              </a:defRPr>
            </a:lvl1pPr>
          </a:lstStyle>
          <a:p>
            <a:r>
              <a:rPr lang="de-DE" noProof="0" dirty="0"/>
              <a:t>Mastertitelformat bearbeiten</a:t>
            </a:r>
            <a:endParaRPr lang="de-AT" noProof="0" dirty="0"/>
          </a:p>
        </p:txBody>
      </p:sp>
    </p:spTree>
    <p:extLst>
      <p:ext uri="{BB962C8B-B14F-4D97-AF65-F5344CB8AC3E}">
        <p14:creationId xmlns:p14="http://schemas.microsoft.com/office/powerpoint/2010/main" val="11352757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Kontaktfolie / Ende der Präsentation ">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4" name="Textfeld 6">
            <a:extLst>
              <a:ext uri="{FF2B5EF4-FFF2-40B4-BE49-F238E27FC236}">
                <a16:creationId xmlns:a16="http://schemas.microsoft.com/office/drawing/2014/main" id="{727EE96C-2FC7-440A-BD5A-6CAECF9246F2}"/>
              </a:ext>
            </a:extLst>
          </p:cNvPr>
          <p:cNvSpPr txBox="1"/>
          <p:nvPr userDrawn="1"/>
        </p:nvSpPr>
        <p:spPr>
          <a:xfrm>
            <a:off x="6361258" y="2916318"/>
            <a:ext cx="5251622" cy="2031325"/>
          </a:xfrm>
          <a:prstGeom prst="rect">
            <a:avLst/>
          </a:prstGeom>
          <a:noFill/>
        </p:spPr>
        <p:txBody>
          <a:bodyPr wrap="squar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latin typeface="+mj-lt"/>
              </a:rPr>
              <a:t>UIV Urban Innovation Vienna GmbH</a:t>
            </a:r>
          </a:p>
          <a:p>
            <a:r>
              <a:rPr lang="de-DE" dirty="0">
                <a:latin typeface="+mj-lt"/>
              </a:rPr>
              <a:t>Operngasse 17-21</a:t>
            </a:r>
          </a:p>
          <a:p>
            <a:r>
              <a:rPr lang="de-DE" dirty="0">
                <a:latin typeface="+mj-lt"/>
              </a:rPr>
              <a:t>1040 Vienna, Austria</a:t>
            </a:r>
          </a:p>
          <a:p>
            <a:endParaRPr lang="de-DE" dirty="0">
              <a:latin typeface="+mj-lt"/>
            </a:endParaRPr>
          </a:p>
          <a:p>
            <a:r>
              <a:rPr lang="de-DE" dirty="0">
                <a:latin typeface="+mj-lt"/>
              </a:rPr>
              <a:t>+43 1 4000 84260 </a:t>
            </a:r>
          </a:p>
          <a:p>
            <a:r>
              <a:rPr lang="de-DE" dirty="0">
                <a:latin typeface="+mj-lt"/>
              </a:rPr>
              <a:t>office@urbaninnovation.at</a:t>
            </a:r>
          </a:p>
          <a:p>
            <a:r>
              <a:rPr lang="de-DE" dirty="0">
                <a:latin typeface="+mj-lt"/>
              </a:rPr>
              <a:t>www.urbaninnovation.at</a:t>
            </a:r>
          </a:p>
        </p:txBody>
      </p:sp>
      <p:sp>
        <p:nvSpPr>
          <p:cNvPr id="25" name="Titel 1">
            <a:extLst>
              <a:ext uri="{FF2B5EF4-FFF2-40B4-BE49-F238E27FC236}">
                <a16:creationId xmlns:a16="http://schemas.microsoft.com/office/drawing/2014/main" id="{38A8291A-D65B-4253-B699-47C44E04C4D3}"/>
              </a:ext>
            </a:extLst>
          </p:cNvPr>
          <p:cNvSpPr>
            <a:spLocks noGrp="1"/>
          </p:cNvSpPr>
          <p:nvPr userDrawn="1"/>
        </p:nvSpPr>
        <p:spPr>
          <a:xfrm>
            <a:off x="6355080" y="1785676"/>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dirty="0"/>
              <a:t>Kontakt</a:t>
            </a:r>
          </a:p>
        </p:txBody>
      </p:sp>
      <p:pic>
        <p:nvPicPr>
          <p:cNvPr id="28" name="Grafik 27">
            <a:extLst>
              <a:ext uri="{FF2B5EF4-FFF2-40B4-BE49-F238E27FC236}">
                <a16:creationId xmlns:a16="http://schemas.microsoft.com/office/drawing/2014/main" id="{FDA5EC63-5597-4731-B562-01C90209142B}"/>
              </a:ext>
            </a:extLst>
          </p:cNvPr>
          <p:cNvPicPr>
            <a:picLocks noChangeAspect="1"/>
          </p:cNvPicPr>
          <p:nvPr userDrawn="1"/>
        </p:nvPicPr>
        <p:blipFill>
          <a:blip r:embed="rId3"/>
          <a:stretch>
            <a:fillRect/>
          </a:stretch>
        </p:blipFill>
        <p:spPr>
          <a:xfrm>
            <a:off x="1264506" y="2170143"/>
            <a:ext cx="4100016" cy="2257311"/>
          </a:xfrm>
          <a:prstGeom prst="rect">
            <a:avLst/>
          </a:prstGeom>
        </p:spPr>
      </p:pic>
    </p:spTree>
    <p:extLst>
      <p:ext uri="{BB962C8B-B14F-4D97-AF65-F5344CB8AC3E}">
        <p14:creationId xmlns:p14="http://schemas.microsoft.com/office/powerpoint/2010/main" val="236240381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D-Elemente für dunklen Hintergrund">
    <p:bg>
      <p:bgPr>
        <a:solidFill>
          <a:schemeClr val="accent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75DA5F-6B17-914A-A7E9-4D2C18588A4A}"/>
              </a:ext>
            </a:extLst>
          </p:cNvPr>
          <p:cNvSpPr>
            <a:spLocks noGrp="1"/>
          </p:cNvSpPr>
          <p:nvPr>
            <p:ph type="title" hasCustomPrompt="1"/>
          </p:nvPr>
        </p:nvSpPr>
        <p:spPr/>
        <p:txBody>
          <a:bodyPr/>
          <a:lstStyle>
            <a:lvl1pPr>
              <a:defRPr>
                <a:solidFill>
                  <a:schemeClr val="bg1"/>
                </a:solidFill>
              </a:defRPr>
            </a:lvl1pPr>
          </a:lstStyle>
          <a:p>
            <a:r>
              <a:rPr lang="de-DE" dirty="0"/>
              <a:t>CD-Elemente dunklem Hintergrund</a:t>
            </a:r>
          </a:p>
        </p:txBody>
      </p:sp>
      <p:pic>
        <p:nvPicPr>
          <p:cNvPr id="6" name="Grafik 5">
            <a:extLst>
              <a:ext uri="{FF2B5EF4-FFF2-40B4-BE49-F238E27FC236}">
                <a16:creationId xmlns:a16="http://schemas.microsoft.com/office/drawing/2014/main" id="{DDF26AAB-0CC4-0E4C-9A0B-511172567F2D}"/>
              </a:ext>
            </a:extLst>
          </p:cNvPr>
          <p:cNvPicPr>
            <a:picLocks noChangeAspect="1"/>
          </p:cNvPicPr>
          <p:nvPr/>
        </p:nvPicPr>
        <p:blipFill>
          <a:blip r:embed="rId2"/>
          <a:stretch>
            <a:fillRect/>
          </a:stretch>
        </p:blipFill>
        <p:spPr>
          <a:xfrm>
            <a:off x="5531450" y="2101424"/>
            <a:ext cx="927100" cy="596900"/>
          </a:xfrm>
          <a:prstGeom prst="rect">
            <a:avLst/>
          </a:prstGeom>
          <a:effectLst>
            <a:outerShdw blurRad="381000" dist="190500" dir="5400000" algn="tl" rotWithShape="0">
              <a:prstClr val="black">
                <a:alpha val="36000"/>
              </a:prstClr>
            </a:outerShdw>
          </a:effectLst>
        </p:spPr>
      </p:pic>
      <p:pic>
        <p:nvPicPr>
          <p:cNvPr id="10" name="Grafik 9">
            <a:extLst>
              <a:ext uri="{FF2B5EF4-FFF2-40B4-BE49-F238E27FC236}">
                <a16:creationId xmlns:a16="http://schemas.microsoft.com/office/drawing/2014/main" id="{09524E06-B982-6140-A02F-A5C326C0007B}"/>
              </a:ext>
            </a:extLst>
          </p:cNvPr>
          <p:cNvPicPr>
            <a:picLocks noChangeAspect="1"/>
          </p:cNvPicPr>
          <p:nvPr/>
        </p:nvPicPr>
        <p:blipFill>
          <a:blip r:embed="rId3"/>
          <a:stretch>
            <a:fillRect/>
          </a:stretch>
        </p:blipFill>
        <p:spPr>
          <a:xfrm>
            <a:off x="8252295" y="1784732"/>
            <a:ext cx="2564632" cy="2594223"/>
          </a:xfrm>
          <a:prstGeom prst="rect">
            <a:avLst/>
          </a:prstGeom>
        </p:spPr>
      </p:pic>
      <p:pic>
        <p:nvPicPr>
          <p:cNvPr id="16" name="Grafik 15">
            <a:extLst>
              <a:ext uri="{FF2B5EF4-FFF2-40B4-BE49-F238E27FC236}">
                <a16:creationId xmlns:a16="http://schemas.microsoft.com/office/drawing/2014/main" id="{EA98FADE-03BB-1D4D-B714-59F4CD01EB5B}"/>
              </a:ext>
            </a:extLst>
          </p:cNvPr>
          <p:cNvPicPr>
            <a:picLocks noChangeAspect="1"/>
          </p:cNvPicPr>
          <p:nvPr/>
        </p:nvPicPr>
        <p:blipFill>
          <a:blip r:embed="rId4"/>
          <a:stretch>
            <a:fillRect/>
          </a:stretch>
        </p:blipFill>
        <p:spPr>
          <a:xfrm>
            <a:off x="5829728" y="4578525"/>
            <a:ext cx="393700" cy="584200"/>
          </a:xfrm>
          <a:prstGeom prst="rect">
            <a:avLst/>
          </a:prstGeom>
        </p:spPr>
      </p:pic>
      <p:pic>
        <p:nvPicPr>
          <p:cNvPr id="18" name="Grafik 17">
            <a:extLst>
              <a:ext uri="{FF2B5EF4-FFF2-40B4-BE49-F238E27FC236}">
                <a16:creationId xmlns:a16="http://schemas.microsoft.com/office/drawing/2014/main" id="{C5F4F9BD-ADE7-6C4D-955B-6930D61CB5DC}"/>
              </a:ext>
            </a:extLst>
          </p:cNvPr>
          <p:cNvPicPr>
            <a:picLocks noChangeAspect="1"/>
          </p:cNvPicPr>
          <p:nvPr/>
        </p:nvPicPr>
        <p:blipFill>
          <a:blip r:embed="rId5"/>
          <a:stretch>
            <a:fillRect/>
          </a:stretch>
        </p:blipFill>
        <p:spPr>
          <a:xfrm>
            <a:off x="1140000" y="1166007"/>
            <a:ext cx="2546281" cy="5101789"/>
          </a:xfrm>
          <a:prstGeom prst="rect">
            <a:avLst/>
          </a:prstGeom>
          <a:noFill/>
        </p:spPr>
      </p:pic>
      <p:pic>
        <p:nvPicPr>
          <p:cNvPr id="20" name="Grafik 19">
            <a:extLst>
              <a:ext uri="{FF2B5EF4-FFF2-40B4-BE49-F238E27FC236}">
                <a16:creationId xmlns:a16="http://schemas.microsoft.com/office/drawing/2014/main" id="{367B05D4-D092-FB43-9FC7-EB7215F5FBE2}"/>
              </a:ext>
            </a:extLst>
          </p:cNvPr>
          <p:cNvPicPr>
            <a:picLocks noChangeAspect="1"/>
          </p:cNvPicPr>
          <p:nvPr/>
        </p:nvPicPr>
        <p:blipFill>
          <a:blip r:embed="rId6"/>
          <a:stretch>
            <a:fillRect/>
          </a:stretch>
        </p:blipFill>
        <p:spPr>
          <a:xfrm>
            <a:off x="8179549" y="4870625"/>
            <a:ext cx="2776625" cy="1330466"/>
          </a:xfrm>
          <a:prstGeom prst="rect">
            <a:avLst/>
          </a:prstGeom>
        </p:spPr>
      </p:pic>
      <p:pic>
        <p:nvPicPr>
          <p:cNvPr id="25" name="Grafik 24">
            <a:extLst>
              <a:ext uri="{FF2B5EF4-FFF2-40B4-BE49-F238E27FC236}">
                <a16:creationId xmlns:a16="http://schemas.microsoft.com/office/drawing/2014/main" id="{F0CB5F35-372C-4149-B9A0-EAA5D64FDECF}"/>
              </a:ext>
            </a:extLst>
          </p:cNvPr>
          <p:cNvPicPr>
            <a:picLocks noChangeAspect="1"/>
          </p:cNvPicPr>
          <p:nvPr userDrawn="1"/>
        </p:nvPicPr>
        <p:blipFill>
          <a:blip r:embed="rId7"/>
          <a:stretch>
            <a:fillRect/>
          </a:stretch>
        </p:blipFill>
        <p:spPr>
          <a:xfrm>
            <a:off x="5480025" y="3356995"/>
            <a:ext cx="927100" cy="516117"/>
          </a:xfrm>
          <a:prstGeom prst="rect">
            <a:avLst/>
          </a:prstGeom>
          <a:effectLst>
            <a:outerShdw blurRad="381000" dist="190500" dir="5400000" algn="tl" rotWithShape="0">
              <a:prstClr val="black">
                <a:alpha val="36000"/>
              </a:prstClr>
            </a:outerShdw>
          </a:effectLst>
        </p:spPr>
      </p:pic>
    </p:spTree>
    <p:extLst>
      <p:ext uri="{BB962C8B-B14F-4D97-AF65-F5344CB8AC3E}">
        <p14:creationId xmlns:p14="http://schemas.microsoft.com/office/powerpoint/2010/main" val="32347714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CD Elemente auf hellem Hintergrun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75DA5F-6B17-914A-A7E9-4D2C18588A4A}"/>
              </a:ext>
            </a:extLst>
          </p:cNvPr>
          <p:cNvSpPr>
            <a:spLocks noGrp="1"/>
          </p:cNvSpPr>
          <p:nvPr>
            <p:ph type="title" hasCustomPrompt="1"/>
          </p:nvPr>
        </p:nvSpPr>
        <p:spPr/>
        <p:txBody>
          <a:bodyPr/>
          <a:lstStyle>
            <a:lvl1pPr>
              <a:defRPr>
                <a:solidFill>
                  <a:schemeClr val="tx1"/>
                </a:solidFill>
              </a:defRPr>
            </a:lvl1pPr>
          </a:lstStyle>
          <a:p>
            <a:r>
              <a:rPr lang="de-DE" dirty="0"/>
              <a:t>CD-Elemente auf hellem Hintergrund</a:t>
            </a:r>
          </a:p>
        </p:txBody>
      </p:sp>
      <p:pic>
        <p:nvPicPr>
          <p:cNvPr id="12" name="Grafik 11">
            <a:extLst>
              <a:ext uri="{FF2B5EF4-FFF2-40B4-BE49-F238E27FC236}">
                <a16:creationId xmlns:a16="http://schemas.microsoft.com/office/drawing/2014/main" id="{D261AA6F-3F12-7544-8F1F-D29B7B84FD8F}"/>
              </a:ext>
            </a:extLst>
          </p:cNvPr>
          <p:cNvPicPr>
            <a:picLocks noChangeAspect="1"/>
          </p:cNvPicPr>
          <p:nvPr/>
        </p:nvPicPr>
        <p:blipFill>
          <a:blip r:embed="rId2"/>
          <a:stretch>
            <a:fillRect/>
          </a:stretch>
        </p:blipFill>
        <p:spPr>
          <a:xfrm>
            <a:off x="1095253" y="2416449"/>
            <a:ext cx="2532274" cy="2561492"/>
          </a:xfrm>
          <a:prstGeom prst="rect">
            <a:avLst/>
          </a:prstGeom>
        </p:spPr>
      </p:pic>
      <p:pic>
        <p:nvPicPr>
          <p:cNvPr id="22" name="Grafik 21">
            <a:extLst>
              <a:ext uri="{FF2B5EF4-FFF2-40B4-BE49-F238E27FC236}">
                <a16:creationId xmlns:a16="http://schemas.microsoft.com/office/drawing/2014/main" id="{2CD85CDD-A0BB-324C-A6CD-A718AEC667BE}"/>
              </a:ext>
            </a:extLst>
          </p:cNvPr>
          <p:cNvPicPr>
            <a:picLocks noChangeAspect="1"/>
          </p:cNvPicPr>
          <p:nvPr/>
        </p:nvPicPr>
        <p:blipFill>
          <a:blip r:embed="rId3"/>
          <a:stretch>
            <a:fillRect/>
          </a:stretch>
        </p:blipFill>
        <p:spPr>
          <a:xfrm>
            <a:off x="7599141" y="2959317"/>
            <a:ext cx="3365599" cy="1612683"/>
          </a:xfrm>
          <a:prstGeom prst="rect">
            <a:avLst/>
          </a:prstGeom>
        </p:spPr>
      </p:pic>
      <p:pic>
        <p:nvPicPr>
          <p:cNvPr id="23" name="Grafik 22">
            <a:extLst>
              <a:ext uri="{FF2B5EF4-FFF2-40B4-BE49-F238E27FC236}">
                <a16:creationId xmlns:a16="http://schemas.microsoft.com/office/drawing/2014/main" id="{944A5C50-0415-1047-B725-1C4AC74B3F34}"/>
              </a:ext>
            </a:extLst>
          </p:cNvPr>
          <p:cNvPicPr>
            <a:picLocks noChangeAspect="1"/>
          </p:cNvPicPr>
          <p:nvPr userDrawn="1"/>
        </p:nvPicPr>
        <p:blipFill>
          <a:blip r:embed="rId4"/>
          <a:stretch>
            <a:fillRect/>
          </a:stretch>
        </p:blipFill>
        <p:spPr>
          <a:xfrm>
            <a:off x="5489672" y="2362417"/>
            <a:ext cx="927100" cy="596900"/>
          </a:xfrm>
          <a:prstGeom prst="rect">
            <a:avLst/>
          </a:prstGeom>
          <a:effectLst>
            <a:outerShdw blurRad="381000" dist="190500" dir="5400000" algn="tl" rotWithShape="0">
              <a:prstClr val="black">
                <a:alpha val="36000"/>
              </a:prstClr>
            </a:outerShdw>
          </a:effectLst>
        </p:spPr>
      </p:pic>
      <p:pic>
        <p:nvPicPr>
          <p:cNvPr id="13" name="Grafik 12">
            <a:extLst>
              <a:ext uri="{FF2B5EF4-FFF2-40B4-BE49-F238E27FC236}">
                <a16:creationId xmlns:a16="http://schemas.microsoft.com/office/drawing/2014/main" id="{1CD3FC78-A37D-F249-A52C-11902967AF47}"/>
              </a:ext>
            </a:extLst>
          </p:cNvPr>
          <p:cNvPicPr>
            <a:picLocks noChangeAspect="1"/>
          </p:cNvPicPr>
          <p:nvPr/>
        </p:nvPicPr>
        <p:blipFill>
          <a:blip r:embed="rId5"/>
          <a:stretch>
            <a:fillRect/>
          </a:stretch>
        </p:blipFill>
        <p:spPr>
          <a:xfrm>
            <a:off x="5756372" y="4768174"/>
            <a:ext cx="393700" cy="584200"/>
          </a:xfrm>
          <a:prstGeom prst="rect">
            <a:avLst/>
          </a:prstGeom>
        </p:spPr>
      </p:pic>
      <p:pic>
        <p:nvPicPr>
          <p:cNvPr id="15" name="Grafik 14">
            <a:extLst>
              <a:ext uri="{FF2B5EF4-FFF2-40B4-BE49-F238E27FC236}">
                <a16:creationId xmlns:a16="http://schemas.microsoft.com/office/drawing/2014/main" id="{41D1245B-577D-A940-875C-798C96757F5D}"/>
              </a:ext>
            </a:extLst>
          </p:cNvPr>
          <p:cNvPicPr>
            <a:picLocks noChangeAspect="1"/>
          </p:cNvPicPr>
          <p:nvPr/>
        </p:nvPicPr>
        <p:blipFill>
          <a:blip r:embed="rId6"/>
          <a:stretch>
            <a:fillRect/>
          </a:stretch>
        </p:blipFill>
        <p:spPr>
          <a:xfrm>
            <a:off x="5480025" y="3510862"/>
            <a:ext cx="927100" cy="516117"/>
          </a:xfrm>
          <a:prstGeom prst="rect">
            <a:avLst/>
          </a:prstGeom>
          <a:effectLst>
            <a:outerShdw blurRad="381000" dist="190500" dir="5400000" algn="tl" rotWithShape="0">
              <a:prstClr val="black">
                <a:alpha val="36000"/>
              </a:prstClr>
            </a:outerShdw>
          </a:effectLst>
        </p:spPr>
      </p:pic>
    </p:spTree>
    <p:extLst>
      <p:ext uri="{BB962C8B-B14F-4D97-AF65-F5344CB8AC3E}">
        <p14:creationId xmlns:p14="http://schemas.microsoft.com/office/powerpoint/2010/main" val="306297546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voller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355C7FC-78A4-4EEA-B411-D4B8D2085F1E}"/>
              </a:ext>
            </a:extLst>
          </p:cNvPr>
          <p:cNvSpPr>
            <a:spLocks noGrp="1"/>
          </p:cNvSpPr>
          <p:nvPr>
            <p:ph type="title"/>
          </p:nvPr>
        </p:nvSpPr>
        <p:spPr/>
        <p:txBody>
          <a:bodyPr/>
          <a:lstStyle/>
          <a:p>
            <a:r>
              <a:rPr lang="de-DE"/>
              <a:t>Titelmasterformat durch Klicken bearbeiten</a:t>
            </a:r>
            <a:endParaRPr lang="de-AT"/>
          </a:p>
        </p:txBody>
      </p:sp>
      <p:sp>
        <p:nvSpPr>
          <p:cNvPr id="3" name="Inhaltsplatzhalter 2">
            <a:extLst>
              <a:ext uri="{FF2B5EF4-FFF2-40B4-BE49-F238E27FC236}">
                <a16:creationId xmlns:a16="http://schemas.microsoft.com/office/drawing/2014/main" id="{8D91BAEE-20C8-433E-A5B3-07E5BEE3747A}"/>
              </a:ext>
            </a:extLst>
          </p:cNvPr>
          <p:cNvSpPr>
            <a:spLocks noGrp="1"/>
          </p:cNvSpPr>
          <p:nvPr>
            <p:ph sz="half" idx="1"/>
          </p:nvPr>
        </p:nvSpPr>
        <p:spPr>
          <a:xfrm>
            <a:off x="474357" y="2228850"/>
            <a:ext cx="11239069" cy="3962401"/>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5" name="Datumsplatzhalter 4">
            <a:extLst>
              <a:ext uri="{FF2B5EF4-FFF2-40B4-BE49-F238E27FC236}">
                <a16:creationId xmlns:a16="http://schemas.microsoft.com/office/drawing/2014/main" id="{90FC5EE4-E8FA-45FF-A84E-7A016BADF22A}"/>
              </a:ext>
            </a:extLst>
          </p:cNvPr>
          <p:cNvSpPr>
            <a:spLocks noGrp="1"/>
          </p:cNvSpPr>
          <p:nvPr>
            <p:ph type="dt" sz="half" idx="10"/>
          </p:nvPr>
        </p:nvSpPr>
        <p:spPr/>
        <p:txBody>
          <a:bodyPr/>
          <a:lstStyle/>
          <a:p>
            <a:fld id="{1E0CD736-7360-4023-95F7-AB3D2F5C3714}" type="datetime1">
              <a:rPr lang="de-AT" smtClean="0"/>
              <a:t>07.11.2024</a:t>
            </a:fld>
            <a:endParaRPr lang="de-AT"/>
          </a:p>
        </p:txBody>
      </p:sp>
      <p:sp>
        <p:nvSpPr>
          <p:cNvPr id="6" name="Fußzeilenplatzhalter 5">
            <a:extLst>
              <a:ext uri="{FF2B5EF4-FFF2-40B4-BE49-F238E27FC236}">
                <a16:creationId xmlns:a16="http://schemas.microsoft.com/office/drawing/2014/main" id="{CBFE78F5-2A0E-4319-B89B-F998FD2A8C01}"/>
              </a:ext>
            </a:extLst>
          </p:cNvPr>
          <p:cNvSpPr>
            <a:spLocks noGrp="1"/>
          </p:cNvSpPr>
          <p:nvPr>
            <p:ph type="ftr" sz="quarter" idx="11"/>
          </p:nvPr>
        </p:nvSpPr>
        <p:spPr/>
        <p:txBody>
          <a:bodyPr/>
          <a:lstStyle/>
          <a:p>
            <a:endParaRPr lang="de-AT"/>
          </a:p>
        </p:txBody>
      </p:sp>
      <p:sp>
        <p:nvSpPr>
          <p:cNvPr id="7" name="Foliennummernplatzhalter 6">
            <a:extLst>
              <a:ext uri="{FF2B5EF4-FFF2-40B4-BE49-F238E27FC236}">
                <a16:creationId xmlns:a16="http://schemas.microsoft.com/office/drawing/2014/main" id="{C1D65CD6-244A-4740-8F53-54A880EB2E0A}"/>
              </a:ext>
            </a:extLst>
          </p:cNvPr>
          <p:cNvSpPr>
            <a:spLocks noGrp="1"/>
          </p:cNvSpPr>
          <p:nvPr>
            <p:ph type="sldNum" sz="quarter" idx="12"/>
          </p:nvPr>
        </p:nvSpPr>
        <p:spPr/>
        <p:txBody>
          <a:bodyPr/>
          <a:lstStyle/>
          <a:p>
            <a:fld id="{9A7E6D26-00FC-4AEB-93A9-14AB1AD1112B}" type="slidenum">
              <a:rPr lang="de-AT" smtClean="0"/>
              <a:t>‹#›</a:t>
            </a:fld>
            <a:endParaRPr lang="de-AT"/>
          </a:p>
        </p:txBody>
      </p:sp>
      <p:sp>
        <p:nvSpPr>
          <p:cNvPr id="8" name="Textplatzhalter 10">
            <a:extLst>
              <a:ext uri="{FF2B5EF4-FFF2-40B4-BE49-F238E27FC236}">
                <a16:creationId xmlns:a16="http://schemas.microsoft.com/office/drawing/2014/main" id="{F655D4A5-2205-4F85-AF14-45107B4BD994}"/>
              </a:ext>
            </a:extLst>
          </p:cNvPr>
          <p:cNvSpPr>
            <a:spLocks noGrp="1"/>
          </p:cNvSpPr>
          <p:nvPr>
            <p:ph type="body" sz="quarter" idx="14"/>
          </p:nvPr>
        </p:nvSpPr>
        <p:spPr>
          <a:xfrm>
            <a:off x="474357" y="958852"/>
            <a:ext cx="11239070" cy="698315"/>
          </a:xfrm>
        </p:spPr>
        <p:txBody>
          <a:bodyPr/>
          <a:lstStyle>
            <a:lvl1pPr>
              <a:lnSpc>
                <a:spcPct val="109000"/>
              </a:lnSpc>
              <a:defRPr sz="2922">
                <a:solidFill>
                  <a:schemeClr val="accent1"/>
                </a:solidFill>
              </a:defRPr>
            </a:lvl1pPr>
            <a:lvl2pPr marL="0" indent="0">
              <a:buNone/>
              <a:defRPr/>
            </a:lvl2pPr>
          </a:lstStyle>
          <a:p>
            <a:pPr lvl="0"/>
            <a:r>
              <a:rPr lang="de-DE"/>
              <a:t>Formatvorlagen des Textmasters bearbeiten</a:t>
            </a:r>
          </a:p>
        </p:txBody>
      </p:sp>
    </p:spTree>
    <p:extLst>
      <p:ext uri="{BB962C8B-B14F-4D97-AF65-F5344CB8AC3E}">
        <p14:creationId xmlns:p14="http://schemas.microsoft.com/office/powerpoint/2010/main" val="229195046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729" b="1" i="0">
                <a:solidFill>
                  <a:srgbClr val="99A3D1"/>
                </a:solidFill>
                <a:latin typeface="Wiener Melange"/>
                <a:cs typeface="Wiener Melange"/>
              </a:defRPr>
            </a:lvl1pPr>
          </a:lstStyle>
          <a:p>
            <a:endParaRPr/>
          </a:p>
        </p:txBody>
      </p:sp>
      <p:sp>
        <p:nvSpPr>
          <p:cNvPr id="3" name="Holder 3"/>
          <p:cNvSpPr>
            <a:spLocks noGrp="1"/>
          </p:cNvSpPr>
          <p:nvPr>
            <p:ph type="body" idx="1"/>
          </p:nvPr>
        </p:nvSpPr>
        <p:spPr/>
        <p:txBody>
          <a:bodyPr lIns="0" tIns="0" rIns="0" bIns="0"/>
          <a:lstStyle>
            <a:lvl1pPr>
              <a:defRPr sz="1637" b="0" i="0">
                <a:solidFill>
                  <a:srgbClr val="605E5E"/>
                </a:solidFill>
                <a:latin typeface="Wiener Melange Cd"/>
                <a:cs typeface="Wiener Melange Cd"/>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11/7/2024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74411116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cSld name="Bildmarke Simpel">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015027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Index">
    <p:bg>
      <p:bgPr>
        <a:solidFill>
          <a:schemeClr val="accent6"/>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72F62C2-B408-DE42-A8BE-D5B8DDB74153}"/>
              </a:ext>
            </a:extLst>
          </p:cNvPr>
          <p:cNvSpPr>
            <a:spLocks noGrp="1"/>
          </p:cNvSpPr>
          <p:nvPr>
            <p:ph type="title" hasCustomPrompt="1"/>
          </p:nvPr>
        </p:nvSpPr>
        <p:spPr/>
        <p:txBody>
          <a:bodyPr/>
          <a:lstStyle/>
          <a:p>
            <a:r>
              <a:rPr lang="de-AT" noProof="0"/>
              <a:t>Index</a:t>
            </a:r>
          </a:p>
        </p:txBody>
      </p:sp>
      <p:sp>
        <p:nvSpPr>
          <p:cNvPr id="6" name="Marcador de número de diapositiva 5">
            <a:extLst>
              <a:ext uri="{FF2B5EF4-FFF2-40B4-BE49-F238E27FC236}">
                <a16:creationId xmlns:a16="http://schemas.microsoft.com/office/drawing/2014/main" id="{2B3A9999-E9A3-AC49-907F-8FB71EDBC176}"/>
              </a:ext>
            </a:extLst>
          </p:cNvPr>
          <p:cNvSpPr>
            <a:spLocks noGrp="1"/>
          </p:cNvSpPr>
          <p:nvPr>
            <p:ph type="sldNum" sz="quarter" idx="12"/>
          </p:nvPr>
        </p:nvSpPr>
        <p:spPr/>
        <p:txBody>
          <a:bodyPr/>
          <a:lstStyle/>
          <a:p>
            <a:fld id="{6DD58E23-04B3-3D49-B751-244912192C4F}" type="slidenum">
              <a:rPr lang="de-AT" noProof="0" smtClean="0"/>
              <a:t>‹#›</a:t>
            </a:fld>
            <a:endParaRPr lang="de-AT" noProof="0"/>
          </a:p>
        </p:txBody>
      </p:sp>
      <p:sp>
        <p:nvSpPr>
          <p:cNvPr id="24" name="Marcador de texto 22">
            <a:extLst>
              <a:ext uri="{FF2B5EF4-FFF2-40B4-BE49-F238E27FC236}">
                <a16:creationId xmlns:a16="http://schemas.microsoft.com/office/drawing/2014/main" id="{8E6C5305-AB5B-AC4C-8D91-BF1411580DC4}"/>
              </a:ext>
            </a:extLst>
          </p:cNvPr>
          <p:cNvSpPr>
            <a:spLocks noGrp="1"/>
          </p:cNvSpPr>
          <p:nvPr>
            <p:ph type="body" sz="quarter" idx="13" hasCustomPrompt="1"/>
          </p:nvPr>
        </p:nvSpPr>
        <p:spPr>
          <a:xfrm>
            <a:off x="348425" y="2079244"/>
            <a:ext cx="8640000" cy="2740406"/>
          </a:xfrm>
        </p:spPr>
        <p:txBody>
          <a:bodyPr>
            <a:normAutofit/>
          </a:bodyPr>
          <a:lstStyle>
            <a:lvl1pPr>
              <a:defRPr sz="2600"/>
            </a:lvl1pPr>
          </a:lstStyle>
          <a:p>
            <a:r>
              <a:rPr lang="de-AT" noProof="0"/>
              <a:t>Das ist Kapitel 1
Das ist Kapitel 2
Das ist Kapitel 3
Das ist Kapitel 4
Das ist Kapitel 5</a:t>
            </a:r>
          </a:p>
        </p:txBody>
      </p:sp>
      <p:pic>
        <p:nvPicPr>
          <p:cNvPr id="9" name="Grafik 8">
            <a:extLst>
              <a:ext uri="{FF2B5EF4-FFF2-40B4-BE49-F238E27FC236}">
                <a16:creationId xmlns:a16="http://schemas.microsoft.com/office/drawing/2014/main" id="{436E2B87-1EFB-452B-9BA8-21A5548CA61B}"/>
              </a:ext>
            </a:extLst>
          </p:cNvPr>
          <p:cNvPicPr>
            <a:picLocks noChangeAspect="1"/>
          </p:cNvPicPr>
          <p:nvPr userDrawn="1"/>
        </p:nvPicPr>
        <p:blipFill>
          <a:blip r:embed="rId2"/>
          <a:stretch>
            <a:fillRect/>
          </a:stretch>
        </p:blipFill>
        <p:spPr>
          <a:xfrm>
            <a:off x="2357048" y="6086484"/>
            <a:ext cx="1184071" cy="421299"/>
          </a:xfrm>
          <a:prstGeom prst="rect">
            <a:avLst/>
          </a:prstGeom>
          <a:noFill/>
        </p:spPr>
      </p:pic>
      <p:pic>
        <p:nvPicPr>
          <p:cNvPr id="11" name="Grafik 10">
            <a:extLst>
              <a:ext uri="{FF2B5EF4-FFF2-40B4-BE49-F238E27FC236}">
                <a16:creationId xmlns:a16="http://schemas.microsoft.com/office/drawing/2014/main" id="{8DF9BC91-D34C-464A-BE11-03D62D19028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20042" y="6074308"/>
            <a:ext cx="2077718" cy="478694"/>
          </a:xfrm>
          <a:prstGeom prst="rect">
            <a:avLst/>
          </a:prstGeom>
        </p:spPr>
      </p:pic>
    </p:spTree>
    <p:extLst>
      <p:ext uri="{BB962C8B-B14F-4D97-AF65-F5344CB8AC3E}">
        <p14:creationId xmlns:p14="http://schemas.microsoft.com/office/powerpoint/2010/main" val="1624042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3_Einleitungsfolie UIV">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032428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el und Text">
    <p:bg>
      <p:bgPr>
        <a:solidFill>
          <a:schemeClr val="bg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72F62C2-B408-DE42-A8BE-D5B8DDB74153}"/>
              </a:ext>
            </a:extLst>
          </p:cNvPr>
          <p:cNvSpPr>
            <a:spLocks noGrp="1"/>
          </p:cNvSpPr>
          <p:nvPr>
            <p:ph type="title" hasCustomPrompt="1"/>
          </p:nvPr>
        </p:nvSpPr>
        <p:spPr/>
        <p:txBody>
          <a:bodyPr/>
          <a:lstStyle/>
          <a:p>
            <a:r>
              <a:rPr lang="de-AT" noProof="0" dirty="0"/>
              <a:t>Titel</a:t>
            </a:r>
          </a:p>
        </p:txBody>
      </p:sp>
      <p:sp>
        <p:nvSpPr>
          <p:cNvPr id="6" name="Marcador de número de diapositiva 5">
            <a:extLst>
              <a:ext uri="{FF2B5EF4-FFF2-40B4-BE49-F238E27FC236}">
                <a16:creationId xmlns:a16="http://schemas.microsoft.com/office/drawing/2014/main" id="{2B3A9999-E9A3-AC49-907F-8FB71EDBC176}"/>
              </a:ext>
            </a:extLst>
          </p:cNvPr>
          <p:cNvSpPr>
            <a:spLocks noGrp="1"/>
          </p:cNvSpPr>
          <p:nvPr>
            <p:ph type="sldNum" sz="quarter" idx="12"/>
          </p:nvPr>
        </p:nvSpPr>
        <p:spPr/>
        <p:txBody>
          <a:bodyPr/>
          <a:lstStyle/>
          <a:p>
            <a:fld id="{6DD58E23-04B3-3D49-B751-244912192C4F}" type="slidenum">
              <a:rPr lang="de-AT" noProof="0" smtClean="0"/>
              <a:t>‹#›</a:t>
            </a:fld>
            <a:endParaRPr lang="de-AT" noProof="0"/>
          </a:p>
        </p:txBody>
      </p:sp>
      <p:sp>
        <p:nvSpPr>
          <p:cNvPr id="23" name="Marcador de texto 22">
            <a:extLst>
              <a:ext uri="{FF2B5EF4-FFF2-40B4-BE49-F238E27FC236}">
                <a16:creationId xmlns:a16="http://schemas.microsoft.com/office/drawing/2014/main" id="{A1000A08-2FE2-6341-B615-258F5EFBD11F}"/>
              </a:ext>
            </a:extLst>
          </p:cNvPr>
          <p:cNvSpPr>
            <a:spLocks noGrp="1"/>
          </p:cNvSpPr>
          <p:nvPr>
            <p:ph type="body" sz="quarter" idx="13" hasCustomPrompt="1"/>
          </p:nvPr>
        </p:nvSpPr>
        <p:spPr>
          <a:xfrm>
            <a:off x="334963" y="621857"/>
            <a:ext cx="11522075" cy="236178"/>
          </a:xfrm>
        </p:spPr>
        <p:txBody>
          <a:bodyPr>
            <a:noAutofit/>
          </a:bodyPr>
          <a:lstStyle>
            <a:lvl1pPr>
              <a:defRPr sz="1800"/>
            </a:lvl1pPr>
          </a:lstStyle>
          <a:p>
            <a:r>
              <a:rPr lang="de-AT" noProof="0" dirty="0"/>
              <a:t>Untertitel</a:t>
            </a:r>
          </a:p>
        </p:txBody>
      </p:sp>
      <p:sp>
        <p:nvSpPr>
          <p:cNvPr id="26" name="Marcador de texto 24">
            <a:extLst>
              <a:ext uri="{FF2B5EF4-FFF2-40B4-BE49-F238E27FC236}">
                <a16:creationId xmlns:a16="http://schemas.microsoft.com/office/drawing/2014/main" id="{538D80D4-6D4E-734D-844F-0E15F7CC45AB}"/>
              </a:ext>
            </a:extLst>
          </p:cNvPr>
          <p:cNvSpPr>
            <a:spLocks noGrp="1"/>
          </p:cNvSpPr>
          <p:nvPr>
            <p:ph type="body" sz="quarter" idx="14" hasCustomPrompt="1"/>
          </p:nvPr>
        </p:nvSpPr>
        <p:spPr>
          <a:xfrm>
            <a:off x="334962" y="1978660"/>
            <a:ext cx="8640000" cy="2730500"/>
          </a:xfrm>
        </p:spPr>
        <p:txBody>
          <a:bodyPr>
            <a:noAutofit/>
          </a:bodyPr>
          <a:lstStyle>
            <a:lvl1pPr>
              <a:lnSpc>
                <a:spcPct val="110000"/>
              </a:lnSpc>
              <a:defRPr/>
            </a:lvl1pPr>
          </a:lstStyle>
          <a:p>
            <a:r>
              <a:rPr lang="de-AT" noProof="0"/>
              <a:t>Text</a:t>
            </a:r>
          </a:p>
        </p:txBody>
      </p:sp>
      <p:pic>
        <p:nvPicPr>
          <p:cNvPr id="10" name="Grafik 9">
            <a:extLst>
              <a:ext uri="{FF2B5EF4-FFF2-40B4-BE49-F238E27FC236}">
                <a16:creationId xmlns:a16="http://schemas.microsoft.com/office/drawing/2014/main" id="{49C1E5F1-150E-4B19-8F59-2346C11D2F44}"/>
              </a:ext>
            </a:extLst>
          </p:cNvPr>
          <p:cNvPicPr>
            <a:picLocks noChangeAspect="1"/>
          </p:cNvPicPr>
          <p:nvPr userDrawn="1"/>
        </p:nvPicPr>
        <p:blipFill>
          <a:blip r:embed="rId2"/>
          <a:stretch>
            <a:fillRect/>
          </a:stretch>
        </p:blipFill>
        <p:spPr>
          <a:xfrm>
            <a:off x="2357048" y="6086484"/>
            <a:ext cx="1184071" cy="421299"/>
          </a:xfrm>
          <a:prstGeom prst="rect">
            <a:avLst/>
          </a:prstGeom>
          <a:noFill/>
        </p:spPr>
      </p:pic>
      <p:pic>
        <p:nvPicPr>
          <p:cNvPr id="11" name="Grafik 10">
            <a:extLst>
              <a:ext uri="{FF2B5EF4-FFF2-40B4-BE49-F238E27FC236}">
                <a16:creationId xmlns:a16="http://schemas.microsoft.com/office/drawing/2014/main" id="{A0F0A958-4B33-469F-AEF9-01E9C198616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20042" y="6074308"/>
            <a:ext cx="2077718" cy="478694"/>
          </a:xfrm>
          <a:prstGeom prst="rect">
            <a:avLst/>
          </a:prstGeom>
        </p:spPr>
      </p:pic>
    </p:spTree>
    <p:extLst>
      <p:ext uri="{BB962C8B-B14F-4D97-AF65-F5344CB8AC3E}">
        <p14:creationId xmlns:p14="http://schemas.microsoft.com/office/powerpoint/2010/main" val="65096125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el und Text in zwei Spalten">
    <p:bg>
      <p:bgPr>
        <a:solidFill>
          <a:schemeClr val="bg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72F62C2-B408-DE42-A8BE-D5B8DDB74153}"/>
              </a:ext>
            </a:extLst>
          </p:cNvPr>
          <p:cNvSpPr>
            <a:spLocks noGrp="1"/>
          </p:cNvSpPr>
          <p:nvPr>
            <p:ph type="title" hasCustomPrompt="1"/>
          </p:nvPr>
        </p:nvSpPr>
        <p:spPr/>
        <p:txBody>
          <a:bodyPr/>
          <a:lstStyle/>
          <a:p>
            <a:r>
              <a:rPr lang="de-AT" noProof="0"/>
              <a:t>Titel</a:t>
            </a:r>
          </a:p>
        </p:txBody>
      </p:sp>
      <p:sp>
        <p:nvSpPr>
          <p:cNvPr id="6" name="Marcador de número de diapositiva 5">
            <a:extLst>
              <a:ext uri="{FF2B5EF4-FFF2-40B4-BE49-F238E27FC236}">
                <a16:creationId xmlns:a16="http://schemas.microsoft.com/office/drawing/2014/main" id="{2B3A9999-E9A3-AC49-907F-8FB71EDBC176}"/>
              </a:ext>
            </a:extLst>
          </p:cNvPr>
          <p:cNvSpPr>
            <a:spLocks noGrp="1"/>
          </p:cNvSpPr>
          <p:nvPr>
            <p:ph type="sldNum" sz="quarter" idx="12"/>
          </p:nvPr>
        </p:nvSpPr>
        <p:spPr/>
        <p:txBody>
          <a:bodyPr/>
          <a:lstStyle/>
          <a:p>
            <a:fld id="{6DD58E23-04B3-3D49-B751-244912192C4F}" type="slidenum">
              <a:rPr lang="de-AT" noProof="0" smtClean="0"/>
              <a:t>‹#›</a:t>
            </a:fld>
            <a:endParaRPr lang="de-AT" noProof="0"/>
          </a:p>
        </p:txBody>
      </p:sp>
      <p:sp>
        <p:nvSpPr>
          <p:cNvPr id="23" name="Marcador de texto 22">
            <a:extLst>
              <a:ext uri="{FF2B5EF4-FFF2-40B4-BE49-F238E27FC236}">
                <a16:creationId xmlns:a16="http://schemas.microsoft.com/office/drawing/2014/main" id="{A1000A08-2FE2-6341-B615-258F5EFBD11F}"/>
              </a:ext>
            </a:extLst>
          </p:cNvPr>
          <p:cNvSpPr>
            <a:spLocks noGrp="1"/>
          </p:cNvSpPr>
          <p:nvPr>
            <p:ph type="body" sz="quarter" idx="13" hasCustomPrompt="1"/>
          </p:nvPr>
        </p:nvSpPr>
        <p:spPr>
          <a:xfrm>
            <a:off x="334963" y="621857"/>
            <a:ext cx="11522075" cy="236178"/>
          </a:xfrm>
        </p:spPr>
        <p:txBody>
          <a:bodyPr>
            <a:noAutofit/>
          </a:bodyPr>
          <a:lstStyle>
            <a:lvl1pPr>
              <a:defRPr sz="1800"/>
            </a:lvl1pPr>
          </a:lstStyle>
          <a:p>
            <a:r>
              <a:rPr lang="de-AT" noProof="0" dirty="0"/>
              <a:t>Untertitel</a:t>
            </a:r>
          </a:p>
        </p:txBody>
      </p:sp>
      <p:sp>
        <p:nvSpPr>
          <p:cNvPr id="26" name="Marcador de texto 24">
            <a:extLst>
              <a:ext uri="{FF2B5EF4-FFF2-40B4-BE49-F238E27FC236}">
                <a16:creationId xmlns:a16="http://schemas.microsoft.com/office/drawing/2014/main" id="{538D80D4-6D4E-734D-844F-0E15F7CC45AB}"/>
              </a:ext>
            </a:extLst>
          </p:cNvPr>
          <p:cNvSpPr>
            <a:spLocks noGrp="1"/>
          </p:cNvSpPr>
          <p:nvPr>
            <p:ph type="body" sz="quarter" idx="14" hasCustomPrompt="1"/>
          </p:nvPr>
        </p:nvSpPr>
        <p:spPr>
          <a:xfrm>
            <a:off x="334962" y="2070100"/>
            <a:ext cx="11302619" cy="471932"/>
          </a:xfrm>
        </p:spPr>
        <p:txBody>
          <a:bodyPr>
            <a:normAutofit/>
          </a:bodyPr>
          <a:lstStyle>
            <a:lvl1pPr>
              <a:defRPr sz="2800"/>
            </a:lvl1pPr>
          </a:lstStyle>
          <a:p>
            <a:r>
              <a:rPr lang="de-AT" noProof="0" dirty="0"/>
              <a:t>Text</a:t>
            </a:r>
          </a:p>
        </p:txBody>
      </p:sp>
      <p:sp>
        <p:nvSpPr>
          <p:cNvPr id="4" name="Marcador de texto 3">
            <a:extLst>
              <a:ext uri="{FF2B5EF4-FFF2-40B4-BE49-F238E27FC236}">
                <a16:creationId xmlns:a16="http://schemas.microsoft.com/office/drawing/2014/main" id="{24FE3AAF-D90E-3E46-AA48-382D12416F8A}"/>
              </a:ext>
            </a:extLst>
          </p:cNvPr>
          <p:cNvSpPr>
            <a:spLocks noGrp="1"/>
          </p:cNvSpPr>
          <p:nvPr>
            <p:ph type="body" sz="quarter" idx="15" hasCustomPrompt="1"/>
          </p:nvPr>
        </p:nvSpPr>
        <p:spPr>
          <a:xfrm>
            <a:off x="334963" y="2816226"/>
            <a:ext cx="5399087" cy="2102082"/>
          </a:xfrm>
        </p:spPr>
        <p:txBody>
          <a:bodyPr wrap="square">
            <a:normAutofit/>
          </a:bodyPr>
          <a:lstStyle>
            <a:lvl1pPr>
              <a:lnSpc>
                <a:spcPct val="100000"/>
              </a:lnSpc>
              <a:defRPr sz="1800"/>
            </a:lvl1pPr>
          </a:lstStyle>
          <a:p>
            <a:r>
              <a:rPr lang="de-AT" noProof="0"/>
              <a:t>Text</a:t>
            </a:r>
          </a:p>
        </p:txBody>
      </p:sp>
      <p:sp>
        <p:nvSpPr>
          <p:cNvPr id="25" name="Marcador de texto 24">
            <a:extLst>
              <a:ext uri="{FF2B5EF4-FFF2-40B4-BE49-F238E27FC236}">
                <a16:creationId xmlns:a16="http://schemas.microsoft.com/office/drawing/2014/main" id="{FE621AE9-48D9-D345-8172-2FF2FF7472DB}"/>
              </a:ext>
            </a:extLst>
          </p:cNvPr>
          <p:cNvSpPr>
            <a:spLocks noGrp="1"/>
          </p:cNvSpPr>
          <p:nvPr>
            <p:ph type="body" sz="quarter" idx="16" hasCustomPrompt="1"/>
          </p:nvPr>
        </p:nvSpPr>
        <p:spPr>
          <a:xfrm>
            <a:off x="6221031" y="2807462"/>
            <a:ext cx="5416550" cy="2120900"/>
          </a:xfrm>
        </p:spPr>
        <p:txBody>
          <a:bodyPr wrap="square">
            <a:normAutofit/>
          </a:bodyPr>
          <a:lstStyle>
            <a:lvl1pPr>
              <a:lnSpc>
                <a:spcPct val="100000"/>
              </a:lnSpc>
              <a:defRPr sz="1800"/>
            </a:lvl1pPr>
          </a:lstStyle>
          <a:p>
            <a:r>
              <a:rPr lang="de-AT" noProof="0"/>
              <a:t>Text</a:t>
            </a:r>
          </a:p>
          <a:p>
            <a:endParaRPr lang="de-AT" noProof="0"/>
          </a:p>
        </p:txBody>
      </p:sp>
      <p:pic>
        <p:nvPicPr>
          <p:cNvPr id="12" name="Grafik 11">
            <a:extLst>
              <a:ext uri="{FF2B5EF4-FFF2-40B4-BE49-F238E27FC236}">
                <a16:creationId xmlns:a16="http://schemas.microsoft.com/office/drawing/2014/main" id="{49408D57-CC01-4131-8F85-8587CE0FF587}"/>
              </a:ext>
            </a:extLst>
          </p:cNvPr>
          <p:cNvPicPr>
            <a:picLocks noChangeAspect="1"/>
          </p:cNvPicPr>
          <p:nvPr userDrawn="1"/>
        </p:nvPicPr>
        <p:blipFill>
          <a:blip r:embed="rId2"/>
          <a:stretch>
            <a:fillRect/>
          </a:stretch>
        </p:blipFill>
        <p:spPr>
          <a:xfrm>
            <a:off x="2357048" y="6086484"/>
            <a:ext cx="1184071" cy="421299"/>
          </a:xfrm>
          <a:prstGeom prst="rect">
            <a:avLst/>
          </a:prstGeom>
          <a:noFill/>
        </p:spPr>
      </p:pic>
      <p:pic>
        <p:nvPicPr>
          <p:cNvPr id="13" name="Grafik 12">
            <a:extLst>
              <a:ext uri="{FF2B5EF4-FFF2-40B4-BE49-F238E27FC236}">
                <a16:creationId xmlns:a16="http://schemas.microsoft.com/office/drawing/2014/main" id="{97388AB2-376A-412C-9A6B-9E4C9FE562C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20042" y="6074308"/>
            <a:ext cx="2077718" cy="478694"/>
          </a:xfrm>
          <a:prstGeom prst="rect">
            <a:avLst/>
          </a:prstGeom>
        </p:spPr>
      </p:pic>
    </p:spTree>
    <p:extLst>
      <p:ext uri="{BB962C8B-B14F-4D97-AF65-F5344CB8AC3E}">
        <p14:creationId xmlns:p14="http://schemas.microsoft.com/office/powerpoint/2010/main" val="315368937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el, Text und Objekt">
    <p:bg>
      <p:bgPr>
        <a:solidFill>
          <a:schemeClr val="bg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72F62C2-B408-DE42-A8BE-D5B8DDB74153}"/>
              </a:ext>
            </a:extLst>
          </p:cNvPr>
          <p:cNvSpPr>
            <a:spLocks noGrp="1"/>
          </p:cNvSpPr>
          <p:nvPr>
            <p:ph type="title" hasCustomPrompt="1"/>
          </p:nvPr>
        </p:nvSpPr>
        <p:spPr/>
        <p:txBody>
          <a:bodyPr/>
          <a:lstStyle/>
          <a:p>
            <a:r>
              <a:rPr lang="de-AT" noProof="0"/>
              <a:t>Titel</a:t>
            </a:r>
          </a:p>
        </p:txBody>
      </p:sp>
      <p:sp>
        <p:nvSpPr>
          <p:cNvPr id="6" name="Marcador de número de diapositiva 5">
            <a:extLst>
              <a:ext uri="{FF2B5EF4-FFF2-40B4-BE49-F238E27FC236}">
                <a16:creationId xmlns:a16="http://schemas.microsoft.com/office/drawing/2014/main" id="{2B3A9999-E9A3-AC49-907F-8FB71EDBC176}"/>
              </a:ext>
            </a:extLst>
          </p:cNvPr>
          <p:cNvSpPr>
            <a:spLocks noGrp="1"/>
          </p:cNvSpPr>
          <p:nvPr>
            <p:ph type="sldNum" sz="quarter" idx="12"/>
          </p:nvPr>
        </p:nvSpPr>
        <p:spPr/>
        <p:txBody>
          <a:bodyPr/>
          <a:lstStyle/>
          <a:p>
            <a:fld id="{6DD58E23-04B3-3D49-B751-244912192C4F}" type="slidenum">
              <a:rPr lang="de-AT" noProof="0" smtClean="0"/>
              <a:t>‹#›</a:t>
            </a:fld>
            <a:endParaRPr lang="de-AT" noProof="0"/>
          </a:p>
        </p:txBody>
      </p:sp>
      <p:sp>
        <p:nvSpPr>
          <p:cNvPr id="23" name="Marcador de texto 22">
            <a:extLst>
              <a:ext uri="{FF2B5EF4-FFF2-40B4-BE49-F238E27FC236}">
                <a16:creationId xmlns:a16="http://schemas.microsoft.com/office/drawing/2014/main" id="{A1000A08-2FE2-6341-B615-258F5EFBD11F}"/>
              </a:ext>
            </a:extLst>
          </p:cNvPr>
          <p:cNvSpPr>
            <a:spLocks noGrp="1"/>
          </p:cNvSpPr>
          <p:nvPr>
            <p:ph type="body" sz="quarter" idx="13" hasCustomPrompt="1"/>
          </p:nvPr>
        </p:nvSpPr>
        <p:spPr>
          <a:xfrm>
            <a:off x="334963" y="621857"/>
            <a:ext cx="11522075" cy="236178"/>
          </a:xfrm>
        </p:spPr>
        <p:txBody>
          <a:bodyPr>
            <a:noAutofit/>
          </a:bodyPr>
          <a:lstStyle>
            <a:lvl1pPr>
              <a:defRPr sz="1800"/>
            </a:lvl1pPr>
          </a:lstStyle>
          <a:p>
            <a:r>
              <a:rPr lang="de-AT" noProof="0" dirty="0"/>
              <a:t>Untertitel</a:t>
            </a:r>
          </a:p>
        </p:txBody>
      </p:sp>
      <p:sp>
        <p:nvSpPr>
          <p:cNvPr id="26" name="Marcador de texto 24">
            <a:extLst>
              <a:ext uri="{FF2B5EF4-FFF2-40B4-BE49-F238E27FC236}">
                <a16:creationId xmlns:a16="http://schemas.microsoft.com/office/drawing/2014/main" id="{538D80D4-6D4E-734D-844F-0E15F7CC45AB}"/>
              </a:ext>
            </a:extLst>
          </p:cNvPr>
          <p:cNvSpPr>
            <a:spLocks noGrp="1"/>
          </p:cNvSpPr>
          <p:nvPr>
            <p:ph type="body" sz="quarter" idx="14" hasCustomPrompt="1"/>
          </p:nvPr>
        </p:nvSpPr>
        <p:spPr>
          <a:xfrm>
            <a:off x="334963" y="2070100"/>
            <a:ext cx="5399088" cy="471932"/>
          </a:xfrm>
        </p:spPr>
        <p:txBody>
          <a:bodyPr>
            <a:normAutofit/>
          </a:bodyPr>
          <a:lstStyle>
            <a:lvl1pPr>
              <a:defRPr sz="2800"/>
            </a:lvl1pPr>
          </a:lstStyle>
          <a:p>
            <a:r>
              <a:rPr lang="de-AT" noProof="0"/>
              <a:t>Text</a:t>
            </a:r>
          </a:p>
        </p:txBody>
      </p:sp>
      <p:sp>
        <p:nvSpPr>
          <p:cNvPr id="4" name="Marcador de texto 3">
            <a:extLst>
              <a:ext uri="{FF2B5EF4-FFF2-40B4-BE49-F238E27FC236}">
                <a16:creationId xmlns:a16="http://schemas.microsoft.com/office/drawing/2014/main" id="{24FE3AAF-D90E-3E46-AA48-382D12416F8A}"/>
              </a:ext>
            </a:extLst>
          </p:cNvPr>
          <p:cNvSpPr>
            <a:spLocks noGrp="1"/>
          </p:cNvSpPr>
          <p:nvPr>
            <p:ph type="body" sz="quarter" idx="15" hasCustomPrompt="1"/>
          </p:nvPr>
        </p:nvSpPr>
        <p:spPr>
          <a:xfrm>
            <a:off x="334963" y="2816226"/>
            <a:ext cx="5399087" cy="2102082"/>
          </a:xfrm>
        </p:spPr>
        <p:txBody>
          <a:bodyPr>
            <a:normAutofit/>
          </a:bodyPr>
          <a:lstStyle>
            <a:lvl1pPr>
              <a:lnSpc>
                <a:spcPct val="100000"/>
              </a:lnSpc>
              <a:defRPr sz="1800"/>
            </a:lvl1pPr>
          </a:lstStyle>
          <a:p>
            <a:r>
              <a:rPr lang="de-AT" noProof="0"/>
              <a:t>Text</a:t>
            </a:r>
          </a:p>
        </p:txBody>
      </p:sp>
      <p:sp>
        <p:nvSpPr>
          <p:cNvPr id="22" name="Marcador de gráfico 21">
            <a:extLst>
              <a:ext uri="{FF2B5EF4-FFF2-40B4-BE49-F238E27FC236}">
                <a16:creationId xmlns:a16="http://schemas.microsoft.com/office/drawing/2014/main" id="{C94079B8-1E4C-F64B-B94E-A00A12808CBA}"/>
              </a:ext>
            </a:extLst>
          </p:cNvPr>
          <p:cNvSpPr>
            <a:spLocks noGrp="1"/>
          </p:cNvSpPr>
          <p:nvPr>
            <p:ph type="chart" sz="quarter" idx="16" hasCustomPrompt="1"/>
          </p:nvPr>
        </p:nvSpPr>
        <p:spPr>
          <a:xfrm>
            <a:off x="6593269" y="1179512"/>
            <a:ext cx="4498975" cy="4498975"/>
          </a:xfrm>
        </p:spPr>
        <p:txBody>
          <a:bodyPr lIns="360000" tIns="360000" rIns="360000" bIns="360000">
            <a:normAutofit/>
          </a:bodyPr>
          <a:lstStyle>
            <a:lvl1pPr>
              <a:defRPr sz="1800"/>
            </a:lvl1pPr>
          </a:lstStyle>
          <a:p>
            <a:r>
              <a:rPr lang="de-AT" noProof="0"/>
              <a:t>Graph</a:t>
            </a:r>
          </a:p>
        </p:txBody>
      </p:sp>
      <p:pic>
        <p:nvPicPr>
          <p:cNvPr id="12" name="Grafik 11">
            <a:extLst>
              <a:ext uri="{FF2B5EF4-FFF2-40B4-BE49-F238E27FC236}">
                <a16:creationId xmlns:a16="http://schemas.microsoft.com/office/drawing/2014/main" id="{BD168FD3-AC31-4299-959F-93C9C5B8E3D0}"/>
              </a:ext>
            </a:extLst>
          </p:cNvPr>
          <p:cNvPicPr>
            <a:picLocks noChangeAspect="1"/>
          </p:cNvPicPr>
          <p:nvPr userDrawn="1"/>
        </p:nvPicPr>
        <p:blipFill>
          <a:blip r:embed="rId2"/>
          <a:stretch>
            <a:fillRect/>
          </a:stretch>
        </p:blipFill>
        <p:spPr>
          <a:xfrm>
            <a:off x="2357048" y="6086484"/>
            <a:ext cx="1184071" cy="421299"/>
          </a:xfrm>
          <a:prstGeom prst="rect">
            <a:avLst/>
          </a:prstGeom>
          <a:noFill/>
        </p:spPr>
      </p:pic>
      <p:pic>
        <p:nvPicPr>
          <p:cNvPr id="13" name="Grafik 12">
            <a:extLst>
              <a:ext uri="{FF2B5EF4-FFF2-40B4-BE49-F238E27FC236}">
                <a16:creationId xmlns:a16="http://schemas.microsoft.com/office/drawing/2014/main" id="{3C5AFCEA-C54E-43AF-8E5F-194D39D4FFF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20042" y="6074308"/>
            <a:ext cx="2077718" cy="478694"/>
          </a:xfrm>
          <a:prstGeom prst="rect">
            <a:avLst/>
          </a:prstGeom>
        </p:spPr>
      </p:pic>
    </p:spTree>
    <p:extLst>
      <p:ext uri="{BB962C8B-B14F-4D97-AF65-F5344CB8AC3E}">
        <p14:creationId xmlns:p14="http://schemas.microsoft.com/office/powerpoint/2010/main" val="426475002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ildhintergrund">
    <p:bg>
      <p:bgPr>
        <a:solidFill>
          <a:schemeClr val="tx1"/>
        </a:solidFill>
        <a:effectLst/>
      </p:bgPr>
    </p:bg>
    <p:spTree>
      <p:nvGrpSpPr>
        <p:cNvPr id="1" name=""/>
        <p:cNvGrpSpPr/>
        <p:nvPr/>
      </p:nvGrpSpPr>
      <p:grpSpPr>
        <a:xfrm>
          <a:off x="0" y="0"/>
          <a:ext cx="0" cy="0"/>
          <a:chOff x="0" y="0"/>
          <a:chExt cx="0" cy="0"/>
        </a:xfrm>
      </p:grpSpPr>
      <p:sp>
        <p:nvSpPr>
          <p:cNvPr id="4" name="Marcador de posición de imagen 3">
            <a:extLst>
              <a:ext uri="{FF2B5EF4-FFF2-40B4-BE49-F238E27FC236}">
                <a16:creationId xmlns:a16="http://schemas.microsoft.com/office/drawing/2014/main" id="{10D82212-3644-364B-8E4C-11A49E555A3C}"/>
              </a:ext>
            </a:extLst>
          </p:cNvPr>
          <p:cNvSpPr>
            <a:spLocks noGrp="1"/>
          </p:cNvSpPr>
          <p:nvPr>
            <p:ph type="pic" sz="quarter" idx="14" hasCustomPrompt="1"/>
          </p:nvPr>
        </p:nvSpPr>
        <p:spPr>
          <a:xfrm>
            <a:off x="0" y="0"/>
            <a:ext cx="12192000" cy="6858000"/>
          </a:xfrm>
        </p:spPr>
        <p:txBody>
          <a:bodyPr anchor="ctr" anchorCtr="1">
            <a:normAutofit/>
          </a:bodyPr>
          <a:lstStyle>
            <a:lvl1pPr>
              <a:defRPr sz="1800">
                <a:solidFill>
                  <a:schemeClr val="bg1"/>
                </a:solidFill>
              </a:defRPr>
            </a:lvl1pPr>
          </a:lstStyle>
          <a:p>
            <a:r>
              <a:rPr lang="es-ES" dirty="0" err="1"/>
              <a:t>Bild</a:t>
            </a:r>
            <a:endParaRPr lang="es-ES" dirty="0"/>
          </a:p>
        </p:txBody>
      </p:sp>
      <p:sp>
        <p:nvSpPr>
          <p:cNvPr id="2" name="Título 1">
            <a:extLst>
              <a:ext uri="{FF2B5EF4-FFF2-40B4-BE49-F238E27FC236}">
                <a16:creationId xmlns:a16="http://schemas.microsoft.com/office/drawing/2014/main" id="{472F62C2-B408-DE42-A8BE-D5B8DDB74153}"/>
              </a:ext>
            </a:extLst>
          </p:cNvPr>
          <p:cNvSpPr>
            <a:spLocks noGrp="1"/>
          </p:cNvSpPr>
          <p:nvPr>
            <p:ph type="title" hasCustomPrompt="1"/>
          </p:nvPr>
        </p:nvSpPr>
        <p:spPr/>
        <p:txBody>
          <a:bodyPr/>
          <a:lstStyle>
            <a:lvl1pPr>
              <a:defRPr>
                <a:solidFill>
                  <a:schemeClr val="bg2"/>
                </a:solidFill>
              </a:defRPr>
            </a:lvl1pPr>
          </a:lstStyle>
          <a:p>
            <a:r>
              <a:rPr lang="de-AT" noProof="0"/>
              <a:t>Titel</a:t>
            </a:r>
          </a:p>
        </p:txBody>
      </p:sp>
      <p:sp>
        <p:nvSpPr>
          <p:cNvPr id="6" name="Marcador de número de diapositiva 5">
            <a:extLst>
              <a:ext uri="{FF2B5EF4-FFF2-40B4-BE49-F238E27FC236}">
                <a16:creationId xmlns:a16="http://schemas.microsoft.com/office/drawing/2014/main" id="{2B3A9999-E9A3-AC49-907F-8FB71EDBC176}"/>
              </a:ext>
            </a:extLst>
          </p:cNvPr>
          <p:cNvSpPr>
            <a:spLocks noGrp="1"/>
          </p:cNvSpPr>
          <p:nvPr>
            <p:ph type="sldNum" sz="quarter" idx="12"/>
          </p:nvPr>
        </p:nvSpPr>
        <p:spPr/>
        <p:txBody>
          <a:bodyPr/>
          <a:lstStyle>
            <a:lvl1pPr>
              <a:defRPr>
                <a:solidFill>
                  <a:schemeClr val="bg2"/>
                </a:solidFill>
              </a:defRPr>
            </a:lvl1pPr>
          </a:lstStyle>
          <a:p>
            <a:fld id="{6DD58E23-04B3-3D49-B751-244912192C4F}" type="slidenum">
              <a:rPr lang="de-AT" noProof="0" smtClean="0"/>
              <a:pPr/>
              <a:t>‹#›</a:t>
            </a:fld>
            <a:endParaRPr lang="de-AT" noProof="0"/>
          </a:p>
        </p:txBody>
      </p:sp>
      <p:grpSp>
        <p:nvGrpSpPr>
          <p:cNvPr id="7" name="Grupo 6">
            <a:extLst>
              <a:ext uri="{FF2B5EF4-FFF2-40B4-BE49-F238E27FC236}">
                <a16:creationId xmlns:a16="http://schemas.microsoft.com/office/drawing/2014/main" id="{1BADD64B-7FBE-1A4F-AEF0-33F0F8FC71F3}"/>
              </a:ext>
            </a:extLst>
          </p:cNvPr>
          <p:cNvGrpSpPr/>
          <p:nvPr userDrawn="1"/>
        </p:nvGrpSpPr>
        <p:grpSpPr>
          <a:xfrm>
            <a:off x="334963" y="6170492"/>
            <a:ext cx="288631" cy="343019"/>
            <a:chOff x="334963" y="6170492"/>
            <a:chExt cx="288631" cy="343019"/>
          </a:xfrm>
          <a:solidFill>
            <a:schemeClr val="bg2"/>
          </a:solidFill>
        </p:grpSpPr>
        <p:sp>
          <p:nvSpPr>
            <p:cNvPr id="8" name="Forma libre 7">
              <a:extLst>
                <a:ext uri="{FF2B5EF4-FFF2-40B4-BE49-F238E27FC236}">
                  <a16:creationId xmlns:a16="http://schemas.microsoft.com/office/drawing/2014/main" id="{718CC69A-A68C-3E41-A9AC-3B8F8EC93A75}"/>
                </a:ext>
              </a:extLst>
            </p:cNvPr>
            <p:cNvSpPr/>
            <p:nvPr/>
          </p:nvSpPr>
          <p:spPr>
            <a:xfrm>
              <a:off x="334963" y="6170492"/>
              <a:ext cx="127020" cy="117956"/>
            </a:xfrm>
            <a:custGeom>
              <a:avLst/>
              <a:gdLst>
                <a:gd name="connsiteX0" fmla="*/ 811971 w 818211"/>
                <a:gd name="connsiteY0" fmla="*/ 755711 h 759829"/>
                <a:gd name="connsiteX1" fmla="*/ 811971 w 818211"/>
                <a:gd name="connsiteY1" fmla="*/ 7111 h 759829"/>
                <a:gd name="connsiteX2" fmla="*/ 7127 w 818211"/>
                <a:gd name="connsiteY2" fmla="*/ 7111 h 759829"/>
                <a:gd name="connsiteX3" fmla="*/ 63238 w 818211"/>
                <a:gd name="connsiteY3" fmla="*/ 755711 h 759829"/>
              </a:gdLst>
              <a:ahLst/>
              <a:cxnLst>
                <a:cxn ang="0">
                  <a:pos x="connsiteX0" y="connsiteY0"/>
                </a:cxn>
                <a:cxn ang="0">
                  <a:pos x="connsiteX1" y="connsiteY1"/>
                </a:cxn>
                <a:cxn ang="0">
                  <a:pos x="connsiteX2" y="connsiteY2"/>
                </a:cxn>
                <a:cxn ang="0">
                  <a:pos x="connsiteX3" y="connsiteY3"/>
                </a:cxn>
              </a:cxnLst>
              <a:rect l="l" t="t" r="r" b="b"/>
              <a:pathLst>
                <a:path w="818211" h="759829">
                  <a:moveTo>
                    <a:pt x="811971" y="755711"/>
                  </a:moveTo>
                  <a:lnTo>
                    <a:pt x="811971" y="7111"/>
                  </a:lnTo>
                  <a:lnTo>
                    <a:pt x="7127" y="7111"/>
                  </a:lnTo>
                  <a:cubicBezTo>
                    <a:pt x="6827" y="257702"/>
                    <a:pt x="25585" y="507955"/>
                    <a:pt x="63238" y="755711"/>
                  </a:cubicBezTo>
                  <a:close/>
                </a:path>
              </a:pathLst>
            </a:custGeom>
            <a:grpFill/>
            <a:ln w="9509" cap="flat">
              <a:noFill/>
              <a:prstDash val="solid"/>
              <a:miter/>
            </a:ln>
          </p:spPr>
          <p:txBody>
            <a:bodyPr rtlCol="0" anchor="ctr"/>
            <a:lstStyle/>
            <a:p>
              <a:endParaRPr lang="es-ES"/>
            </a:p>
          </p:txBody>
        </p:sp>
        <p:sp>
          <p:nvSpPr>
            <p:cNvPr id="9" name="Forma libre 8">
              <a:extLst>
                <a:ext uri="{FF2B5EF4-FFF2-40B4-BE49-F238E27FC236}">
                  <a16:creationId xmlns:a16="http://schemas.microsoft.com/office/drawing/2014/main" id="{49C2CD3A-BF82-8540-8142-D00A4D149F33}"/>
                </a:ext>
              </a:extLst>
            </p:cNvPr>
            <p:cNvSpPr/>
            <p:nvPr/>
          </p:nvSpPr>
          <p:spPr>
            <a:xfrm>
              <a:off x="350350" y="6323307"/>
              <a:ext cx="110773" cy="190204"/>
            </a:xfrm>
            <a:custGeom>
              <a:avLst/>
              <a:gdLst>
                <a:gd name="connsiteX0" fmla="*/ 712852 w 713556"/>
                <a:gd name="connsiteY0" fmla="*/ 7111 h 1225224"/>
                <a:gd name="connsiteX1" fmla="*/ 7123 w 713556"/>
                <a:gd name="connsiteY1" fmla="*/ 7111 h 1225224"/>
                <a:gd name="connsiteX2" fmla="*/ 712852 w 713556"/>
                <a:gd name="connsiteY2" fmla="*/ 1222124 h 1225224"/>
              </a:gdLst>
              <a:ahLst/>
              <a:cxnLst>
                <a:cxn ang="0">
                  <a:pos x="connsiteX0" y="connsiteY0"/>
                </a:cxn>
                <a:cxn ang="0">
                  <a:pos x="connsiteX1" y="connsiteY1"/>
                </a:cxn>
                <a:cxn ang="0">
                  <a:pos x="connsiteX2" y="connsiteY2"/>
                </a:cxn>
              </a:cxnLst>
              <a:rect l="l" t="t" r="r" b="b"/>
              <a:pathLst>
                <a:path w="713556" h="1225224">
                  <a:moveTo>
                    <a:pt x="712852" y="7111"/>
                  </a:moveTo>
                  <a:lnTo>
                    <a:pt x="7123" y="7111"/>
                  </a:lnTo>
                  <a:cubicBezTo>
                    <a:pt x="142364" y="646558"/>
                    <a:pt x="403628" y="1122700"/>
                    <a:pt x="712852" y="1222124"/>
                  </a:cubicBezTo>
                  <a:close/>
                </a:path>
              </a:pathLst>
            </a:custGeom>
            <a:grpFill/>
            <a:ln w="9509" cap="flat">
              <a:noFill/>
              <a:prstDash val="solid"/>
              <a:miter/>
            </a:ln>
          </p:spPr>
          <p:txBody>
            <a:bodyPr rtlCol="0" anchor="ctr"/>
            <a:lstStyle/>
            <a:p>
              <a:endParaRPr lang="es-ES"/>
            </a:p>
          </p:txBody>
        </p:sp>
        <p:sp>
          <p:nvSpPr>
            <p:cNvPr id="10" name="Forma libre 9">
              <a:extLst>
                <a:ext uri="{FF2B5EF4-FFF2-40B4-BE49-F238E27FC236}">
                  <a16:creationId xmlns:a16="http://schemas.microsoft.com/office/drawing/2014/main" id="{61296793-E76F-CB46-B015-0C10A06D3A63}"/>
                </a:ext>
              </a:extLst>
            </p:cNvPr>
            <p:cNvSpPr/>
            <p:nvPr/>
          </p:nvSpPr>
          <p:spPr>
            <a:xfrm>
              <a:off x="496574" y="6170492"/>
              <a:ext cx="127020" cy="117956"/>
            </a:xfrm>
            <a:custGeom>
              <a:avLst/>
              <a:gdLst>
                <a:gd name="connsiteX0" fmla="*/ 7123 w 818211"/>
                <a:gd name="connsiteY0" fmla="*/ 755711 h 759829"/>
                <a:gd name="connsiteX1" fmla="*/ 7123 w 818211"/>
                <a:gd name="connsiteY1" fmla="*/ 7111 h 759829"/>
                <a:gd name="connsiteX2" fmla="*/ 811968 w 818211"/>
                <a:gd name="connsiteY2" fmla="*/ 7111 h 759829"/>
                <a:gd name="connsiteX3" fmla="*/ 755856 w 818211"/>
                <a:gd name="connsiteY3" fmla="*/ 755711 h 759829"/>
              </a:gdLst>
              <a:ahLst/>
              <a:cxnLst>
                <a:cxn ang="0">
                  <a:pos x="connsiteX0" y="connsiteY0"/>
                </a:cxn>
                <a:cxn ang="0">
                  <a:pos x="connsiteX1" y="connsiteY1"/>
                </a:cxn>
                <a:cxn ang="0">
                  <a:pos x="connsiteX2" y="connsiteY2"/>
                </a:cxn>
                <a:cxn ang="0">
                  <a:pos x="connsiteX3" y="connsiteY3"/>
                </a:cxn>
              </a:cxnLst>
              <a:rect l="l" t="t" r="r" b="b"/>
              <a:pathLst>
                <a:path w="818211" h="759829">
                  <a:moveTo>
                    <a:pt x="7123" y="755711"/>
                  </a:moveTo>
                  <a:lnTo>
                    <a:pt x="7123" y="7111"/>
                  </a:lnTo>
                  <a:lnTo>
                    <a:pt x="811968" y="7111"/>
                  </a:lnTo>
                  <a:cubicBezTo>
                    <a:pt x="812267" y="257702"/>
                    <a:pt x="793510" y="507955"/>
                    <a:pt x="755856" y="755711"/>
                  </a:cubicBezTo>
                  <a:close/>
                </a:path>
              </a:pathLst>
            </a:custGeom>
            <a:grpFill/>
            <a:ln w="9509" cap="flat">
              <a:noFill/>
              <a:prstDash val="solid"/>
              <a:miter/>
            </a:ln>
          </p:spPr>
          <p:txBody>
            <a:bodyPr rtlCol="0" anchor="ctr"/>
            <a:lstStyle/>
            <a:p>
              <a:endParaRPr lang="es-ES"/>
            </a:p>
          </p:txBody>
        </p:sp>
        <p:sp>
          <p:nvSpPr>
            <p:cNvPr id="11" name="Forma libre 10">
              <a:extLst>
                <a:ext uri="{FF2B5EF4-FFF2-40B4-BE49-F238E27FC236}">
                  <a16:creationId xmlns:a16="http://schemas.microsoft.com/office/drawing/2014/main" id="{908FF256-78AC-B445-A52C-1D2DFF8D5189}"/>
                </a:ext>
              </a:extLst>
            </p:cNvPr>
            <p:cNvSpPr/>
            <p:nvPr/>
          </p:nvSpPr>
          <p:spPr>
            <a:xfrm>
              <a:off x="496574" y="6323307"/>
              <a:ext cx="110773" cy="190204"/>
            </a:xfrm>
            <a:custGeom>
              <a:avLst/>
              <a:gdLst>
                <a:gd name="connsiteX0" fmla="*/ 7123 w 713556"/>
                <a:gd name="connsiteY0" fmla="*/ 7111 h 1225224"/>
                <a:gd name="connsiteX1" fmla="*/ 712852 w 713556"/>
                <a:gd name="connsiteY1" fmla="*/ 7111 h 1225224"/>
                <a:gd name="connsiteX2" fmla="*/ 7123 w 713556"/>
                <a:gd name="connsiteY2" fmla="*/ 1222124 h 1225224"/>
              </a:gdLst>
              <a:ahLst/>
              <a:cxnLst>
                <a:cxn ang="0">
                  <a:pos x="connsiteX0" y="connsiteY0"/>
                </a:cxn>
                <a:cxn ang="0">
                  <a:pos x="connsiteX1" y="connsiteY1"/>
                </a:cxn>
                <a:cxn ang="0">
                  <a:pos x="connsiteX2" y="connsiteY2"/>
                </a:cxn>
              </a:cxnLst>
              <a:rect l="l" t="t" r="r" b="b"/>
              <a:pathLst>
                <a:path w="713556" h="1225224">
                  <a:moveTo>
                    <a:pt x="7123" y="7111"/>
                  </a:moveTo>
                  <a:lnTo>
                    <a:pt x="712852" y="7111"/>
                  </a:lnTo>
                  <a:cubicBezTo>
                    <a:pt x="577615" y="646558"/>
                    <a:pt x="316351" y="1122700"/>
                    <a:pt x="7123" y="1222124"/>
                  </a:cubicBezTo>
                  <a:close/>
                </a:path>
              </a:pathLst>
            </a:custGeom>
            <a:grpFill/>
            <a:ln w="9509" cap="flat">
              <a:noFill/>
              <a:prstDash val="solid"/>
              <a:miter/>
            </a:ln>
          </p:spPr>
          <p:txBody>
            <a:bodyPr rtlCol="0" anchor="ctr"/>
            <a:lstStyle/>
            <a:p>
              <a:endParaRPr lang="es-ES"/>
            </a:p>
          </p:txBody>
        </p:sp>
      </p:grpSp>
      <p:grpSp>
        <p:nvGrpSpPr>
          <p:cNvPr id="12" name="Grupo 11">
            <a:extLst>
              <a:ext uri="{FF2B5EF4-FFF2-40B4-BE49-F238E27FC236}">
                <a16:creationId xmlns:a16="http://schemas.microsoft.com/office/drawing/2014/main" id="{0818B331-741B-BA43-97D1-154B88E5F88A}"/>
              </a:ext>
            </a:extLst>
          </p:cNvPr>
          <p:cNvGrpSpPr/>
          <p:nvPr userDrawn="1"/>
        </p:nvGrpSpPr>
        <p:grpSpPr>
          <a:xfrm>
            <a:off x="713181" y="6166962"/>
            <a:ext cx="482421" cy="342893"/>
            <a:chOff x="713181" y="6166962"/>
            <a:chExt cx="482421" cy="342893"/>
          </a:xfrm>
          <a:solidFill>
            <a:schemeClr val="bg2"/>
          </a:solidFill>
        </p:grpSpPr>
        <p:sp>
          <p:nvSpPr>
            <p:cNvPr id="13" name="Forma libre 12">
              <a:extLst>
                <a:ext uri="{FF2B5EF4-FFF2-40B4-BE49-F238E27FC236}">
                  <a16:creationId xmlns:a16="http://schemas.microsoft.com/office/drawing/2014/main" id="{8CD631B1-744A-814A-9490-47385B3E79AB}"/>
                </a:ext>
              </a:extLst>
            </p:cNvPr>
            <p:cNvSpPr/>
            <p:nvPr/>
          </p:nvSpPr>
          <p:spPr>
            <a:xfrm>
              <a:off x="717526" y="6166962"/>
              <a:ext cx="93049" cy="156292"/>
            </a:xfrm>
            <a:custGeom>
              <a:avLst/>
              <a:gdLst>
                <a:gd name="connsiteX0" fmla="*/ 271633 w 599387"/>
                <a:gd name="connsiteY0" fmla="*/ 1004982 h 1006773"/>
                <a:gd name="connsiteX1" fmla="*/ 135564 w 599387"/>
                <a:gd name="connsiteY1" fmla="*/ 985305 h 1006773"/>
                <a:gd name="connsiteX2" fmla="*/ 7123 w 599387"/>
                <a:gd name="connsiteY2" fmla="*/ 923731 h 1006773"/>
                <a:gd name="connsiteX3" fmla="*/ 32544 w 599387"/>
                <a:gd name="connsiteY3" fmla="*/ 759960 h 1006773"/>
                <a:gd name="connsiteX4" fmla="*/ 38907 w 599387"/>
                <a:gd name="connsiteY4" fmla="*/ 759960 h 1006773"/>
                <a:gd name="connsiteX5" fmla="*/ 160352 w 599387"/>
                <a:gd name="connsiteY5" fmla="*/ 824070 h 1006773"/>
                <a:gd name="connsiteX6" fmla="*/ 271628 w 599387"/>
                <a:gd name="connsiteY6" fmla="*/ 842477 h 1006773"/>
                <a:gd name="connsiteX7" fmla="*/ 419160 w 599387"/>
                <a:gd name="connsiteY7" fmla="*/ 733296 h 1006773"/>
                <a:gd name="connsiteX8" fmla="*/ 398179 w 599387"/>
                <a:gd name="connsiteY8" fmla="*/ 664742 h 1006773"/>
                <a:gd name="connsiteX9" fmla="*/ 323773 w 599387"/>
                <a:gd name="connsiteY9" fmla="*/ 605071 h 1006773"/>
                <a:gd name="connsiteX10" fmla="*/ 205499 w 599387"/>
                <a:gd name="connsiteY10" fmla="*/ 539061 h 1006773"/>
                <a:gd name="connsiteX11" fmla="*/ 61161 w 599387"/>
                <a:gd name="connsiteY11" fmla="*/ 417813 h 1006773"/>
                <a:gd name="connsiteX12" fmla="*/ 18558 w 599387"/>
                <a:gd name="connsiteY12" fmla="*/ 272450 h 1006773"/>
                <a:gd name="connsiteX13" fmla="*/ 101227 w 599387"/>
                <a:gd name="connsiteY13" fmla="*/ 78210 h 1006773"/>
                <a:gd name="connsiteX14" fmla="*/ 322499 w 599387"/>
                <a:gd name="connsiteY14" fmla="*/ 7118 h 1006773"/>
                <a:gd name="connsiteX15" fmla="*/ 556505 w 599387"/>
                <a:gd name="connsiteY15" fmla="*/ 69320 h 1006773"/>
                <a:gd name="connsiteX16" fmla="*/ 531053 w 599387"/>
                <a:gd name="connsiteY16" fmla="*/ 226745 h 1006773"/>
                <a:gd name="connsiteX17" fmla="*/ 524708 w 599387"/>
                <a:gd name="connsiteY17" fmla="*/ 226745 h 1006773"/>
                <a:gd name="connsiteX18" fmla="*/ 429329 w 599387"/>
                <a:gd name="connsiteY18" fmla="*/ 184219 h 1006773"/>
                <a:gd name="connsiteX19" fmla="*/ 326323 w 599387"/>
                <a:gd name="connsiteY19" fmla="*/ 169619 h 1006773"/>
                <a:gd name="connsiteX20" fmla="*/ 197872 w 599387"/>
                <a:gd name="connsiteY20" fmla="*/ 267374 h 1006773"/>
                <a:gd name="connsiteX21" fmla="*/ 220125 w 599387"/>
                <a:gd name="connsiteY21" fmla="*/ 332120 h 1006773"/>
                <a:gd name="connsiteX22" fmla="*/ 307234 w 599387"/>
                <a:gd name="connsiteY22" fmla="*/ 396867 h 1006773"/>
                <a:gd name="connsiteX23" fmla="*/ 411533 w 599387"/>
                <a:gd name="connsiteY23" fmla="*/ 454000 h 1006773"/>
                <a:gd name="connsiteX24" fmla="*/ 553959 w 599387"/>
                <a:gd name="connsiteY24" fmla="*/ 571430 h 1006773"/>
                <a:gd name="connsiteX25" fmla="*/ 598464 w 599387"/>
                <a:gd name="connsiteY25" fmla="*/ 724415 h 1006773"/>
                <a:gd name="connsiteX26" fmla="*/ 509456 w 599387"/>
                <a:gd name="connsiteY26" fmla="*/ 930717 h 1006773"/>
                <a:gd name="connsiteX27" fmla="*/ 271633 w 599387"/>
                <a:gd name="connsiteY27" fmla="*/ 1004982 h 1006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99387" h="1006773">
                  <a:moveTo>
                    <a:pt x="271633" y="1004982"/>
                  </a:moveTo>
                  <a:cubicBezTo>
                    <a:pt x="225551" y="1005184"/>
                    <a:pt x="179694" y="998552"/>
                    <a:pt x="135564" y="985305"/>
                  </a:cubicBezTo>
                  <a:cubicBezTo>
                    <a:pt x="89995" y="971082"/>
                    <a:pt x="46732" y="950342"/>
                    <a:pt x="7123" y="923731"/>
                  </a:cubicBezTo>
                  <a:lnTo>
                    <a:pt x="32544" y="759960"/>
                  </a:lnTo>
                  <a:lnTo>
                    <a:pt x="38907" y="759960"/>
                  </a:lnTo>
                  <a:cubicBezTo>
                    <a:pt x="75349" y="788213"/>
                    <a:pt x="116446" y="809909"/>
                    <a:pt x="160352" y="824070"/>
                  </a:cubicBezTo>
                  <a:cubicBezTo>
                    <a:pt x="196331" y="835655"/>
                    <a:pt x="233829" y="841858"/>
                    <a:pt x="271628" y="842477"/>
                  </a:cubicBezTo>
                  <a:cubicBezTo>
                    <a:pt x="369980" y="842477"/>
                    <a:pt x="419158" y="806083"/>
                    <a:pt x="419160" y="733296"/>
                  </a:cubicBezTo>
                  <a:cubicBezTo>
                    <a:pt x="419433" y="708829"/>
                    <a:pt x="412103" y="684879"/>
                    <a:pt x="398179" y="664742"/>
                  </a:cubicBezTo>
                  <a:cubicBezTo>
                    <a:pt x="384182" y="644431"/>
                    <a:pt x="359380" y="624541"/>
                    <a:pt x="323773" y="605071"/>
                  </a:cubicBezTo>
                  <a:lnTo>
                    <a:pt x="205499" y="539061"/>
                  </a:lnTo>
                  <a:cubicBezTo>
                    <a:pt x="137662" y="500977"/>
                    <a:pt x="89549" y="460561"/>
                    <a:pt x="61161" y="417813"/>
                  </a:cubicBezTo>
                  <a:cubicBezTo>
                    <a:pt x="32645" y="374736"/>
                    <a:pt x="17798" y="324078"/>
                    <a:pt x="18558" y="272450"/>
                  </a:cubicBezTo>
                  <a:cubicBezTo>
                    <a:pt x="18558" y="190367"/>
                    <a:pt x="46114" y="125621"/>
                    <a:pt x="101227" y="78210"/>
                  </a:cubicBezTo>
                  <a:cubicBezTo>
                    <a:pt x="156323" y="30820"/>
                    <a:pt x="230081" y="7123"/>
                    <a:pt x="322499" y="7118"/>
                  </a:cubicBezTo>
                  <a:cubicBezTo>
                    <a:pt x="404661" y="6658"/>
                    <a:pt x="485452" y="28133"/>
                    <a:pt x="556505" y="69320"/>
                  </a:cubicBezTo>
                  <a:lnTo>
                    <a:pt x="531053" y="226745"/>
                  </a:lnTo>
                  <a:lnTo>
                    <a:pt x="524708" y="226745"/>
                  </a:lnTo>
                  <a:cubicBezTo>
                    <a:pt x="495577" y="207243"/>
                    <a:pt x="463319" y="192861"/>
                    <a:pt x="429329" y="184219"/>
                  </a:cubicBezTo>
                  <a:cubicBezTo>
                    <a:pt x="395777" y="174898"/>
                    <a:pt x="361149" y="169990"/>
                    <a:pt x="326323" y="169619"/>
                  </a:cubicBezTo>
                  <a:cubicBezTo>
                    <a:pt x="240668" y="169619"/>
                    <a:pt x="197851" y="202204"/>
                    <a:pt x="197872" y="267374"/>
                  </a:cubicBezTo>
                  <a:cubicBezTo>
                    <a:pt x="197785" y="290840"/>
                    <a:pt x="205625" y="313651"/>
                    <a:pt x="220125" y="332120"/>
                  </a:cubicBezTo>
                  <a:cubicBezTo>
                    <a:pt x="234947" y="351600"/>
                    <a:pt x="263983" y="373183"/>
                    <a:pt x="307234" y="396867"/>
                  </a:cubicBezTo>
                  <a:lnTo>
                    <a:pt x="411533" y="454000"/>
                  </a:lnTo>
                  <a:cubicBezTo>
                    <a:pt x="476785" y="489545"/>
                    <a:pt x="524260" y="528689"/>
                    <a:pt x="553959" y="571430"/>
                  </a:cubicBezTo>
                  <a:cubicBezTo>
                    <a:pt x="584342" y="616577"/>
                    <a:pt x="599896" y="670045"/>
                    <a:pt x="598464" y="724415"/>
                  </a:cubicBezTo>
                  <a:cubicBezTo>
                    <a:pt x="598464" y="812448"/>
                    <a:pt x="568795" y="881215"/>
                    <a:pt x="509456" y="930717"/>
                  </a:cubicBezTo>
                  <a:cubicBezTo>
                    <a:pt x="450078" y="980227"/>
                    <a:pt x="370804" y="1004982"/>
                    <a:pt x="271633" y="1004982"/>
                  </a:cubicBezTo>
                  <a:close/>
                </a:path>
              </a:pathLst>
            </a:custGeom>
            <a:grpFill/>
            <a:ln w="9509" cap="flat">
              <a:noFill/>
              <a:prstDash val="solid"/>
              <a:miter/>
            </a:ln>
          </p:spPr>
          <p:txBody>
            <a:bodyPr rtlCol="0" anchor="ctr"/>
            <a:lstStyle/>
            <a:p>
              <a:endParaRPr lang="es-ES"/>
            </a:p>
          </p:txBody>
        </p:sp>
        <p:sp>
          <p:nvSpPr>
            <p:cNvPr id="14" name="Forma libre 13">
              <a:extLst>
                <a:ext uri="{FF2B5EF4-FFF2-40B4-BE49-F238E27FC236}">
                  <a16:creationId xmlns:a16="http://schemas.microsoft.com/office/drawing/2014/main" id="{C5C1DF13-6C53-1C4E-824B-6F3AA73201AD}"/>
                </a:ext>
              </a:extLst>
            </p:cNvPr>
            <p:cNvSpPr/>
            <p:nvPr/>
          </p:nvSpPr>
          <p:spPr>
            <a:xfrm>
              <a:off x="818798" y="6189825"/>
              <a:ext cx="69418" cy="129752"/>
            </a:xfrm>
            <a:custGeom>
              <a:avLst/>
              <a:gdLst>
                <a:gd name="connsiteX0" fmla="*/ 211879 w 447162"/>
                <a:gd name="connsiteY0" fmla="*/ 834859 h 835811"/>
                <a:gd name="connsiteX1" fmla="*/ 142565 w 447162"/>
                <a:gd name="connsiteY1" fmla="*/ 689496 h 835811"/>
                <a:gd name="connsiteX2" fmla="*/ 119042 w 447162"/>
                <a:gd name="connsiteY2" fmla="*/ 503504 h 835811"/>
                <a:gd name="connsiteX3" fmla="*/ 119042 w 447162"/>
                <a:gd name="connsiteY3" fmla="*/ 344810 h 835811"/>
                <a:gd name="connsiteX4" fmla="*/ 7123 w 447162"/>
                <a:gd name="connsiteY4" fmla="*/ 344810 h 835811"/>
                <a:gd name="connsiteX5" fmla="*/ 7123 w 447162"/>
                <a:gd name="connsiteY5" fmla="*/ 196277 h 835811"/>
                <a:gd name="connsiteX6" fmla="*/ 119042 w 447162"/>
                <a:gd name="connsiteY6" fmla="*/ 196277 h 835811"/>
                <a:gd name="connsiteX7" fmla="*/ 119042 w 447162"/>
                <a:gd name="connsiteY7" fmla="*/ 7111 h 835811"/>
                <a:gd name="connsiteX8" fmla="*/ 294532 w 447162"/>
                <a:gd name="connsiteY8" fmla="*/ 7111 h 835811"/>
                <a:gd name="connsiteX9" fmla="*/ 294532 w 447162"/>
                <a:gd name="connsiteY9" fmla="*/ 196277 h 835811"/>
                <a:gd name="connsiteX10" fmla="*/ 444599 w 447162"/>
                <a:gd name="connsiteY10" fmla="*/ 196277 h 835811"/>
                <a:gd name="connsiteX11" fmla="*/ 419162 w 447162"/>
                <a:gd name="connsiteY11" fmla="*/ 344812 h 835811"/>
                <a:gd name="connsiteX12" fmla="*/ 294528 w 447162"/>
                <a:gd name="connsiteY12" fmla="*/ 344812 h 835811"/>
                <a:gd name="connsiteX13" fmla="*/ 294528 w 447162"/>
                <a:gd name="connsiteY13" fmla="*/ 489541 h 835811"/>
                <a:gd name="connsiteX14" fmla="*/ 324422 w 447162"/>
                <a:gd name="connsiteY14" fmla="*/ 677436 h 835811"/>
                <a:gd name="connsiteX15" fmla="*/ 407718 w 447162"/>
                <a:gd name="connsiteY15" fmla="*/ 825971 h 835811"/>
                <a:gd name="connsiteX16" fmla="*/ 407718 w 447162"/>
                <a:gd name="connsiteY16" fmla="*/ 834861 h 835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7162" h="835811">
                  <a:moveTo>
                    <a:pt x="211879" y="834859"/>
                  </a:moveTo>
                  <a:cubicBezTo>
                    <a:pt x="180508" y="790782"/>
                    <a:pt x="157054" y="741595"/>
                    <a:pt x="142565" y="689496"/>
                  </a:cubicBezTo>
                  <a:cubicBezTo>
                    <a:pt x="126095" y="628893"/>
                    <a:pt x="118178" y="566291"/>
                    <a:pt x="119042" y="503504"/>
                  </a:cubicBezTo>
                  <a:lnTo>
                    <a:pt x="119042" y="344810"/>
                  </a:lnTo>
                  <a:lnTo>
                    <a:pt x="7123" y="344810"/>
                  </a:lnTo>
                  <a:lnTo>
                    <a:pt x="7123" y="196277"/>
                  </a:lnTo>
                  <a:lnTo>
                    <a:pt x="119042" y="196277"/>
                  </a:lnTo>
                  <a:lnTo>
                    <a:pt x="119042" y="7111"/>
                  </a:lnTo>
                  <a:lnTo>
                    <a:pt x="294532" y="7111"/>
                  </a:lnTo>
                  <a:lnTo>
                    <a:pt x="294532" y="196277"/>
                  </a:lnTo>
                  <a:lnTo>
                    <a:pt x="444599" y="196277"/>
                  </a:lnTo>
                  <a:lnTo>
                    <a:pt x="419162" y="344812"/>
                  </a:lnTo>
                  <a:lnTo>
                    <a:pt x="294528" y="344812"/>
                  </a:lnTo>
                  <a:lnTo>
                    <a:pt x="294528" y="489541"/>
                  </a:lnTo>
                  <a:cubicBezTo>
                    <a:pt x="293207" y="553450"/>
                    <a:pt x="303331" y="617081"/>
                    <a:pt x="324422" y="677436"/>
                  </a:cubicBezTo>
                  <a:cubicBezTo>
                    <a:pt x="344423" y="730905"/>
                    <a:pt x="372515" y="780998"/>
                    <a:pt x="407718" y="825971"/>
                  </a:cubicBezTo>
                  <a:lnTo>
                    <a:pt x="407718" y="834861"/>
                  </a:lnTo>
                  <a:close/>
                </a:path>
              </a:pathLst>
            </a:custGeom>
            <a:grpFill/>
            <a:ln w="9509" cap="flat">
              <a:noFill/>
              <a:prstDash val="solid"/>
              <a:miter/>
            </a:ln>
          </p:spPr>
          <p:txBody>
            <a:bodyPr rtlCol="0" anchor="ctr"/>
            <a:lstStyle/>
            <a:p>
              <a:endParaRPr lang="es-ES"/>
            </a:p>
          </p:txBody>
        </p:sp>
        <p:sp>
          <p:nvSpPr>
            <p:cNvPr id="15" name="Forma libre 14">
              <a:extLst>
                <a:ext uri="{FF2B5EF4-FFF2-40B4-BE49-F238E27FC236}">
                  <a16:creationId xmlns:a16="http://schemas.microsoft.com/office/drawing/2014/main" id="{44F1A44E-5B5D-2E43-A1B0-E62E6D028A62}"/>
                </a:ext>
              </a:extLst>
            </p:cNvPr>
            <p:cNvSpPr/>
            <p:nvPr/>
          </p:nvSpPr>
          <p:spPr>
            <a:xfrm>
              <a:off x="895793" y="6216824"/>
              <a:ext cx="97480" cy="104686"/>
            </a:xfrm>
            <a:custGeom>
              <a:avLst/>
              <a:gdLst>
                <a:gd name="connsiteX0" fmla="*/ 209337 w 627929"/>
                <a:gd name="connsiteY0" fmla="*/ 671096 h 674348"/>
                <a:gd name="connsiteX1" fmla="*/ 61812 w 627929"/>
                <a:gd name="connsiteY1" fmla="*/ 621585 h 674348"/>
                <a:gd name="connsiteX2" fmla="*/ 7123 w 627929"/>
                <a:gd name="connsiteY2" fmla="*/ 483201 h 674348"/>
                <a:gd name="connsiteX3" fmla="*/ 70710 w 627929"/>
                <a:gd name="connsiteY3" fmla="*/ 341011 h 674348"/>
                <a:gd name="connsiteX4" fmla="*/ 242401 w 627929"/>
                <a:gd name="connsiteY4" fmla="*/ 278800 h 674348"/>
                <a:gd name="connsiteX5" fmla="*/ 420433 w 627929"/>
                <a:gd name="connsiteY5" fmla="*/ 261028 h 674348"/>
                <a:gd name="connsiteX6" fmla="*/ 420433 w 627929"/>
                <a:gd name="connsiteY6" fmla="*/ 259759 h 674348"/>
                <a:gd name="connsiteX7" fmla="*/ 391826 w 627929"/>
                <a:gd name="connsiteY7" fmla="*/ 181046 h 674348"/>
                <a:gd name="connsiteX8" fmla="*/ 286905 w 627929"/>
                <a:gd name="connsiteY8" fmla="*/ 154383 h 674348"/>
                <a:gd name="connsiteX9" fmla="*/ 170548 w 627929"/>
                <a:gd name="connsiteY9" fmla="*/ 167714 h 674348"/>
                <a:gd name="connsiteX10" fmla="*/ 75797 w 627929"/>
                <a:gd name="connsiteY10" fmla="*/ 198819 h 674348"/>
                <a:gd name="connsiteX11" fmla="*/ 68171 w 627929"/>
                <a:gd name="connsiteY11" fmla="*/ 198819 h 674348"/>
                <a:gd name="connsiteX12" fmla="*/ 93607 w 627929"/>
                <a:gd name="connsiteY12" fmla="*/ 47738 h 674348"/>
                <a:gd name="connsiteX13" fmla="*/ 194076 w 627929"/>
                <a:gd name="connsiteY13" fmla="*/ 19179 h 674348"/>
                <a:gd name="connsiteX14" fmla="*/ 319977 w 627929"/>
                <a:gd name="connsiteY14" fmla="*/ 7117 h 674348"/>
                <a:gd name="connsiteX15" fmla="*/ 531088 w 627929"/>
                <a:gd name="connsiteY15" fmla="*/ 74401 h 674348"/>
                <a:gd name="connsiteX16" fmla="*/ 598488 w 627929"/>
                <a:gd name="connsiteY16" fmla="*/ 269910 h 674348"/>
                <a:gd name="connsiteX17" fmla="*/ 598488 w 627929"/>
                <a:gd name="connsiteY17" fmla="*/ 473042 h 674348"/>
                <a:gd name="connsiteX18" fmla="*/ 605486 w 627929"/>
                <a:gd name="connsiteY18" fmla="*/ 570797 h 674348"/>
                <a:gd name="connsiteX19" fmla="*/ 629010 w 627929"/>
                <a:gd name="connsiteY19" fmla="*/ 652047 h 674348"/>
                <a:gd name="connsiteX20" fmla="*/ 629010 w 627929"/>
                <a:gd name="connsiteY20" fmla="*/ 660937 h 674348"/>
                <a:gd name="connsiteX21" fmla="*/ 462411 w 627929"/>
                <a:gd name="connsiteY21" fmla="*/ 660937 h 674348"/>
                <a:gd name="connsiteX22" fmla="*/ 448414 w 627929"/>
                <a:gd name="connsiteY22" fmla="*/ 613329 h 674348"/>
                <a:gd name="connsiteX23" fmla="*/ 440787 w 627929"/>
                <a:gd name="connsiteY23" fmla="*/ 560645 h 674348"/>
                <a:gd name="connsiteX24" fmla="*/ 433160 w 627929"/>
                <a:gd name="connsiteY24" fmla="*/ 560645 h 674348"/>
                <a:gd name="connsiteX25" fmla="*/ 349221 w 627929"/>
                <a:gd name="connsiteY25" fmla="*/ 639357 h 674348"/>
                <a:gd name="connsiteX26" fmla="*/ 209337 w 627929"/>
                <a:gd name="connsiteY26" fmla="*/ 671096 h 674348"/>
                <a:gd name="connsiteX27" fmla="*/ 187713 w 627929"/>
                <a:gd name="connsiteY27" fmla="*/ 470501 h 674348"/>
                <a:gd name="connsiteX28" fmla="*/ 206151 w 627929"/>
                <a:gd name="connsiteY28" fmla="*/ 517475 h 674348"/>
                <a:gd name="connsiteX29" fmla="*/ 266553 w 627929"/>
                <a:gd name="connsiteY29" fmla="*/ 536517 h 674348"/>
                <a:gd name="connsiteX30" fmla="*/ 376557 w 627929"/>
                <a:gd name="connsiteY30" fmla="*/ 497799 h 674348"/>
                <a:gd name="connsiteX31" fmla="*/ 420433 w 627929"/>
                <a:gd name="connsiteY31" fmla="*/ 395595 h 674348"/>
                <a:gd name="connsiteX32" fmla="*/ 420433 w 627929"/>
                <a:gd name="connsiteY32" fmla="*/ 380361 h 674348"/>
                <a:gd name="connsiteX33" fmla="*/ 285640 w 627929"/>
                <a:gd name="connsiteY33" fmla="*/ 395598 h 674348"/>
                <a:gd name="connsiteX34" fmla="*/ 211240 w 627929"/>
                <a:gd name="connsiteY34" fmla="*/ 417823 h 674348"/>
                <a:gd name="connsiteX35" fmla="*/ 187716 w 627929"/>
                <a:gd name="connsiteY35" fmla="*/ 470504 h 674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27929" h="674348">
                  <a:moveTo>
                    <a:pt x="209337" y="671096"/>
                  </a:moveTo>
                  <a:cubicBezTo>
                    <a:pt x="147432" y="671096"/>
                    <a:pt x="98257" y="654592"/>
                    <a:pt x="61812" y="621585"/>
                  </a:cubicBezTo>
                  <a:cubicBezTo>
                    <a:pt x="25341" y="588569"/>
                    <a:pt x="7112" y="542441"/>
                    <a:pt x="7123" y="483201"/>
                  </a:cubicBezTo>
                  <a:cubicBezTo>
                    <a:pt x="7123" y="423114"/>
                    <a:pt x="28319" y="375718"/>
                    <a:pt x="70710" y="341011"/>
                  </a:cubicBezTo>
                  <a:cubicBezTo>
                    <a:pt x="113096" y="306318"/>
                    <a:pt x="170327" y="285581"/>
                    <a:pt x="242401" y="278800"/>
                  </a:cubicBezTo>
                  <a:lnTo>
                    <a:pt x="420433" y="261028"/>
                  </a:lnTo>
                  <a:lnTo>
                    <a:pt x="420433" y="259759"/>
                  </a:lnTo>
                  <a:cubicBezTo>
                    <a:pt x="420433" y="225060"/>
                    <a:pt x="410898" y="198822"/>
                    <a:pt x="391826" y="181046"/>
                  </a:cubicBezTo>
                  <a:cubicBezTo>
                    <a:pt x="372753" y="163270"/>
                    <a:pt x="337780" y="154382"/>
                    <a:pt x="286905" y="154383"/>
                  </a:cubicBezTo>
                  <a:cubicBezTo>
                    <a:pt x="247744" y="154497"/>
                    <a:pt x="208717" y="158968"/>
                    <a:pt x="170548" y="167714"/>
                  </a:cubicBezTo>
                  <a:cubicBezTo>
                    <a:pt x="137854" y="174346"/>
                    <a:pt x="106053" y="184785"/>
                    <a:pt x="75797" y="198819"/>
                  </a:cubicBezTo>
                  <a:lnTo>
                    <a:pt x="68171" y="198819"/>
                  </a:lnTo>
                  <a:lnTo>
                    <a:pt x="93607" y="47738"/>
                  </a:lnTo>
                  <a:cubicBezTo>
                    <a:pt x="126155" y="35183"/>
                    <a:pt x="159785" y="25624"/>
                    <a:pt x="194076" y="19179"/>
                  </a:cubicBezTo>
                  <a:cubicBezTo>
                    <a:pt x="235536" y="10983"/>
                    <a:pt x="277712" y="6942"/>
                    <a:pt x="319977" y="7117"/>
                  </a:cubicBezTo>
                  <a:cubicBezTo>
                    <a:pt x="415780" y="7117"/>
                    <a:pt x="486151" y="29545"/>
                    <a:pt x="531088" y="74401"/>
                  </a:cubicBezTo>
                  <a:cubicBezTo>
                    <a:pt x="576017" y="119275"/>
                    <a:pt x="598483" y="184445"/>
                    <a:pt x="598488" y="269910"/>
                  </a:cubicBezTo>
                  <a:lnTo>
                    <a:pt x="598488" y="473042"/>
                  </a:lnTo>
                  <a:cubicBezTo>
                    <a:pt x="598461" y="505753"/>
                    <a:pt x="600800" y="538422"/>
                    <a:pt x="605486" y="570797"/>
                  </a:cubicBezTo>
                  <a:cubicBezTo>
                    <a:pt x="608950" y="598957"/>
                    <a:pt x="616891" y="626385"/>
                    <a:pt x="629010" y="652047"/>
                  </a:cubicBezTo>
                  <a:lnTo>
                    <a:pt x="629010" y="660937"/>
                  </a:lnTo>
                  <a:lnTo>
                    <a:pt x="462411" y="660937"/>
                  </a:lnTo>
                  <a:cubicBezTo>
                    <a:pt x="456487" y="645464"/>
                    <a:pt x="451807" y="629544"/>
                    <a:pt x="448414" y="613329"/>
                  </a:cubicBezTo>
                  <a:cubicBezTo>
                    <a:pt x="444408" y="596010"/>
                    <a:pt x="441857" y="578387"/>
                    <a:pt x="440787" y="560645"/>
                  </a:cubicBezTo>
                  <a:lnTo>
                    <a:pt x="433160" y="560645"/>
                  </a:lnTo>
                  <a:cubicBezTo>
                    <a:pt x="417045" y="591967"/>
                    <a:pt x="389065" y="618205"/>
                    <a:pt x="349221" y="639357"/>
                  </a:cubicBezTo>
                  <a:cubicBezTo>
                    <a:pt x="305939" y="661320"/>
                    <a:pt x="257877" y="672225"/>
                    <a:pt x="209337" y="671096"/>
                  </a:cubicBezTo>
                  <a:close/>
                  <a:moveTo>
                    <a:pt x="187713" y="470501"/>
                  </a:moveTo>
                  <a:cubicBezTo>
                    <a:pt x="187265" y="488000"/>
                    <a:pt x="193914" y="504938"/>
                    <a:pt x="206151" y="517475"/>
                  </a:cubicBezTo>
                  <a:cubicBezTo>
                    <a:pt x="218424" y="530172"/>
                    <a:pt x="238558" y="536519"/>
                    <a:pt x="266553" y="536517"/>
                  </a:cubicBezTo>
                  <a:cubicBezTo>
                    <a:pt x="306795" y="537893"/>
                    <a:pt x="346078" y="524067"/>
                    <a:pt x="376557" y="497799"/>
                  </a:cubicBezTo>
                  <a:cubicBezTo>
                    <a:pt x="405804" y="472029"/>
                    <a:pt x="421911" y="434510"/>
                    <a:pt x="420433" y="395595"/>
                  </a:cubicBezTo>
                  <a:lnTo>
                    <a:pt x="420433" y="380361"/>
                  </a:lnTo>
                  <a:lnTo>
                    <a:pt x="285640" y="395598"/>
                  </a:lnTo>
                  <a:cubicBezTo>
                    <a:pt x="251714" y="398990"/>
                    <a:pt x="226914" y="406399"/>
                    <a:pt x="211240" y="417823"/>
                  </a:cubicBezTo>
                  <a:cubicBezTo>
                    <a:pt x="195034" y="430325"/>
                    <a:pt x="186197" y="450114"/>
                    <a:pt x="187716" y="470504"/>
                  </a:cubicBezTo>
                  <a:close/>
                </a:path>
              </a:pathLst>
            </a:custGeom>
            <a:grpFill/>
            <a:ln w="9509" cap="flat">
              <a:noFill/>
              <a:prstDash val="solid"/>
              <a:miter/>
            </a:ln>
          </p:spPr>
          <p:txBody>
            <a:bodyPr rtlCol="0" anchor="ctr"/>
            <a:lstStyle/>
            <a:p>
              <a:endParaRPr lang="es-ES"/>
            </a:p>
          </p:txBody>
        </p:sp>
        <p:sp>
          <p:nvSpPr>
            <p:cNvPr id="16" name="Forma libre 15">
              <a:extLst>
                <a:ext uri="{FF2B5EF4-FFF2-40B4-BE49-F238E27FC236}">
                  <a16:creationId xmlns:a16="http://schemas.microsoft.com/office/drawing/2014/main" id="{A53BCD1C-CFD4-EA4F-B18F-B479A90F695A}"/>
                </a:ext>
              </a:extLst>
            </p:cNvPr>
            <p:cNvSpPr/>
            <p:nvPr/>
          </p:nvSpPr>
          <p:spPr>
            <a:xfrm>
              <a:off x="1007519" y="6170510"/>
              <a:ext cx="104865" cy="151869"/>
            </a:xfrm>
            <a:custGeom>
              <a:avLst/>
              <a:gdLst>
                <a:gd name="connsiteX0" fmla="*/ 507005 w 675500"/>
                <a:gd name="connsiteY0" fmla="*/ 959276 h 978279"/>
                <a:gd name="connsiteX1" fmla="*/ 507005 w 675500"/>
                <a:gd name="connsiteY1" fmla="*/ 862790 h 978279"/>
                <a:gd name="connsiteX2" fmla="*/ 499378 w 675500"/>
                <a:gd name="connsiteY2" fmla="*/ 862790 h 978279"/>
                <a:gd name="connsiteX3" fmla="*/ 416082 w 675500"/>
                <a:gd name="connsiteY3" fmla="*/ 944675 h 978279"/>
                <a:gd name="connsiteX4" fmla="*/ 290809 w 675500"/>
                <a:gd name="connsiteY4" fmla="*/ 974510 h 978279"/>
                <a:gd name="connsiteX5" fmla="*/ 142028 w 675500"/>
                <a:gd name="connsiteY5" fmla="*/ 932612 h 978279"/>
                <a:gd name="connsiteX6" fmla="*/ 42835 w 675500"/>
                <a:gd name="connsiteY6" fmla="*/ 815182 h 978279"/>
                <a:gd name="connsiteX7" fmla="*/ 7228 w 675500"/>
                <a:gd name="connsiteY7" fmla="*/ 639348 h 978279"/>
                <a:gd name="connsiteX8" fmla="*/ 42192 w 675500"/>
                <a:gd name="connsiteY8" fmla="*/ 464149 h 978279"/>
                <a:gd name="connsiteX9" fmla="*/ 141384 w 675500"/>
                <a:gd name="connsiteY9" fmla="*/ 347345 h 978279"/>
                <a:gd name="connsiteX10" fmla="*/ 409081 w 675500"/>
                <a:gd name="connsiteY10" fmla="*/ 331478 h 978279"/>
                <a:gd name="connsiteX11" fmla="*/ 490477 w 675500"/>
                <a:gd name="connsiteY11" fmla="*/ 401943 h 978279"/>
                <a:gd name="connsiteX12" fmla="*/ 499375 w 675500"/>
                <a:gd name="connsiteY12" fmla="*/ 401943 h 978279"/>
                <a:gd name="connsiteX13" fmla="*/ 499375 w 675500"/>
                <a:gd name="connsiteY13" fmla="*/ 7111 h 978279"/>
                <a:gd name="connsiteX14" fmla="*/ 677425 w 675500"/>
                <a:gd name="connsiteY14" fmla="*/ 7111 h 978279"/>
                <a:gd name="connsiteX15" fmla="*/ 677425 w 675500"/>
                <a:gd name="connsiteY15" fmla="*/ 959272 h 978279"/>
                <a:gd name="connsiteX16" fmla="*/ 346769 w 675500"/>
                <a:gd name="connsiteY16" fmla="*/ 820892 h 978279"/>
                <a:gd name="connsiteX17" fmla="*/ 463126 w 675500"/>
                <a:gd name="connsiteY17" fmla="*/ 770743 h 978279"/>
                <a:gd name="connsiteX18" fmla="*/ 507002 w 675500"/>
                <a:gd name="connsiteY18" fmla="*/ 639347 h 978279"/>
                <a:gd name="connsiteX19" fmla="*/ 463126 w 675500"/>
                <a:gd name="connsiteY19" fmla="*/ 507950 h 978279"/>
                <a:gd name="connsiteX20" fmla="*/ 346769 w 675500"/>
                <a:gd name="connsiteY20" fmla="*/ 459065 h 978279"/>
                <a:gd name="connsiteX21" fmla="*/ 230412 w 675500"/>
                <a:gd name="connsiteY21" fmla="*/ 507314 h 978279"/>
                <a:gd name="connsiteX22" fmla="*/ 187807 w 675500"/>
                <a:gd name="connsiteY22" fmla="*/ 640615 h 978279"/>
                <a:gd name="connsiteX23" fmla="*/ 230412 w 675500"/>
                <a:gd name="connsiteY23" fmla="*/ 772011 h 978279"/>
                <a:gd name="connsiteX24" fmla="*/ 346769 w 675500"/>
                <a:gd name="connsiteY24" fmla="*/ 820892 h 978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75500" h="978279">
                  <a:moveTo>
                    <a:pt x="507005" y="959276"/>
                  </a:moveTo>
                  <a:lnTo>
                    <a:pt x="507005" y="862790"/>
                  </a:lnTo>
                  <a:lnTo>
                    <a:pt x="499378" y="862790"/>
                  </a:lnTo>
                  <a:cubicBezTo>
                    <a:pt x="480441" y="897787"/>
                    <a:pt x="451426" y="926310"/>
                    <a:pt x="416082" y="944675"/>
                  </a:cubicBezTo>
                  <a:cubicBezTo>
                    <a:pt x="377500" y="964973"/>
                    <a:pt x="334415" y="975235"/>
                    <a:pt x="290809" y="974510"/>
                  </a:cubicBezTo>
                  <a:cubicBezTo>
                    <a:pt x="238137" y="975689"/>
                    <a:pt x="186318" y="961096"/>
                    <a:pt x="142028" y="932612"/>
                  </a:cubicBezTo>
                  <a:cubicBezTo>
                    <a:pt x="98608" y="903505"/>
                    <a:pt x="64241" y="862820"/>
                    <a:pt x="42835" y="815182"/>
                  </a:cubicBezTo>
                  <a:cubicBezTo>
                    <a:pt x="18063" y="759928"/>
                    <a:pt x="5901" y="699869"/>
                    <a:pt x="7228" y="639348"/>
                  </a:cubicBezTo>
                  <a:cubicBezTo>
                    <a:pt x="5866" y="579095"/>
                    <a:pt x="17803" y="519280"/>
                    <a:pt x="42192" y="464149"/>
                  </a:cubicBezTo>
                  <a:cubicBezTo>
                    <a:pt x="63467" y="416597"/>
                    <a:pt x="97875" y="376080"/>
                    <a:pt x="141384" y="347345"/>
                  </a:cubicBezTo>
                  <a:cubicBezTo>
                    <a:pt x="222369" y="297779"/>
                    <a:pt x="322789" y="291827"/>
                    <a:pt x="409081" y="331478"/>
                  </a:cubicBezTo>
                  <a:cubicBezTo>
                    <a:pt x="442349" y="346798"/>
                    <a:pt x="470576" y="371234"/>
                    <a:pt x="490477" y="401943"/>
                  </a:cubicBezTo>
                  <a:lnTo>
                    <a:pt x="499375" y="401943"/>
                  </a:lnTo>
                  <a:lnTo>
                    <a:pt x="499375" y="7111"/>
                  </a:lnTo>
                  <a:lnTo>
                    <a:pt x="677425" y="7111"/>
                  </a:lnTo>
                  <a:lnTo>
                    <a:pt x="677425" y="959272"/>
                  </a:lnTo>
                  <a:close/>
                  <a:moveTo>
                    <a:pt x="346769" y="820892"/>
                  </a:moveTo>
                  <a:cubicBezTo>
                    <a:pt x="391157" y="822608"/>
                    <a:pt x="433936" y="804170"/>
                    <a:pt x="463126" y="770743"/>
                  </a:cubicBezTo>
                  <a:cubicBezTo>
                    <a:pt x="492376" y="737320"/>
                    <a:pt x="507002" y="693521"/>
                    <a:pt x="507002" y="639347"/>
                  </a:cubicBezTo>
                  <a:cubicBezTo>
                    <a:pt x="507002" y="584336"/>
                    <a:pt x="492377" y="540537"/>
                    <a:pt x="463126" y="507950"/>
                  </a:cubicBezTo>
                  <a:cubicBezTo>
                    <a:pt x="433541" y="475208"/>
                    <a:pt x="390903" y="457294"/>
                    <a:pt x="346769" y="459065"/>
                  </a:cubicBezTo>
                  <a:cubicBezTo>
                    <a:pt x="297589" y="459065"/>
                    <a:pt x="258803" y="475148"/>
                    <a:pt x="230412" y="507314"/>
                  </a:cubicBezTo>
                  <a:cubicBezTo>
                    <a:pt x="201996" y="539484"/>
                    <a:pt x="187795" y="583917"/>
                    <a:pt x="187807" y="640615"/>
                  </a:cubicBezTo>
                  <a:cubicBezTo>
                    <a:pt x="187807" y="695639"/>
                    <a:pt x="202008" y="739438"/>
                    <a:pt x="230412" y="772011"/>
                  </a:cubicBezTo>
                  <a:cubicBezTo>
                    <a:pt x="258799" y="804606"/>
                    <a:pt x="297584" y="820900"/>
                    <a:pt x="346769" y="820892"/>
                  </a:cubicBezTo>
                  <a:close/>
                </a:path>
              </a:pathLst>
            </a:custGeom>
            <a:grpFill/>
            <a:ln w="9509" cap="flat">
              <a:noFill/>
              <a:prstDash val="solid"/>
              <a:miter/>
            </a:ln>
          </p:spPr>
          <p:txBody>
            <a:bodyPr rtlCol="0" anchor="ctr"/>
            <a:lstStyle/>
            <a:p>
              <a:endParaRPr lang="es-ES"/>
            </a:p>
          </p:txBody>
        </p:sp>
        <p:sp>
          <p:nvSpPr>
            <p:cNvPr id="17" name="Forma libre 16">
              <a:extLst>
                <a:ext uri="{FF2B5EF4-FFF2-40B4-BE49-F238E27FC236}">
                  <a16:creationId xmlns:a16="http://schemas.microsoft.com/office/drawing/2014/main" id="{6703D040-C94A-6745-9A6B-FDCF4792E0D0}"/>
                </a:ext>
              </a:extLst>
            </p:cNvPr>
            <p:cNvSpPr/>
            <p:nvPr/>
          </p:nvSpPr>
          <p:spPr>
            <a:xfrm>
              <a:off x="1126184" y="6189825"/>
              <a:ext cx="69418" cy="129752"/>
            </a:xfrm>
            <a:custGeom>
              <a:avLst/>
              <a:gdLst>
                <a:gd name="connsiteX0" fmla="*/ 211878 w 447162"/>
                <a:gd name="connsiteY0" fmla="*/ 834859 h 835811"/>
                <a:gd name="connsiteX1" fmla="*/ 142566 w 447162"/>
                <a:gd name="connsiteY1" fmla="*/ 689496 h 835811"/>
                <a:gd name="connsiteX2" fmla="*/ 119042 w 447162"/>
                <a:gd name="connsiteY2" fmla="*/ 503504 h 835811"/>
                <a:gd name="connsiteX3" fmla="*/ 119042 w 447162"/>
                <a:gd name="connsiteY3" fmla="*/ 344810 h 835811"/>
                <a:gd name="connsiteX4" fmla="*/ 7123 w 447162"/>
                <a:gd name="connsiteY4" fmla="*/ 344810 h 835811"/>
                <a:gd name="connsiteX5" fmla="*/ 7123 w 447162"/>
                <a:gd name="connsiteY5" fmla="*/ 196277 h 835811"/>
                <a:gd name="connsiteX6" fmla="*/ 119042 w 447162"/>
                <a:gd name="connsiteY6" fmla="*/ 196277 h 835811"/>
                <a:gd name="connsiteX7" fmla="*/ 119042 w 447162"/>
                <a:gd name="connsiteY7" fmla="*/ 7111 h 835811"/>
                <a:gd name="connsiteX8" fmla="*/ 294532 w 447162"/>
                <a:gd name="connsiteY8" fmla="*/ 7111 h 835811"/>
                <a:gd name="connsiteX9" fmla="*/ 294532 w 447162"/>
                <a:gd name="connsiteY9" fmla="*/ 196277 h 835811"/>
                <a:gd name="connsiteX10" fmla="*/ 444598 w 447162"/>
                <a:gd name="connsiteY10" fmla="*/ 196277 h 835811"/>
                <a:gd name="connsiteX11" fmla="*/ 419162 w 447162"/>
                <a:gd name="connsiteY11" fmla="*/ 344812 h 835811"/>
                <a:gd name="connsiteX12" fmla="*/ 294527 w 447162"/>
                <a:gd name="connsiteY12" fmla="*/ 344812 h 835811"/>
                <a:gd name="connsiteX13" fmla="*/ 294527 w 447162"/>
                <a:gd name="connsiteY13" fmla="*/ 489541 h 835811"/>
                <a:gd name="connsiteX14" fmla="*/ 324420 w 447162"/>
                <a:gd name="connsiteY14" fmla="*/ 677436 h 835811"/>
                <a:gd name="connsiteX15" fmla="*/ 407716 w 447162"/>
                <a:gd name="connsiteY15" fmla="*/ 825971 h 835811"/>
                <a:gd name="connsiteX16" fmla="*/ 407716 w 447162"/>
                <a:gd name="connsiteY16" fmla="*/ 834861 h 835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7162" h="835811">
                  <a:moveTo>
                    <a:pt x="211878" y="834859"/>
                  </a:moveTo>
                  <a:cubicBezTo>
                    <a:pt x="180508" y="790782"/>
                    <a:pt x="157054" y="741595"/>
                    <a:pt x="142566" y="689496"/>
                  </a:cubicBezTo>
                  <a:cubicBezTo>
                    <a:pt x="126095" y="628893"/>
                    <a:pt x="118178" y="566292"/>
                    <a:pt x="119042" y="503504"/>
                  </a:cubicBezTo>
                  <a:lnTo>
                    <a:pt x="119042" y="344810"/>
                  </a:lnTo>
                  <a:lnTo>
                    <a:pt x="7123" y="344810"/>
                  </a:lnTo>
                  <a:lnTo>
                    <a:pt x="7123" y="196277"/>
                  </a:lnTo>
                  <a:lnTo>
                    <a:pt x="119042" y="196277"/>
                  </a:lnTo>
                  <a:lnTo>
                    <a:pt x="119042" y="7111"/>
                  </a:lnTo>
                  <a:lnTo>
                    <a:pt x="294532" y="7111"/>
                  </a:lnTo>
                  <a:lnTo>
                    <a:pt x="294532" y="196277"/>
                  </a:lnTo>
                  <a:lnTo>
                    <a:pt x="444598" y="196277"/>
                  </a:lnTo>
                  <a:lnTo>
                    <a:pt x="419162" y="344812"/>
                  </a:lnTo>
                  <a:lnTo>
                    <a:pt x="294527" y="344812"/>
                  </a:lnTo>
                  <a:lnTo>
                    <a:pt x="294527" y="489541"/>
                  </a:lnTo>
                  <a:cubicBezTo>
                    <a:pt x="293206" y="553450"/>
                    <a:pt x="303329" y="617081"/>
                    <a:pt x="324420" y="677436"/>
                  </a:cubicBezTo>
                  <a:cubicBezTo>
                    <a:pt x="344422" y="730905"/>
                    <a:pt x="372513" y="780998"/>
                    <a:pt x="407716" y="825971"/>
                  </a:cubicBezTo>
                  <a:lnTo>
                    <a:pt x="407716" y="834861"/>
                  </a:lnTo>
                  <a:close/>
                </a:path>
              </a:pathLst>
            </a:custGeom>
            <a:grpFill/>
            <a:ln w="9509" cap="flat">
              <a:noFill/>
              <a:prstDash val="solid"/>
              <a:miter/>
            </a:ln>
          </p:spPr>
          <p:txBody>
            <a:bodyPr rtlCol="0" anchor="ctr"/>
            <a:lstStyle/>
            <a:p>
              <a:endParaRPr lang="es-ES"/>
            </a:p>
          </p:txBody>
        </p:sp>
        <p:sp>
          <p:nvSpPr>
            <p:cNvPr id="18" name="Forma libre 17">
              <a:extLst>
                <a:ext uri="{FF2B5EF4-FFF2-40B4-BE49-F238E27FC236}">
                  <a16:creationId xmlns:a16="http://schemas.microsoft.com/office/drawing/2014/main" id="{FB2EDBA0-0F7B-9F4A-BF69-CAFA51E954C6}"/>
                </a:ext>
              </a:extLst>
            </p:cNvPr>
            <p:cNvSpPr/>
            <p:nvPr/>
          </p:nvSpPr>
          <p:spPr>
            <a:xfrm>
              <a:off x="713181" y="6358863"/>
              <a:ext cx="193483" cy="148920"/>
            </a:xfrm>
            <a:custGeom>
              <a:avLst/>
              <a:gdLst>
                <a:gd name="connsiteX0" fmla="*/ 458575 w 1246345"/>
                <a:gd name="connsiteY0" fmla="*/ 959276 h 959284"/>
                <a:gd name="connsiteX1" fmla="*/ 242393 w 1246345"/>
                <a:gd name="connsiteY1" fmla="*/ 959276 h 959284"/>
                <a:gd name="connsiteX2" fmla="*/ 173715 w 1246345"/>
                <a:gd name="connsiteY2" fmla="*/ 783444 h 959284"/>
                <a:gd name="connsiteX3" fmla="*/ 102502 w 1246345"/>
                <a:gd name="connsiteY3" fmla="*/ 550478 h 959284"/>
                <a:gd name="connsiteX4" fmla="*/ 42730 w 1246345"/>
                <a:gd name="connsiteY4" fmla="*/ 283236 h 959284"/>
                <a:gd name="connsiteX5" fmla="*/ 7123 w 1246345"/>
                <a:gd name="connsiteY5" fmla="*/ 7111 h 959284"/>
                <a:gd name="connsiteX6" fmla="*/ 200424 w 1246345"/>
                <a:gd name="connsiteY6" fmla="*/ 7111 h 959284"/>
                <a:gd name="connsiteX7" fmla="*/ 234124 w 1246345"/>
                <a:gd name="connsiteY7" fmla="*/ 271174 h 959284"/>
                <a:gd name="connsiteX8" fmla="*/ 289447 w 1246345"/>
                <a:gd name="connsiteY8" fmla="*/ 538416 h 959284"/>
                <a:gd name="connsiteX9" fmla="*/ 355570 w 1246345"/>
                <a:gd name="connsiteY9" fmla="*/ 777726 h 959284"/>
                <a:gd name="connsiteX10" fmla="*/ 364483 w 1246345"/>
                <a:gd name="connsiteY10" fmla="*/ 777726 h 959284"/>
                <a:gd name="connsiteX11" fmla="*/ 557783 w 1246345"/>
                <a:gd name="connsiteY11" fmla="*/ 132797 h 959284"/>
                <a:gd name="connsiteX12" fmla="*/ 700209 w 1246345"/>
                <a:gd name="connsiteY12" fmla="*/ 132797 h 959284"/>
                <a:gd name="connsiteX13" fmla="*/ 893510 w 1246345"/>
                <a:gd name="connsiteY13" fmla="*/ 777726 h 959284"/>
                <a:gd name="connsiteX14" fmla="*/ 902423 w 1246345"/>
                <a:gd name="connsiteY14" fmla="*/ 777726 h 959284"/>
                <a:gd name="connsiteX15" fmla="*/ 967265 w 1246345"/>
                <a:gd name="connsiteY15" fmla="*/ 538416 h 959284"/>
                <a:gd name="connsiteX16" fmla="*/ 1020683 w 1246345"/>
                <a:gd name="connsiteY16" fmla="*/ 271174 h 959284"/>
                <a:gd name="connsiteX17" fmla="*/ 1053762 w 1246345"/>
                <a:gd name="connsiteY17" fmla="*/ 7111 h 959284"/>
                <a:gd name="connsiteX18" fmla="*/ 1244519 w 1246345"/>
                <a:gd name="connsiteY18" fmla="*/ 7111 h 959284"/>
                <a:gd name="connsiteX19" fmla="*/ 1208897 w 1246345"/>
                <a:gd name="connsiteY19" fmla="*/ 283236 h 959284"/>
                <a:gd name="connsiteX20" fmla="*/ 1149140 w 1246345"/>
                <a:gd name="connsiteY20" fmla="*/ 550478 h 959284"/>
                <a:gd name="connsiteX21" fmla="*/ 1077926 w 1246345"/>
                <a:gd name="connsiteY21" fmla="*/ 783444 h 959284"/>
                <a:gd name="connsiteX22" fmla="*/ 1009227 w 1246345"/>
                <a:gd name="connsiteY22" fmla="*/ 959276 h 959284"/>
                <a:gd name="connsiteX23" fmla="*/ 793044 w 1246345"/>
                <a:gd name="connsiteY23" fmla="*/ 959276 h 959284"/>
                <a:gd name="connsiteX24" fmla="*/ 631537 w 1246345"/>
                <a:gd name="connsiteY24" fmla="*/ 423523 h 959284"/>
                <a:gd name="connsiteX25" fmla="*/ 622624 w 1246345"/>
                <a:gd name="connsiteY25" fmla="*/ 423523 h 959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246345" h="959284">
                  <a:moveTo>
                    <a:pt x="458575" y="959276"/>
                  </a:moveTo>
                  <a:lnTo>
                    <a:pt x="242393" y="959276"/>
                  </a:lnTo>
                  <a:cubicBezTo>
                    <a:pt x="221185" y="911886"/>
                    <a:pt x="198292" y="853275"/>
                    <a:pt x="173715" y="783444"/>
                  </a:cubicBezTo>
                  <a:cubicBezTo>
                    <a:pt x="149119" y="713621"/>
                    <a:pt x="125381" y="635966"/>
                    <a:pt x="102502" y="550478"/>
                  </a:cubicBezTo>
                  <a:cubicBezTo>
                    <a:pt x="79605" y="465005"/>
                    <a:pt x="59681" y="375924"/>
                    <a:pt x="42730" y="283236"/>
                  </a:cubicBezTo>
                  <a:cubicBezTo>
                    <a:pt x="25933" y="191895"/>
                    <a:pt x="14048" y="99721"/>
                    <a:pt x="7123" y="7111"/>
                  </a:cubicBezTo>
                  <a:lnTo>
                    <a:pt x="200424" y="7111"/>
                  </a:lnTo>
                  <a:cubicBezTo>
                    <a:pt x="207203" y="91754"/>
                    <a:pt x="218436" y="179774"/>
                    <a:pt x="234124" y="271174"/>
                  </a:cubicBezTo>
                  <a:cubicBezTo>
                    <a:pt x="249801" y="362583"/>
                    <a:pt x="268242" y="451664"/>
                    <a:pt x="289447" y="538416"/>
                  </a:cubicBezTo>
                  <a:cubicBezTo>
                    <a:pt x="310626" y="625187"/>
                    <a:pt x="332667" y="704957"/>
                    <a:pt x="355570" y="777726"/>
                  </a:cubicBezTo>
                  <a:lnTo>
                    <a:pt x="364483" y="777726"/>
                  </a:lnTo>
                  <a:lnTo>
                    <a:pt x="557783" y="132797"/>
                  </a:lnTo>
                  <a:lnTo>
                    <a:pt x="700209" y="132797"/>
                  </a:lnTo>
                  <a:lnTo>
                    <a:pt x="893510" y="777726"/>
                  </a:lnTo>
                  <a:lnTo>
                    <a:pt x="902423" y="777726"/>
                  </a:lnTo>
                  <a:cubicBezTo>
                    <a:pt x="925303" y="704942"/>
                    <a:pt x="946917" y="625172"/>
                    <a:pt x="967265" y="538416"/>
                  </a:cubicBezTo>
                  <a:cubicBezTo>
                    <a:pt x="987633" y="451674"/>
                    <a:pt x="1005439" y="362593"/>
                    <a:pt x="1020683" y="271174"/>
                  </a:cubicBezTo>
                  <a:cubicBezTo>
                    <a:pt x="1035936" y="179764"/>
                    <a:pt x="1046962" y="91744"/>
                    <a:pt x="1053762" y="7111"/>
                  </a:cubicBezTo>
                  <a:lnTo>
                    <a:pt x="1244519" y="7111"/>
                  </a:lnTo>
                  <a:cubicBezTo>
                    <a:pt x="1237560" y="99718"/>
                    <a:pt x="1225670" y="191890"/>
                    <a:pt x="1208897" y="283236"/>
                  </a:cubicBezTo>
                  <a:cubicBezTo>
                    <a:pt x="1191920" y="375914"/>
                    <a:pt x="1172001" y="464995"/>
                    <a:pt x="1149140" y="550478"/>
                  </a:cubicBezTo>
                  <a:cubicBezTo>
                    <a:pt x="1126229" y="635980"/>
                    <a:pt x="1102492" y="713635"/>
                    <a:pt x="1077926" y="783444"/>
                  </a:cubicBezTo>
                  <a:cubicBezTo>
                    <a:pt x="1053322" y="853266"/>
                    <a:pt x="1030422" y="911877"/>
                    <a:pt x="1009227" y="959276"/>
                  </a:cubicBezTo>
                  <a:lnTo>
                    <a:pt x="793044" y="959276"/>
                  </a:lnTo>
                  <a:lnTo>
                    <a:pt x="631537" y="423523"/>
                  </a:lnTo>
                  <a:lnTo>
                    <a:pt x="622624" y="423523"/>
                  </a:lnTo>
                  <a:close/>
                </a:path>
              </a:pathLst>
            </a:custGeom>
            <a:grpFill/>
            <a:ln w="9509" cap="flat">
              <a:noFill/>
              <a:prstDash val="solid"/>
              <a:miter/>
            </a:ln>
          </p:spPr>
          <p:txBody>
            <a:bodyPr rtlCol="0" anchor="ctr"/>
            <a:lstStyle/>
            <a:p>
              <a:endParaRPr lang="es-ES"/>
            </a:p>
          </p:txBody>
        </p:sp>
        <p:sp>
          <p:nvSpPr>
            <p:cNvPr id="19" name="Forma libre 18">
              <a:extLst>
                <a:ext uri="{FF2B5EF4-FFF2-40B4-BE49-F238E27FC236}">
                  <a16:creationId xmlns:a16="http://schemas.microsoft.com/office/drawing/2014/main" id="{247C397F-10FF-2E46-9BCE-39BBD40C4E5F}"/>
                </a:ext>
              </a:extLst>
            </p:cNvPr>
            <p:cNvSpPr/>
            <p:nvPr/>
          </p:nvSpPr>
          <p:spPr>
            <a:xfrm>
              <a:off x="921847" y="6357681"/>
              <a:ext cx="36924" cy="150394"/>
            </a:xfrm>
            <a:custGeom>
              <a:avLst/>
              <a:gdLst>
                <a:gd name="connsiteX0" fmla="*/ 121637 w 237852"/>
                <a:gd name="connsiteY0" fmla="*/ 226745 h 968782"/>
                <a:gd name="connsiteX1" fmla="*/ 38983 w 237852"/>
                <a:gd name="connsiteY1" fmla="*/ 195006 h 968782"/>
                <a:gd name="connsiteX2" fmla="*/ 7191 w 237852"/>
                <a:gd name="connsiteY2" fmla="*/ 116286 h 968782"/>
                <a:gd name="connsiteX3" fmla="*/ 38983 w 237852"/>
                <a:gd name="connsiteY3" fmla="*/ 37580 h 968782"/>
                <a:gd name="connsiteX4" fmla="*/ 204305 w 237852"/>
                <a:gd name="connsiteY4" fmla="*/ 37580 h 968782"/>
                <a:gd name="connsiteX5" fmla="*/ 236098 w 237852"/>
                <a:gd name="connsiteY5" fmla="*/ 116286 h 968782"/>
                <a:gd name="connsiteX6" fmla="*/ 204305 w 237852"/>
                <a:gd name="connsiteY6" fmla="*/ 195006 h 968782"/>
                <a:gd name="connsiteX7" fmla="*/ 121637 w 237852"/>
                <a:gd name="connsiteY7" fmla="*/ 226745 h 968782"/>
                <a:gd name="connsiteX8" fmla="*/ 32628 w 237852"/>
                <a:gd name="connsiteY8" fmla="*/ 966889 h 968782"/>
                <a:gd name="connsiteX9" fmla="*/ 32628 w 237852"/>
                <a:gd name="connsiteY9" fmla="*/ 328306 h 968782"/>
                <a:gd name="connsiteX10" fmla="*/ 210660 w 237852"/>
                <a:gd name="connsiteY10" fmla="*/ 328306 h 968782"/>
                <a:gd name="connsiteX11" fmla="*/ 210660 w 237852"/>
                <a:gd name="connsiteY11" fmla="*/ 966889 h 968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7852" h="968782">
                  <a:moveTo>
                    <a:pt x="121637" y="226745"/>
                  </a:moveTo>
                  <a:cubicBezTo>
                    <a:pt x="90883" y="227977"/>
                    <a:pt x="60982" y="216495"/>
                    <a:pt x="38983" y="195006"/>
                  </a:cubicBezTo>
                  <a:cubicBezTo>
                    <a:pt x="17952" y="174274"/>
                    <a:pt x="6446" y="145783"/>
                    <a:pt x="7191" y="116286"/>
                  </a:cubicBezTo>
                  <a:cubicBezTo>
                    <a:pt x="6126" y="86737"/>
                    <a:pt x="17683" y="58126"/>
                    <a:pt x="38983" y="37580"/>
                  </a:cubicBezTo>
                  <a:cubicBezTo>
                    <a:pt x="86578" y="-3045"/>
                    <a:pt x="156711" y="-3045"/>
                    <a:pt x="204305" y="37580"/>
                  </a:cubicBezTo>
                  <a:cubicBezTo>
                    <a:pt x="225600" y="58130"/>
                    <a:pt x="237156" y="86738"/>
                    <a:pt x="236098" y="116286"/>
                  </a:cubicBezTo>
                  <a:cubicBezTo>
                    <a:pt x="236836" y="145782"/>
                    <a:pt x="225330" y="174270"/>
                    <a:pt x="204305" y="195006"/>
                  </a:cubicBezTo>
                  <a:cubicBezTo>
                    <a:pt x="182299" y="216493"/>
                    <a:pt x="152394" y="227974"/>
                    <a:pt x="121637" y="226745"/>
                  </a:cubicBezTo>
                  <a:close/>
                  <a:moveTo>
                    <a:pt x="32628" y="966889"/>
                  </a:moveTo>
                  <a:lnTo>
                    <a:pt x="32628" y="328306"/>
                  </a:lnTo>
                  <a:lnTo>
                    <a:pt x="210660" y="328306"/>
                  </a:lnTo>
                  <a:lnTo>
                    <a:pt x="210660" y="966889"/>
                  </a:lnTo>
                  <a:close/>
                </a:path>
              </a:pathLst>
            </a:custGeom>
            <a:grpFill/>
            <a:ln w="9509" cap="flat">
              <a:noFill/>
              <a:prstDash val="solid"/>
              <a:miter/>
            </a:ln>
          </p:spPr>
          <p:txBody>
            <a:bodyPr rtlCol="0" anchor="ctr"/>
            <a:lstStyle/>
            <a:p>
              <a:endParaRPr lang="es-ES"/>
            </a:p>
          </p:txBody>
        </p:sp>
        <p:sp>
          <p:nvSpPr>
            <p:cNvPr id="20" name="Forma libre 19">
              <a:extLst>
                <a:ext uri="{FF2B5EF4-FFF2-40B4-BE49-F238E27FC236}">
                  <a16:creationId xmlns:a16="http://schemas.microsoft.com/office/drawing/2014/main" id="{EF24802B-53FC-794C-AB8A-DE5C995C692F}"/>
                </a:ext>
              </a:extLst>
            </p:cNvPr>
            <p:cNvSpPr/>
            <p:nvPr/>
          </p:nvSpPr>
          <p:spPr>
            <a:xfrm>
              <a:off x="973366" y="6405169"/>
              <a:ext cx="98957" cy="104686"/>
            </a:xfrm>
            <a:custGeom>
              <a:avLst/>
              <a:gdLst>
                <a:gd name="connsiteX0" fmla="*/ 344231 w 637443"/>
                <a:gd name="connsiteY0" fmla="*/ 676214 h 674348"/>
                <a:gd name="connsiteX1" fmla="*/ 164285 w 637443"/>
                <a:gd name="connsiteY1" fmla="*/ 635593 h 674348"/>
                <a:gd name="connsiteX2" fmla="*/ 47928 w 637443"/>
                <a:gd name="connsiteY2" fmla="*/ 520072 h 674348"/>
                <a:gd name="connsiteX3" fmla="*/ 7222 w 637443"/>
                <a:gd name="connsiteY3" fmla="*/ 344867 h 674348"/>
                <a:gd name="connsiteX4" fmla="*/ 49827 w 637443"/>
                <a:gd name="connsiteY4" fmla="*/ 163958 h 674348"/>
                <a:gd name="connsiteX5" fmla="*/ 167458 w 637443"/>
                <a:gd name="connsiteY5" fmla="*/ 47799 h 674348"/>
                <a:gd name="connsiteX6" fmla="*/ 337879 w 637443"/>
                <a:gd name="connsiteY6" fmla="*/ 7164 h 674348"/>
                <a:gd name="connsiteX7" fmla="*/ 557887 w 637443"/>
                <a:gd name="connsiteY7" fmla="*/ 93499 h 674348"/>
                <a:gd name="connsiteX8" fmla="*/ 636727 w 637443"/>
                <a:gd name="connsiteY8" fmla="*/ 332181 h 674348"/>
                <a:gd name="connsiteX9" fmla="*/ 636727 w 637443"/>
                <a:gd name="connsiteY9" fmla="*/ 371533 h 674348"/>
                <a:gd name="connsiteX10" fmla="*/ 196710 w 637443"/>
                <a:gd name="connsiteY10" fmla="*/ 421037 h 674348"/>
                <a:gd name="connsiteX11" fmla="*/ 260295 w 637443"/>
                <a:gd name="connsiteY11" fmla="*/ 503564 h 674348"/>
                <a:gd name="connsiteX12" fmla="*/ 372214 w 637443"/>
                <a:gd name="connsiteY12" fmla="*/ 527688 h 674348"/>
                <a:gd name="connsiteX13" fmla="*/ 496844 w 637443"/>
                <a:gd name="connsiteY13" fmla="*/ 511177 h 674348"/>
                <a:gd name="connsiteX14" fmla="*/ 590951 w 637443"/>
                <a:gd name="connsiteY14" fmla="*/ 474362 h 674348"/>
                <a:gd name="connsiteX15" fmla="*/ 599850 w 637443"/>
                <a:gd name="connsiteY15" fmla="*/ 474362 h 674348"/>
                <a:gd name="connsiteX16" fmla="*/ 574412 w 637443"/>
                <a:gd name="connsiteY16" fmla="*/ 626707 h 674348"/>
                <a:gd name="connsiteX17" fmla="*/ 475220 w 637443"/>
                <a:gd name="connsiteY17" fmla="*/ 660984 h 674348"/>
                <a:gd name="connsiteX18" fmla="*/ 344231 w 637443"/>
                <a:gd name="connsiteY18" fmla="*/ 676214 h 674348"/>
                <a:gd name="connsiteX19" fmla="*/ 334063 w 637443"/>
                <a:gd name="connsiteY19" fmla="*/ 149358 h 674348"/>
                <a:gd name="connsiteX20" fmla="*/ 235497 w 637443"/>
                <a:gd name="connsiteY20" fmla="*/ 185545 h 674348"/>
                <a:gd name="connsiteX21" fmla="*/ 187806 w 637443"/>
                <a:gd name="connsiteY21" fmla="*/ 294078 h 674348"/>
                <a:gd name="connsiteX22" fmla="*/ 459961 w 637443"/>
                <a:gd name="connsiteY22" fmla="*/ 263608 h 674348"/>
                <a:gd name="connsiteX23" fmla="*/ 417984 w 637443"/>
                <a:gd name="connsiteY23" fmla="*/ 176647 h 674348"/>
                <a:gd name="connsiteX24" fmla="*/ 334065 w 637443"/>
                <a:gd name="connsiteY24" fmla="*/ 149358 h 674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37443" h="674348">
                  <a:moveTo>
                    <a:pt x="344231" y="676214"/>
                  </a:moveTo>
                  <a:cubicBezTo>
                    <a:pt x="274698" y="676214"/>
                    <a:pt x="214716" y="662674"/>
                    <a:pt x="164285" y="635593"/>
                  </a:cubicBezTo>
                  <a:cubicBezTo>
                    <a:pt x="114837" y="609518"/>
                    <a:pt x="74319" y="569291"/>
                    <a:pt x="47928" y="520072"/>
                  </a:cubicBezTo>
                  <a:cubicBezTo>
                    <a:pt x="19801" y="466023"/>
                    <a:pt x="5799" y="405758"/>
                    <a:pt x="7222" y="344867"/>
                  </a:cubicBezTo>
                  <a:cubicBezTo>
                    <a:pt x="7222" y="274621"/>
                    <a:pt x="21424" y="214318"/>
                    <a:pt x="49827" y="163958"/>
                  </a:cubicBezTo>
                  <a:cubicBezTo>
                    <a:pt x="77051" y="114766"/>
                    <a:pt x="117889" y="74440"/>
                    <a:pt x="167458" y="47799"/>
                  </a:cubicBezTo>
                  <a:cubicBezTo>
                    <a:pt x="219921" y="20117"/>
                    <a:pt x="278547" y="6138"/>
                    <a:pt x="337879" y="7164"/>
                  </a:cubicBezTo>
                  <a:cubicBezTo>
                    <a:pt x="431986" y="7164"/>
                    <a:pt x="505322" y="35942"/>
                    <a:pt x="557887" y="93499"/>
                  </a:cubicBezTo>
                  <a:cubicBezTo>
                    <a:pt x="610443" y="151070"/>
                    <a:pt x="636723" y="230630"/>
                    <a:pt x="636727" y="332181"/>
                  </a:cubicBezTo>
                  <a:lnTo>
                    <a:pt x="636727" y="371533"/>
                  </a:lnTo>
                  <a:lnTo>
                    <a:pt x="196710" y="421037"/>
                  </a:lnTo>
                  <a:cubicBezTo>
                    <a:pt x="208570" y="459978"/>
                    <a:pt x="229766" y="487487"/>
                    <a:pt x="260295" y="503564"/>
                  </a:cubicBezTo>
                  <a:cubicBezTo>
                    <a:pt x="295069" y="520606"/>
                    <a:pt x="333494" y="528889"/>
                    <a:pt x="372214" y="527688"/>
                  </a:cubicBezTo>
                  <a:cubicBezTo>
                    <a:pt x="414300" y="527617"/>
                    <a:pt x="456196" y="522067"/>
                    <a:pt x="496844" y="511177"/>
                  </a:cubicBezTo>
                  <a:cubicBezTo>
                    <a:pt x="529862" y="503614"/>
                    <a:pt x="561576" y="491207"/>
                    <a:pt x="590951" y="474362"/>
                  </a:cubicBezTo>
                  <a:lnTo>
                    <a:pt x="599850" y="474362"/>
                  </a:lnTo>
                  <a:lnTo>
                    <a:pt x="574412" y="626707"/>
                  </a:lnTo>
                  <a:cubicBezTo>
                    <a:pt x="542884" y="642158"/>
                    <a:pt x="509569" y="653670"/>
                    <a:pt x="475220" y="660984"/>
                  </a:cubicBezTo>
                  <a:cubicBezTo>
                    <a:pt x="432311" y="671197"/>
                    <a:pt x="388343" y="676309"/>
                    <a:pt x="344231" y="676214"/>
                  </a:cubicBezTo>
                  <a:close/>
                  <a:moveTo>
                    <a:pt x="334063" y="149358"/>
                  </a:moveTo>
                  <a:cubicBezTo>
                    <a:pt x="297724" y="148047"/>
                    <a:pt x="262325" y="161043"/>
                    <a:pt x="235497" y="185545"/>
                  </a:cubicBezTo>
                  <a:cubicBezTo>
                    <a:pt x="209618" y="209655"/>
                    <a:pt x="193721" y="245833"/>
                    <a:pt x="187806" y="294078"/>
                  </a:cubicBezTo>
                  <a:lnTo>
                    <a:pt x="459961" y="263608"/>
                  </a:lnTo>
                  <a:cubicBezTo>
                    <a:pt x="454015" y="223847"/>
                    <a:pt x="440023" y="194860"/>
                    <a:pt x="417984" y="176647"/>
                  </a:cubicBezTo>
                  <a:cubicBezTo>
                    <a:pt x="394163" y="157857"/>
                    <a:pt x="364402" y="148179"/>
                    <a:pt x="334065" y="149358"/>
                  </a:cubicBezTo>
                  <a:close/>
                </a:path>
              </a:pathLst>
            </a:custGeom>
            <a:grpFill/>
            <a:ln w="9509" cap="flat">
              <a:noFill/>
              <a:prstDash val="solid"/>
              <a:miter/>
            </a:ln>
          </p:spPr>
          <p:txBody>
            <a:bodyPr rtlCol="0" anchor="ctr"/>
            <a:lstStyle/>
            <a:p>
              <a:endParaRPr lang="es-ES"/>
            </a:p>
          </p:txBody>
        </p:sp>
        <p:sp>
          <p:nvSpPr>
            <p:cNvPr id="21" name="Forma libre 20">
              <a:extLst>
                <a:ext uri="{FF2B5EF4-FFF2-40B4-BE49-F238E27FC236}">
                  <a16:creationId xmlns:a16="http://schemas.microsoft.com/office/drawing/2014/main" id="{9D95EAAE-CBD5-8C4F-9B7A-B192F67659D2}"/>
                </a:ext>
              </a:extLst>
            </p:cNvPr>
            <p:cNvSpPr/>
            <p:nvPr/>
          </p:nvSpPr>
          <p:spPr>
            <a:xfrm>
              <a:off x="1090256" y="6405167"/>
              <a:ext cx="97480" cy="103212"/>
            </a:xfrm>
            <a:custGeom>
              <a:avLst/>
              <a:gdLst>
                <a:gd name="connsiteX0" fmla="*/ 7123 w 627929"/>
                <a:gd name="connsiteY0" fmla="*/ 660997 h 664850"/>
                <a:gd name="connsiteX1" fmla="*/ 7123 w 627929"/>
                <a:gd name="connsiteY1" fmla="*/ 22414 h 664850"/>
                <a:gd name="connsiteX2" fmla="*/ 168631 w 627929"/>
                <a:gd name="connsiteY2" fmla="*/ 22414 h 664850"/>
                <a:gd name="connsiteX3" fmla="*/ 168631 w 627929"/>
                <a:gd name="connsiteY3" fmla="*/ 130320 h 664850"/>
                <a:gd name="connsiteX4" fmla="*/ 176257 w 627929"/>
                <a:gd name="connsiteY4" fmla="*/ 130320 h 664850"/>
                <a:gd name="connsiteX5" fmla="*/ 255740 w 627929"/>
                <a:gd name="connsiteY5" fmla="*/ 40821 h 664850"/>
                <a:gd name="connsiteX6" fmla="*/ 384826 w 627929"/>
                <a:gd name="connsiteY6" fmla="*/ 7172 h 664850"/>
                <a:gd name="connsiteX7" fmla="*/ 560959 w 627929"/>
                <a:gd name="connsiteY7" fmla="*/ 81445 h 664850"/>
                <a:gd name="connsiteX8" fmla="*/ 625174 w 627929"/>
                <a:gd name="connsiteY8" fmla="*/ 287747 h 664850"/>
                <a:gd name="connsiteX9" fmla="*/ 625174 w 627929"/>
                <a:gd name="connsiteY9" fmla="*/ 660999 h 664850"/>
                <a:gd name="connsiteX10" fmla="*/ 447127 w 627929"/>
                <a:gd name="connsiteY10" fmla="*/ 660999 h 664850"/>
                <a:gd name="connsiteX11" fmla="*/ 447127 w 627929"/>
                <a:gd name="connsiteY11" fmla="*/ 310601 h 664850"/>
                <a:gd name="connsiteX12" fmla="*/ 323782 w 627929"/>
                <a:gd name="connsiteY12" fmla="*/ 160790 h 664850"/>
                <a:gd name="connsiteX13" fmla="*/ 223304 w 627929"/>
                <a:gd name="connsiteY13" fmla="*/ 205233 h 664850"/>
                <a:gd name="connsiteX14" fmla="*/ 185153 w 627929"/>
                <a:gd name="connsiteY14" fmla="*/ 323291 h 664850"/>
                <a:gd name="connsiteX15" fmla="*/ 185153 w 627929"/>
                <a:gd name="connsiteY15" fmla="*/ 660997 h 664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7929" h="664850">
                  <a:moveTo>
                    <a:pt x="7123" y="660997"/>
                  </a:moveTo>
                  <a:lnTo>
                    <a:pt x="7123" y="22414"/>
                  </a:lnTo>
                  <a:lnTo>
                    <a:pt x="168631" y="22414"/>
                  </a:lnTo>
                  <a:lnTo>
                    <a:pt x="168631" y="130320"/>
                  </a:lnTo>
                  <a:lnTo>
                    <a:pt x="176257" y="130320"/>
                  </a:lnTo>
                  <a:cubicBezTo>
                    <a:pt x="192586" y="92835"/>
                    <a:pt x="220418" y="61496"/>
                    <a:pt x="255740" y="40821"/>
                  </a:cubicBezTo>
                  <a:cubicBezTo>
                    <a:pt x="294787" y="17815"/>
                    <a:pt x="339497" y="6160"/>
                    <a:pt x="384826" y="7172"/>
                  </a:cubicBezTo>
                  <a:cubicBezTo>
                    <a:pt x="459416" y="7172"/>
                    <a:pt x="518127" y="31930"/>
                    <a:pt x="560959" y="81445"/>
                  </a:cubicBezTo>
                  <a:cubicBezTo>
                    <a:pt x="603754" y="130964"/>
                    <a:pt x="625159" y="199731"/>
                    <a:pt x="625174" y="287747"/>
                  </a:cubicBezTo>
                  <a:lnTo>
                    <a:pt x="625174" y="660999"/>
                  </a:lnTo>
                  <a:lnTo>
                    <a:pt x="447127" y="660999"/>
                  </a:lnTo>
                  <a:lnTo>
                    <a:pt x="447127" y="310601"/>
                  </a:lnTo>
                  <a:cubicBezTo>
                    <a:pt x="447127" y="210747"/>
                    <a:pt x="406012" y="160810"/>
                    <a:pt x="323782" y="160790"/>
                  </a:cubicBezTo>
                  <a:cubicBezTo>
                    <a:pt x="285238" y="159456"/>
                    <a:pt x="248209" y="175835"/>
                    <a:pt x="223304" y="205233"/>
                  </a:cubicBezTo>
                  <a:cubicBezTo>
                    <a:pt x="197882" y="234856"/>
                    <a:pt x="185164" y="274209"/>
                    <a:pt x="185153" y="323291"/>
                  </a:cubicBezTo>
                  <a:lnTo>
                    <a:pt x="185153" y="660997"/>
                  </a:lnTo>
                  <a:close/>
                </a:path>
              </a:pathLst>
            </a:custGeom>
            <a:grpFill/>
            <a:ln w="9509" cap="flat">
              <a:noFill/>
              <a:prstDash val="solid"/>
              <a:miter/>
            </a:ln>
          </p:spPr>
          <p:txBody>
            <a:bodyPr rtlCol="0" anchor="ctr"/>
            <a:lstStyle/>
            <a:p>
              <a:endParaRPr lang="es-ES"/>
            </a:p>
          </p:txBody>
        </p:sp>
      </p:grpSp>
      <p:sp>
        <p:nvSpPr>
          <p:cNvPr id="23" name="Marcador de texto 22">
            <a:extLst>
              <a:ext uri="{FF2B5EF4-FFF2-40B4-BE49-F238E27FC236}">
                <a16:creationId xmlns:a16="http://schemas.microsoft.com/office/drawing/2014/main" id="{A1000A08-2FE2-6341-B615-258F5EFBD11F}"/>
              </a:ext>
            </a:extLst>
          </p:cNvPr>
          <p:cNvSpPr>
            <a:spLocks noGrp="1"/>
          </p:cNvSpPr>
          <p:nvPr>
            <p:ph type="body" sz="quarter" idx="13" hasCustomPrompt="1"/>
          </p:nvPr>
        </p:nvSpPr>
        <p:spPr>
          <a:xfrm>
            <a:off x="334963" y="621857"/>
            <a:ext cx="11522075" cy="236178"/>
          </a:xfrm>
        </p:spPr>
        <p:txBody>
          <a:bodyPr>
            <a:normAutofit/>
          </a:bodyPr>
          <a:lstStyle>
            <a:lvl1pPr>
              <a:defRPr sz="1800">
                <a:solidFill>
                  <a:schemeClr val="bg2"/>
                </a:solidFill>
              </a:defRPr>
            </a:lvl1pPr>
          </a:lstStyle>
          <a:p>
            <a:r>
              <a:rPr lang="de-AT" noProof="0"/>
              <a:t>Untertitel</a:t>
            </a:r>
          </a:p>
        </p:txBody>
      </p:sp>
    </p:spTree>
    <p:extLst>
      <p:ext uri="{BB962C8B-B14F-4D97-AF65-F5344CB8AC3E}">
        <p14:creationId xmlns:p14="http://schemas.microsoft.com/office/powerpoint/2010/main" val="270695376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ext und großes Bild">
    <p:bg>
      <p:bgPr>
        <a:solidFill>
          <a:schemeClr val="bg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72F62C2-B408-DE42-A8BE-D5B8DDB74153}"/>
              </a:ext>
            </a:extLst>
          </p:cNvPr>
          <p:cNvSpPr>
            <a:spLocks noGrp="1"/>
          </p:cNvSpPr>
          <p:nvPr>
            <p:ph type="title" hasCustomPrompt="1"/>
          </p:nvPr>
        </p:nvSpPr>
        <p:spPr>
          <a:xfrm>
            <a:off x="334963" y="333375"/>
            <a:ext cx="2773997" cy="236177"/>
          </a:xfrm>
        </p:spPr>
        <p:txBody>
          <a:bodyPr/>
          <a:lstStyle/>
          <a:p>
            <a:r>
              <a:rPr lang="de-AT" noProof="0"/>
              <a:t>Titel</a:t>
            </a:r>
          </a:p>
        </p:txBody>
      </p:sp>
      <p:sp>
        <p:nvSpPr>
          <p:cNvPr id="6" name="Marcador de número de diapositiva 5">
            <a:extLst>
              <a:ext uri="{FF2B5EF4-FFF2-40B4-BE49-F238E27FC236}">
                <a16:creationId xmlns:a16="http://schemas.microsoft.com/office/drawing/2014/main" id="{2B3A9999-E9A3-AC49-907F-8FB71EDBC176}"/>
              </a:ext>
            </a:extLst>
          </p:cNvPr>
          <p:cNvSpPr>
            <a:spLocks noGrp="1"/>
          </p:cNvSpPr>
          <p:nvPr>
            <p:ph type="sldNum" sz="quarter" idx="12"/>
          </p:nvPr>
        </p:nvSpPr>
        <p:spPr/>
        <p:txBody>
          <a:bodyPr/>
          <a:lstStyle/>
          <a:p>
            <a:fld id="{6DD58E23-04B3-3D49-B751-244912192C4F}" type="slidenum">
              <a:rPr lang="de-AT" noProof="0" smtClean="0"/>
              <a:t>‹#›</a:t>
            </a:fld>
            <a:endParaRPr lang="de-AT" noProof="0"/>
          </a:p>
        </p:txBody>
      </p:sp>
      <p:sp>
        <p:nvSpPr>
          <p:cNvPr id="23" name="Marcador de texto 22">
            <a:extLst>
              <a:ext uri="{FF2B5EF4-FFF2-40B4-BE49-F238E27FC236}">
                <a16:creationId xmlns:a16="http://schemas.microsoft.com/office/drawing/2014/main" id="{A1000A08-2FE2-6341-B615-258F5EFBD11F}"/>
              </a:ext>
            </a:extLst>
          </p:cNvPr>
          <p:cNvSpPr>
            <a:spLocks noGrp="1"/>
          </p:cNvSpPr>
          <p:nvPr>
            <p:ph type="body" sz="quarter" idx="13" hasCustomPrompt="1"/>
          </p:nvPr>
        </p:nvSpPr>
        <p:spPr>
          <a:xfrm>
            <a:off x="334964" y="621857"/>
            <a:ext cx="2773997" cy="236178"/>
          </a:xfrm>
        </p:spPr>
        <p:txBody>
          <a:bodyPr>
            <a:noAutofit/>
          </a:bodyPr>
          <a:lstStyle>
            <a:lvl1pPr>
              <a:defRPr sz="1800"/>
            </a:lvl1pPr>
          </a:lstStyle>
          <a:p>
            <a:r>
              <a:rPr lang="de-AT" noProof="0" dirty="0"/>
              <a:t>Untertitel</a:t>
            </a:r>
          </a:p>
        </p:txBody>
      </p:sp>
      <p:sp>
        <p:nvSpPr>
          <p:cNvPr id="26" name="Marcador de texto 24">
            <a:extLst>
              <a:ext uri="{FF2B5EF4-FFF2-40B4-BE49-F238E27FC236}">
                <a16:creationId xmlns:a16="http://schemas.microsoft.com/office/drawing/2014/main" id="{538D80D4-6D4E-734D-844F-0E15F7CC45AB}"/>
              </a:ext>
            </a:extLst>
          </p:cNvPr>
          <p:cNvSpPr>
            <a:spLocks noGrp="1"/>
          </p:cNvSpPr>
          <p:nvPr>
            <p:ph type="body" sz="quarter" idx="14" hasCustomPrompt="1"/>
          </p:nvPr>
        </p:nvSpPr>
        <p:spPr>
          <a:xfrm>
            <a:off x="334963" y="2042668"/>
            <a:ext cx="2773998" cy="2748407"/>
          </a:xfrm>
        </p:spPr>
        <p:txBody>
          <a:bodyPr>
            <a:normAutofit/>
          </a:bodyPr>
          <a:lstStyle>
            <a:lvl1pPr>
              <a:lnSpc>
                <a:spcPct val="100000"/>
              </a:lnSpc>
              <a:defRPr sz="1800"/>
            </a:lvl1pPr>
          </a:lstStyle>
          <a:p>
            <a:r>
              <a:rPr lang="de-AT" noProof="0"/>
              <a:t>Text</a:t>
            </a:r>
          </a:p>
        </p:txBody>
      </p:sp>
      <p:sp>
        <p:nvSpPr>
          <p:cNvPr id="24" name="Marcador de posición de imagen 23">
            <a:extLst>
              <a:ext uri="{FF2B5EF4-FFF2-40B4-BE49-F238E27FC236}">
                <a16:creationId xmlns:a16="http://schemas.microsoft.com/office/drawing/2014/main" id="{DD98D000-9CB9-9444-9112-804FD6449842}"/>
              </a:ext>
            </a:extLst>
          </p:cNvPr>
          <p:cNvSpPr>
            <a:spLocks noGrp="1"/>
          </p:cNvSpPr>
          <p:nvPr>
            <p:ph type="pic" sz="quarter" idx="15" hasCustomPrompt="1"/>
          </p:nvPr>
        </p:nvSpPr>
        <p:spPr>
          <a:xfrm>
            <a:off x="3459311" y="0"/>
            <a:ext cx="8732689" cy="4791075"/>
          </a:xfrm>
        </p:spPr>
        <p:txBody>
          <a:bodyPr lIns="360000" tIns="360000" rIns="360000" bIns="360000">
            <a:normAutofit/>
          </a:bodyPr>
          <a:lstStyle>
            <a:lvl1pPr>
              <a:defRPr sz="1800"/>
            </a:lvl1pPr>
          </a:lstStyle>
          <a:p>
            <a:r>
              <a:rPr lang="de-AT" noProof="0"/>
              <a:t>Bild</a:t>
            </a:r>
          </a:p>
        </p:txBody>
      </p:sp>
    </p:spTree>
    <p:extLst>
      <p:ext uri="{BB962C8B-B14F-4D97-AF65-F5344CB8AC3E}">
        <p14:creationId xmlns:p14="http://schemas.microsoft.com/office/powerpoint/2010/main" val="183700776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ext und Bild">
    <p:bg>
      <p:bgPr>
        <a:solidFill>
          <a:schemeClr val="bg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72F62C2-B408-DE42-A8BE-D5B8DDB74153}"/>
              </a:ext>
            </a:extLst>
          </p:cNvPr>
          <p:cNvSpPr>
            <a:spLocks noGrp="1"/>
          </p:cNvSpPr>
          <p:nvPr>
            <p:ph type="title" hasCustomPrompt="1"/>
          </p:nvPr>
        </p:nvSpPr>
        <p:spPr>
          <a:xfrm>
            <a:off x="334963" y="333375"/>
            <a:ext cx="5399088" cy="236177"/>
          </a:xfrm>
        </p:spPr>
        <p:txBody>
          <a:bodyPr/>
          <a:lstStyle/>
          <a:p>
            <a:r>
              <a:rPr lang="de-AT" noProof="0"/>
              <a:t>Titel</a:t>
            </a:r>
          </a:p>
        </p:txBody>
      </p:sp>
      <p:sp>
        <p:nvSpPr>
          <p:cNvPr id="6" name="Marcador de número de diapositiva 5">
            <a:extLst>
              <a:ext uri="{FF2B5EF4-FFF2-40B4-BE49-F238E27FC236}">
                <a16:creationId xmlns:a16="http://schemas.microsoft.com/office/drawing/2014/main" id="{2B3A9999-E9A3-AC49-907F-8FB71EDBC176}"/>
              </a:ext>
            </a:extLst>
          </p:cNvPr>
          <p:cNvSpPr>
            <a:spLocks noGrp="1"/>
          </p:cNvSpPr>
          <p:nvPr>
            <p:ph type="sldNum" sz="quarter" idx="12"/>
          </p:nvPr>
        </p:nvSpPr>
        <p:spPr/>
        <p:txBody>
          <a:bodyPr/>
          <a:lstStyle/>
          <a:p>
            <a:fld id="{6DD58E23-04B3-3D49-B751-244912192C4F}" type="slidenum">
              <a:rPr lang="de-AT" noProof="0" smtClean="0"/>
              <a:t>‹#›</a:t>
            </a:fld>
            <a:endParaRPr lang="de-AT" noProof="0"/>
          </a:p>
        </p:txBody>
      </p:sp>
      <p:sp>
        <p:nvSpPr>
          <p:cNvPr id="23" name="Marcador de texto 22">
            <a:extLst>
              <a:ext uri="{FF2B5EF4-FFF2-40B4-BE49-F238E27FC236}">
                <a16:creationId xmlns:a16="http://schemas.microsoft.com/office/drawing/2014/main" id="{A1000A08-2FE2-6341-B615-258F5EFBD11F}"/>
              </a:ext>
            </a:extLst>
          </p:cNvPr>
          <p:cNvSpPr>
            <a:spLocks noGrp="1"/>
          </p:cNvSpPr>
          <p:nvPr>
            <p:ph type="body" sz="quarter" idx="13" hasCustomPrompt="1"/>
          </p:nvPr>
        </p:nvSpPr>
        <p:spPr>
          <a:xfrm>
            <a:off x="334964" y="621857"/>
            <a:ext cx="5399088" cy="236178"/>
          </a:xfrm>
        </p:spPr>
        <p:txBody>
          <a:bodyPr>
            <a:noAutofit/>
          </a:bodyPr>
          <a:lstStyle>
            <a:lvl1pPr>
              <a:defRPr sz="1800"/>
            </a:lvl1pPr>
          </a:lstStyle>
          <a:p>
            <a:r>
              <a:rPr lang="de-AT" noProof="0"/>
              <a:t>Untertitel</a:t>
            </a:r>
          </a:p>
        </p:txBody>
      </p:sp>
      <p:sp>
        <p:nvSpPr>
          <p:cNvPr id="26" name="Marcador de texto 24">
            <a:extLst>
              <a:ext uri="{FF2B5EF4-FFF2-40B4-BE49-F238E27FC236}">
                <a16:creationId xmlns:a16="http://schemas.microsoft.com/office/drawing/2014/main" id="{538D80D4-6D4E-734D-844F-0E15F7CC45AB}"/>
              </a:ext>
            </a:extLst>
          </p:cNvPr>
          <p:cNvSpPr>
            <a:spLocks noGrp="1"/>
          </p:cNvSpPr>
          <p:nvPr>
            <p:ph type="body" sz="quarter" idx="14" hasCustomPrompt="1"/>
          </p:nvPr>
        </p:nvSpPr>
        <p:spPr>
          <a:xfrm>
            <a:off x="334963" y="2070100"/>
            <a:ext cx="5399088" cy="471932"/>
          </a:xfrm>
        </p:spPr>
        <p:txBody>
          <a:bodyPr>
            <a:normAutofit/>
          </a:bodyPr>
          <a:lstStyle>
            <a:lvl1pPr>
              <a:defRPr sz="2800"/>
            </a:lvl1pPr>
          </a:lstStyle>
          <a:p>
            <a:r>
              <a:rPr lang="de-AT" noProof="0"/>
              <a:t>Text</a:t>
            </a:r>
          </a:p>
        </p:txBody>
      </p:sp>
      <p:sp>
        <p:nvSpPr>
          <p:cNvPr id="4" name="Marcador de texto 3">
            <a:extLst>
              <a:ext uri="{FF2B5EF4-FFF2-40B4-BE49-F238E27FC236}">
                <a16:creationId xmlns:a16="http://schemas.microsoft.com/office/drawing/2014/main" id="{24FE3AAF-D90E-3E46-AA48-382D12416F8A}"/>
              </a:ext>
            </a:extLst>
          </p:cNvPr>
          <p:cNvSpPr>
            <a:spLocks noGrp="1"/>
          </p:cNvSpPr>
          <p:nvPr>
            <p:ph type="body" sz="quarter" idx="15" hasCustomPrompt="1"/>
          </p:nvPr>
        </p:nvSpPr>
        <p:spPr>
          <a:xfrm>
            <a:off x="334963" y="2816226"/>
            <a:ext cx="5399087" cy="1965324"/>
          </a:xfrm>
        </p:spPr>
        <p:txBody>
          <a:bodyPr>
            <a:normAutofit/>
          </a:bodyPr>
          <a:lstStyle>
            <a:lvl1pPr>
              <a:lnSpc>
                <a:spcPct val="100000"/>
              </a:lnSpc>
              <a:defRPr sz="1800"/>
            </a:lvl1pPr>
          </a:lstStyle>
          <a:p>
            <a:r>
              <a:rPr lang="de-AT" noProof="0"/>
              <a:t>Text</a:t>
            </a:r>
          </a:p>
        </p:txBody>
      </p:sp>
      <p:sp>
        <p:nvSpPr>
          <p:cNvPr id="22" name="Marcador de posición de imagen 21">
            <a:extLst>
              <a:ext uri="{FF2B5EF4-FFF2-40B4-BE49-F238E27FC236}">
                <a16:creationId xmlns:a16="http://schemas.microsoft.com/office/drawing/2014/main" id="{F5302125-9925-394D-9087-9EC4C4981FBE}"/>
              </a:ext>
            </a:extLst>
          </p:cNvPr>
          <p:cNvSpPr>
            <a:spLocks noGrp="1"/>
          </p:cNvSpPr>
          <p:nvPr>
            <p:ph type="pic" sz="quarter" idx="16" hasCustomPrompt="1"/>
          </p:nvPr>
        </p:nvSpPr>
        <p:spPr>
          <a:xfrm>
            <a:off x="6208713" y="0"/>
            <a:ext cx="5983287" cy="4781550"/>
          </a:xfrm>
        </p:spPr>
        <p:txBody>
          <a:bodyPr lIns="360000" tIns="360000" rIns="360000" bIns="360000">
            <a:normAutofit/>
          </a:bodyPr>
          <a:lstStyle>
            <a:lvl1pPr>
              <a:defRPr sz="1800"/>
            </a:lvl1pPr>
          </a:lstStyle>
          <a:p>
            <a:r>
              <a:rPr lang="de-AT" noProof="0" dirty="0"/>
              <a:t>Bild</a:t>
            </a:r>
          </a:p>
        </p:txBody>
      </p:sp>
      <p:pic>
        <p:nvPicPr>
          <p:cNvPr id="12" name="Grafik 11">
            <a:extLst>
              <a:ext uri="{FF2B5EF4-FFF2-40B4-BE49-F238E27FC236}">
                <a16:creationId xmlns:a16="http://schemas.microsoft.com/office/drawing/2014/main" id="{87F87A3F-17AD-43CF-A86C-98DF418CFDB3}"/>
              </a:ext>
            </a:extLst>
          </p:cNvPr>
          <p:cNvPicPr>
            <a:picLocks noChangeAspect="1"/>
          </p:cNvPicPr>
          <p:nvPr userDrawn="1"/>
        </p:nvPicPr>
        <p:blipFill>
          <a:blip r:embed="rId2"/>
          <a:stretch>
            <a:fillRect/>
          </a:stretch>
        </p:blipFill>
        <p:spPr>
          <a:xfrm>
            <a:off x="2357048" y="6086484"/>
            <a:ext cx="1184071" cy="421299"/>
          </a:xfrm>
          <a:prstGeom prst="rect">
            <a:avLst/>
          </a:prstGeom>
          <a:noFill/>
        </p:spPr>
      </p:pic>
      <p:pic>
        <p:nvPicPr>
          <p:cNvPr id="13" name="Grafik 12">
            <a:extLst>
              <a:ext uri="{FF2B5EF4-FFF2-40B4-BE49-F238E27FC236}">
                <a16:creationId xmlns:a16="http://schemas.microsoft.com/office/drawing/2014/main" id="{66077599-76F2-40B2-888E-CD82281E218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20042" y="6074308"/>
            <a:ext cx="2077718" cy="478694"/>
          </a:xfrm>
          <a:prstGeom prst="rect">
            <a:avLst/>
          </a:prstGeom>
        </p:spPr>
      </p:pic>
    </p:spTree>
    <p:extLst>
      <p:ext uri="{BB962C8B-B14F-4D97-AF65-F5344CB8AC3E}">
        <p14:creationId xmlns:p14="http://schemas.microsoft.com/office/powerpoint/2010/main" val="387314161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ext und zwei Bilder">
    <p:bg>
      <p:bgPr>
        <a:solidFill>
          <a:schemeClr val="bg1"/>
        </a:solidFill>
        <a:effectLst/>
      </p:bgPr>
    </p:bg>
    <p:spTree>
      <p:nvGrpSpPr>
        <p:cNvPr id="1" name=""/>
        <p:cNvGrpSpPr/>
        <p:nvPr/>
      </p:nvGrpSpPr>
      <p:grpSpPr>
        <a:xfrm>
          <a:off x="0" y="0"/>
          <a:ext cx="0" cy="0"/>
          <a:chOff x="0" y="0"/>
          <a:chExt cx="0" cy="0"/>
        </a:xfrm>
      </p:grpSpPr>
      <p:sp>
        <p:nvSpPr>
          <p:cNvPr id="24" name="Marcador de posición de imagen 21">
            <a:extLst>
              <a:ext uri="{FF2B5EF4-FFF2-40B4-BE49-F238E27FC236}">
                <a16:creationId xmlns:a16="http://schemas.microsoft.com/office/drawing/2014/main" id="{D7A119E9-BDBB-7540-9CE5-1060673CC0C0}"/>
              </a:ext>
            </a:extLst>
          </p:cNvPr>
          <p:cNvSpPr>
            <a:spLocks noGrp="1"/>
          </p:cNvSpPr>
          <p:nvPr>
            <p:ph type="pic" sz="quarter" idx="17" hasCustomPrompt="1"/>
          </p:nvPr>
        </p:nvSpPr>
        <p:spPr>
          <a:xfrm>
            <a:off x="6208713" y="3511296"/>
            <a:ext cx="5983287" cy="3346704"/>
          </a:xfrm>
        </p:spPr>
        <p:txBody>
          <a:bodyPr lIns="360000" tIns="360000" rIns="360000" bIns="360000">
            <a:normAutofit/>
          </a:bodyPr>
          <a:lstStyle>
            <a:lvl1pPr>
              <a:defRPr sz="1800"/>
            </a:lvl1pPr>
          </a:lstStyle>
          <a:p>
            <a:r>
              <a:rPr lang="de-AT" noProof="0"/>
              <a:t>Bild</a:t>
            </a:r>
          </a:p>
        </p:txBody>
      </p:sp>
      <p:sp>
        <p:nvSpPr>
          <p:cNvPr id="2" name="Título 1">
            <a:extLst>
              <a:ext uri="{FF2B5EF4-FFF2-40B4-BE49-F238E27FC236}">
                <a16:creationId xmlns:a16="http://schemas.microsoft.com/office/drawing/2014/main" id="{472F62C2-B408-DE42-A8BE-D5B8DDB74153}"/>
              </a:ext>
            </a:extLst>
          </p:cNvPr>
          <p:cNvSpPr>
            <a:spLocks noGrp="1"/>
          </p:cNvSpPr>
          <p:nvPr>
            <p:ph type="title" hasCustomPrompt="1"/>
          </p:nvPr>
        </p:nvSpPr>
        <p:spPr>
          <a:xfrm>
            <a:off x="334963" y="333375"/>
            <a:ext cx="5399088" cy="236177"/>
          </a:xfrm>
        </p:spPr>
        <p:txBody>
          <a:bodyPr/>
          <a:lstStyle/>
          <a:p>
            <a:r>
              <a:rPr lang="de-AT" noProof="0"/>
              <a:t>Titel</a:t>
            </a:r>
          </a:p>
        </p:txBody>
      </p:sp>
      <p:sp>
        <p:nvSpPr>
          <p:cNvPr id="6" name="Marcador de número de diapositiva 5">
            <a:extLst>
              <a:ext uri="{FF2B5EF4-FFF2-40B4-BE49-F238E27FC236}">
                <a16:creationId xmlns:a16="http://schemas.microsoft.com/office/drawing/2014/main" id="{2B3A9999-E9A3-AC49-907F-8FB71EDBC176}"/>
              </a:ext>
            </a:extLst>
          </p:cNvPr>
          <p:cNvSpPr>
            <a:spLocks noGrp="1"/>
          </p:cNvSpPr>
          <p:nvPr>
            <p:ph type="sldNum" sz="quarter" idx="12"/>
          </p:nvPr>
        </p:nvSpPr>
        <p:spPr/>
        <p:txBody>
          <a:bodyPr/>
          <a:lstStyle>
            <a:lvl1pPr>
              <a:defRPr>
                <a:solidFill>
                  <a:schemeClr val="bg2"/>
                </a:solidFill>
              </a:defRPr>
            </a:lvl1pPr>
          </a:lstStyle>
          <a:p>
            <a:fld id="{6DD58E23-04B3-3D49-B751-244912192C4F}" type="slidenum">
              <a:rPr lang="de-AT" noProof="0" smtClean="0"/>
              <a:pPr/>
              <a:t>‹#›</a:t>
            </a:fld>
            <a:endParaRPr lang="de-AT" noProof="0"/>
          </a:p>
        </p:txBody>
      </p:sp>
      <p:sp>
        <p:nvSpPr>
          <p:cNvPr id="23" name="Marcador de texto 22">
            <a:extLst>
              <a:ext uri="{FF2B5EF4-FFF2-40B4-BE49-F238E27FC236}">
                <a16:creationId xmlns:a16="http://schemas.microsoft.com/office/drawing/2014/main" id="{A1000A08-2FE2-6341-B615-258F5EFBD11F}"/>
              </a:ext>
            </a:extLst>
          </p:cNvPr>
          <p:cNvSpPr>
            <a:spLocks noGrp="1"/>
          </p:cNvSpPr>
          <p:nvPr>
            <p:ph type="body" sz="quarter" idx="13" hasCustomPrompt="1"/>
          </p:nvPr>
        </p:nvSpPr>
        <p:spPr>
          <a:xfrm>
            <a:off x="334964" y="621857"/>
            <a:ext cx="5399088" cy="236178"/>
          </a:xfrm>
        </p:spPr>
        <p:txBody>
          <a:bodyPr>
            <a:noAutofit/>
          </a:bodyPr>
          <a:lstStyle>
            <a:lvl1pPr>
              <a:defRPr sz="1800"/>
            </a:lvl1pPr>
          </a:lstStyle>
          <a:p>
            <a:r>
              <a:rPr lang="de-AT" noProof="0"/>
              <a:t>Untertitel</a:t>
            </a:r>
          </a:p>
        </p:txBody>
      </p:sp>
      <p:sp>
        <p:nvSpPr>
          <p:cNvPr id="26" name="Marcador de texto 24">
            <a:extLst>
              <a:ext uri="{FF2B5EF4-FFF2-40B4-BE49-F238E27FC236}">
                <a16:creationId xmlns:a16="http://schemas.microsoft.com/office/drawing/2014/main" id="{538D80D4-6D4E-734D-844F-0E15F7CC45AB}"/>
              </a:ext>
            </a:extLst>
          </p:cNvPr>
          <p:cNvSpPr>
            <a:spLocks noGrp="1"/>
          </p:cNvSpPr>
          <p:nvPr>
            <p:ph type="body" sz="quarter" idx="14" hasCustomPrompt="1"/>
          </p:nvPr>
        </p:nvSpPr>
        <p:spPr>
          <a:xfrm>
            <a:off x="334963" y="2070100"/>
            <a:ext cx="5399088" cy="471932"/>
          </a:xfrm>
        </p:spPr>
        <p:txBody>
          <a:bodyPr>
            <a:normAutofit/>
          </a:bodyPr>
          <a:lstStyle>
            <a:lvl1pPr>
              <a:defRPr sz="2800"/>
            </a:lvl1pPr>
          </a:lstStyle>
          <a:p>
            <a:r>
              <a:rPr lang="de-AT" noProof="0" dirty="0"/>
              <a:t>Text</a:t>
            </a:r>
          </a:p>
        </p:txBody>
      </p:sp>
      <p:sp>
        <p:nvSpPr>
          <p:cNvPr id="4" name="Marcador de texto 3">
            <a:extLst>
              <a:ext uri="{FF2B5EF4-FFF2-40B4-BE49-F238E27FC236}">
                <a16:creationId xmlns:a16="http://schemas.microsoft.com/office/drawing/2014/main" id="{24FE3AAF-D90E-3E46-AA48-382D12416F8A}"/>
              </a:ext>
            </a:extLst>
          </p:cNvPr>
          <p:cNvSpPr>
            <a:spLocks noGrp="1"/>
          </p:cNvSpPr>
          <p:nvPr>
            <p:ph type="body" sz="quarter" idx="15" hasCustomPrompt="1"/>
          </p:nvPr>
        </p:nvSpPr>
        <p:spPr>
          <a:xfrm>
            <a:off x="334963" y="2816226"/>
            <a:ext cx="5399087" cy="1965324"/>
          </a:xfrm>
        </p:spPr>
        <p:txBody>
          <a:bodyPr>
            <a:normAutofit/>
          </a:bodyPr>
          <a:lstStyle>
            <a:lvl1pPr>
              <a:lnSpc>
                <a:spcPct val="100000"/>
              </a:lnSpc>
              <a:defRPr sz="1800"/>
            </a:lvl1pPr>
          </a:lstStyle>
          <a:p>
            <a:r>
              <a:rPr lang="de-AT" noProof="0"/>
              <a:t>Text</a:t>
            </a:r>
          </a:p>
        </p:txBody>
      </p:sp>
      <p:sp>
        <p:nvSpPr>
          <p:cNvPr id="22" name="Marcador de posición de imagen 21">
            <a:extLst>
              <a:ext uri="{FF2B5EF4-FFF2-40B4-BE49-F238E27FC236}">
                <a16:creationId xmlns:a16="http://schemas.microsoft.com/office/drawing/2014/main" id="{F5302125-9925-394D-9087-9EC4C4981FBE}"/>
              </a:ext>
            </a:extLst>
          </p:cNvPr>
          <p:cNvSpPr>
            <a:spLocks noGrp="1"/>
          </p:cNvSpPr>
          <p:nvPr>
            <p:ph type="pic" sz="quarter" idx="16" hasCustomPrompt="1"/>
          </p:nvPr>
        </p:nvSpPr>
        <p:spPr>
          <a:xfrm>
            <a:off x="6208713" y="0"/>
            <a:ext cx="5983287" cy="3346704"/>
          </a:xfrm>
        </p:spPr>
        <p:txBody>
          <a:bodyPr lIns="360000" tIns="360000" rIns="360000" bIns="360000">
            <a:normAutofit/>
          </a:bodyPr>
          <a:lstStyle>
            <a:lvl1pPr>
              <a:defRPr sz="1800"/>
            </a:lvl1pPr>
          </a:lstStyle>
          <a:p>
            <a:r>
              <a:rPr lang="de-AT" noProof="0"/>
              <a:t>Bild</a:t>
            </a:r>
          </a:p>
        </p:txBody>
      </p:sp>
      <p:pic>
        <p:nvPicPr>
          <p:cNvPr id="13" name="Grafik 12">
            <a:extLst>
              <a:ext uri="{FF2B5EF4-FFF2-40B4-BE49-F238E27FC236}">
                <a16:creationId xmlns:a16="http://schemas.microsoft.com/office/drawing/2014/main" id="{C7AC5CA5-CA2D-4949-93A9-421FEB82E3B1}"/>
              </a:ext>
            </a:extLst>
          </p:cNvPr>
          <p:cNvPicPr>
            <a:picLocks noChangeAspect="1"/>
          </p:cNvPicPr>
          <p:nvPr userDrawn="1"/>
        </p:nvPicPr>
        <p:blipFill>
          <a:blip r:embed="rId2"/>
          <a:stretch>
            <a:fillRect/>
          </a:stretch>
        </p:blipFill>
        <p:spPr>
          <a:xfrm>
            <a:off x="2357048" y="6086484"/>
            <a:ext cx="1184071" cy="421299"/>
          </a:xfrm>
          <a:prstGeom prst="rect">
            <a:avLst/>
          </a:prstGeom>
          <a:noFill/>
        </p:spPr>
      </p:pic>
      <p:pic>
        <p:nvPicPr>
          <p:cNvPr id="14" name="Grafik 13">
            <a:extLst>
              <a:ext uri="{FF2B5EF4-FFF2-40B4-BE49-F238E27FC236}">
                <a16:creationId xmlns:a16="http://schemas.microsoft.com/office/drawing/2014/main" id="{F9DD600E-F443-4F01-91B0-056EA6F3CA7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20042" y="6074308"/>
            <a:ext cx="2077718" cy="478694"/>
          </a:xfrm>
          <a:prstGeom prst="rect">
            <a:avLst/>
          </a:prstGeom>
        </p:spPr>
      </p:pic>
    </p:spTree>
    <p:extLst>
      <p:ext uri="{BB962C8B-B14F-4D97-AF65-F5344CB8AC3E}">
        <p14:creationId xmlns:p14="http://schemas.microsoft.com/office/powerpoint/2010/main" val="40471555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ildraster">
    <p:bg>
      <p:bgPr>
        <a:solidFill>
          <a:schemeClr val="bg1"/>
        </a:solidFill>
        <a:effectLst/>
      </p:bgPr>
    </p:bg>
    <p:spTree>
      <p:nvGrpSpPr>
        <p:cNvPr id="1" name=""/>
        <p:cNvGrpSpPr/>
        <p:nvPr/>
      </p:nvGrpSpPr>
      <p:grpSpPr>
        <a:xfrm>
          <a:off x="0" y="0"/>
          <a:ext cx="0" cy="0"/>
          <a:chOff x="0" y="0"/>
          <a:chExt cx="0" cy="0"/>
        </a:xfrm>
      </p:grpSpPr>
      <p:sp>
        <p:nvSpPr>
          <p:cNvPr id="25" name="Marcador de posición de imagen 21">
            <a:extLst>
              <a:ext uri="{FF2B5EF4-FFF2-40B4-BE49-F238E27FC236}">
                <a16:creationId xmlns:a16="http://schemas.microsoft.com/office/drawing/2014/main" id="{98ED2C86-6BC6-EF41-AAF1-8952B0BE91F6}"/>
              </a:ext>
            </a:extLst>
          </p:cNvPr>
          <p:cNvSpPr>
            <a:spLocks noGrp="1"/>
          </p:cNvSpPr>
          <p:nvPr>
            <p:ph type="pic" sz="quarter" idx="18" hasCustomPrompt="1"/>
          </p:nvPr>
        </p:nvSpPr>
        <p:spPr>
          <a:xfrm>
            <a:off x="1" y="3511296"/>
            <a:ext cx="5983287" cy="3346704"/>
          </a:xfrm>
        </p:spPr>
        <p:txBody>
          <a:bodyPr lIns="360000" tIns="360000" rIns="360000" bIns="360000">
            <a:normAutofit/>
          </a:bodyPr>
          <a:lstStyle>
            <a:lvl1pPr>
              <a:defRPr sz="1800"/>
            </a:lvl1pPr>
          </a:lstStyle>
          <a:p>
            <a:r>
              <a:rPr lang="de-AT" noProof="0"/>
              <a:t>Bild</a:t>
            </a:r>
          </a:p>
        </p:txBody>
      </p:sp>
      <p:sp>
        <p:nvSpPr>
          <p:cNvPr id="24" name="Marcador de posición de imagen 21">
            <a:extLst>
              <a:ext uri="{FF2B5EF4-FFF2-40B4-BE49-F238E27FC236}">
                <a16:creationId xmlns:a16="http://schemas.microsoft.com/office/drawing/2014/main" id="{D7A119E9-BDBB-7540-9CE5-1060673CC0C0}"/>
              </a:ext>
            </a:extLst>
          </p:cNvPr>
          <p:cNvSpPr>
            <a:spLocks noGrp="1"/>
          </p:cNvSpPr>
          <p:nvPr>
            <p:ph type="pic" sz="quarter" idx="17" hasCustomPrompt="1"/>
          </p:nvPr>
        </p:nvSpPr>
        <p:spPr>
          <a:xfrm>
            <a:off x="6208713" y="3511296"/>
            <a:ext cx="5983287" cy="3346704"/>
          </a:xfrm>
        </p:spPr>
        <p:txBody>
          <a:bodyPr lIns="360000" tIns="360000" rIns="360000" bIns="360000">
            <a:normAutofit/>
          </a:bodyPr>
          <a:lstStyle>
            <a:lvl1pPr>
              <a:defRPr sz="1800"/>
            </a:lvl1pPr>
          </a:lstStyle>
          <a:p>
            <a:r>
              <a:rPr lang="de-AT" noProof="0"/>
              <a:t>Bild</a:t>
            </a:r>
          </a:p>
        </p:txBody>
      </p:sp>
      <p:sp>
        <p:nvSpPr>
          <p:cNvPr id="22" name="Marcador de posición de imagen 21">
            <a:extLst>
              <a:ext uri="{FF2B5EF4-FFF2-40B4-BE49-F238E27FC236}">
                <a16:creationId xmlns:a16="http://schemas.microsoft.com/office/drawing/2014/main" id="{F5302125-9925-394D-9087-9EC4C4981FBE}"/>
              </a:ext>
            </a:extLst>
          </p:cNvPr>
          <p:cNvSpPr>
            <a:spLocks noGrp="1"/>
          </p:cNvSpPr>
          <p:nvPr>
            <p:ph type="pic" sz="quarter" idx="16" hasCustomPrompt="1"/>
          </p:nvPr>
        </p:nvSpPr>
        <p:spPr>
          <a:xfrm>
            <a:off x="6208713" y="0"/>
            <a:ext cx="5983287" cy="3346704"/>
          </a:xfrm>
        </p:spPr>
        <p:txBody>
          <a:bodyPr lIns="360000" tIns="360000" rIns="360000" bIns="360000">
            <a:normAutofit/>
          </a:bodyPr>
          <a:lstStyle>
            <a:lvl1pPr>
              <a:defRPr sz="1800"/>
            </a:lvl1pPr>
          </a:lstStyle>
          <a:p>
            <a:r>
              <a:rPr lang="de-AT" noProof="0"/>
              <a:t>Bild</a:t>
            </a:r>
          </a:p>
        </p:txBody>
      </p:sp>
      <p:sp>
        <p:nvSpPr>
          <p:cNvPr id="27" name="Marcador de posición de imagen 21">
            <a:extLst>
              <a:ext uri="{FF2B5EF4-FFF2-40B4-BE49-F238E27FC236}">
                <a16:creationId xmlns:a16="http://schemas.microsoft.com/office/drawing/2014/main" id="{BBE4D656-73E3-3E45-BFBE-1A4C4697230E}"/>
              </a:ext>
            </a:extLst>
          </p:cNvPr>
          <p:cNvSpPr>
            <a:spLocks noGrp="1"/>
          </p:cNvSpPr>
          <p:nvPr>
            <p:ph type="pic" sz="quarter" idx="19" hasCustomPrompt="1"/>
          </p:nvPr>
        </p:nvSpPr>
        <p:spPr>
          <a:xfrm>
            <a:off x="1" y="0"/>
            <a:ext cx="5983287" cy="3346704"/>
          </a:xfrm>
        </p:spPr>
        <p:txBody>
          <a:bodyPr lIns="360000" tIns="360000" rIns="360000" bIns="360000">
            <a:normAutofit/>
          </a:bodyPr>
          <a:lstStyle>
            <a:lvl1pPr>
              <a:defRPr sz="1800"/>
            </a:lvl1pPr>
          </a:lstStyle>
          <a:p>
            <a:r>
              <a:rPr lang="de-AT" noProof="0"/>
              <a:t>Bild</a:t>
            </a:r>
          </a:p>
        </p:txBody>
      </p:sp>
      <p:sp>
        <p:nvSpPr>
          <p:cNvPr id="2" name="Título 1">
            <a:extLst>
              <a:ext uri="{FF2B5EF4-FFF2-40B4-BE49-F238E27FC236}">
                <a16:creationId xmlns:a16="http://schemas.microsoft.com/office/drawing/2014/main" id="{472F62C2-B408-DE42-A8BE-D5B8DDB74153}"/>
              </a:ext>
            </a:extLst>
          </p:cNvPr>
          <p:cNvSpPr>
            <a:spLocks noGrp="1"/>
          </p:cNvSpPr>
          <p:nvPr>
            <p:ph type="title" hasCustomPrompt="1"/>
          </p:nvPr>
        </p:nvSpPr>
        <p:spPr>
          <a:xfrm>
            <a:off x="334963" y="333375"/>
            <a:ext cx="5399088" cy="236177"/>
          </a:xfrm>
        </p:spPr>
        <p:txBody>
          <a:bodyPr/>
          <a:lstStyle>
            <a:lvl1pPr>
              <a:defRPr>
                <a:solidFill>
                  <a:schemeClr val="bg2"/>
                </a:solidFill>
              </a:defRPr>
            </a:lvl1pPr>
          </a:lstStyle>
          <a:p>
            <a:r>
              <a:rPr lang="de-AT" noProof="0"/>
              <a:t>Titel</a:t>
            </a:r>
          </a:p>
        </p:txBody>
      </p:sp>
      <p:sp>
        <p:nvSpPr>
          <p:cNvPr id="6" name="Marcador de número de diapositiva 5">
            <a:extLst>
              <a:ext uri="{FF2B5EF4-FFF2-40B4-BE49-F238E27FC236}">
                <a16:creationId xmlns:a16="http://schemas.microsoft.com/office/drawing/2014/main" id="{2B3A9999-E9A3-AC49-907F-8FB71EDBC176}"/>
              </a:ext>
            </a:extLst>
          </p:cNvPr>
          <p:cNvSpPr>
            <a:spLocks noGrp="1"/>
          </p:cNvSpPr>
          <p:nvPr>
            <p:ph type="sldNum" sz="quarter" idx="12"/>
          </p:nvPr>
        </p:nvSpPr>
        <p:spPr/>
        <p:txBody>
          <a:bodyPr/>
          <a:lstStyle>
            <a:lvl1pPr>
              <a:defRPr>
                <a:solidFill>
                  <a:schemeClr val="bg2"/>
                </a:solidFill>
              </a:defRPr>
            </a:lvl1pPr>
          </a:lstStyle>
          <a:p>
            <a:fld id="{6DD58E23-04B3-3D49-B751-244912192C4F}" type="slidenum">
              <a:rPr lang="de-AT" noProof="0" smtClean="0"/>
              <a:pPr/>
              <a:t>‹#›</a:t>
            </a:fld>
            <a:endParaRPr lang="de-AT" noProof="0"/>
          </a:p>
        </p:txBody>
      </p:sp>
      <p:grpSp>
        <p:nvGrpSpPr>
          <p:cNvPr id="7" name="Grupo 6">
            <a:extLst>
              <a:ext uri="{FF2B5EF4-FFF2-40B4-BE49-F238E27FC236}">
                <a16:creationId xmlns:a16="http://schemas.microsoft.com/office/drawing/2014/main" id="{1BADD64B-7FBE-1A4F-AEF0-33F0F8FC71F3}"/>
              </a:ext>
            </a:extLst>
          </p:cNvPr>
          <p:cNvGrpSpPr/>
          <p:nvPr userDrawn="1"/>
        </p:nvGrpSpPr>
        <p:grpSpPr>
          <a:xfrm>
            <a:off x="334963" y="6170492"/>
            <a:ext cx="288631" cy="343019"/>
            <a:chOff x="334963" y="6170492"/>
            <a:chExt cx="288631" cy="343019"/>
          </a:xfrm>
          <a:solidFill>
            <a:schemeClr val="bg2"/>
          </a:solidFill>
        </p:grpSpPr>
        <p:sp>
          <p:nvSpPr>
            <p:cNvPr id="8" name="Forma libre 7">
              <a:extLst>
                <a:ext uri="{FF2B5EF4-FFF2-40B4-BE49-F238E27FC236}">
                  <a16:creationId xmlns:a16="http://schemas.microsoft.com/office/drawing/2014/main" id="{718CC69A-A68C-3E41-A9AC-3B8F8EC93A75}"/>
                </a:ext>
              </a:extLst>
            </p:cNvPr>
            <p:cNvSpPr/>
            <p:nvPr/>
          </p:nvSpPr>
          <p:spPr>
            <a:xfrm>
              <a:off x="334963" y="6170492"/>
              <a:ext cx="127020" cy="117956"/>
            </a:xfrm>
            <a:custGeom>
              <a:avLst/>
              <a:gdLst>
                <a:gd name="connsiteX0" fmla="*/ 811971 w 818211"/>
                <a:gd name="connsiteY0" fmla="*/ 755711 h 759829"/>
                <a:gd name="connsiteX1" fmla="*/ 811971 w 818211"/>
                <a:gd name="connsiteY1" fmla="*/ 7111 h 759829"/>
                <a:gd name="connsiteX2" fmla="*/ 7127 w 818211"/>
                <a:gd name="connsiteY2" fmla="*/ 7111 h 759829"/>
                <a:gd name="connsiteX3" fmla="*/ 63238 w 818211"/>
                <a:gd name="connsiteY3" fmla="*/ 755711 h 759829"/>
              </a:gdLst>
              <a:ahLst/>
              <a:cxnLst>
                <a:cxn ang="0">
                  <a:pos x="connsiteX0" y="connsiteY0"/>
                </a:cxn>
                <a:cxn ang="0">
                  <a:pos x="connsiteX1" y="connsiteY1"/>
                </a:cxn>
                <a:cxn ang="0">
                  <a:pos x="connsiteX2" y="connsiteY2"/>
                </a:cxn>
                <a:cxn ang="0">
                  <a:pos x="connsiteX3" y="connsiteY3"/>
                </a:cxn>
              </a:cxnLst>
              <a:rect l="l" t="t" r="r" b="b"/>
              <a:pathLst>
                <a:path w="818211" h="759829">
                  <a:moveTo>
                    <a:pt x="811971" y="755711"/>
                  </a:moveTo>
                  <a:lnTo>
                    <a:pt x="811971" y="7111"/>
                  </a:lnTo>
                  <a:lnTo>
                    <a:pt x="7127" y="7111"/>
                  </a:lnTo>
                  <a:cubicBezTo>
                    <a:pt x="6827" y="257702"/>
                    <a:pt x="25585" y="507955"/>
                    <a:pt x="63238" y="755711"/>
                  </a:cubicBezTo>
                  <a:close/>
                </a:path>
              </a:pathLst>
            </a:custGeom>
            <a:grpFill/>
            <a:ln w="9509" cap="flat">
              <a:noFill/>
              <a:prstDash val="solid"/>
              <a:miter/>
            </a:ln>
          </p:spPr>
          <p:txBody>
            <a:bodyPr rtlCol="0" anchor="ctr"/>
            <a:lstStyle/>
            <a:p>
              <a:endParaRPr lang="es-ES"/>
            </a:p>
          </p:txBody>
        </p:sp>
        <p:sp>
          <p:nvSpPr>
            <p:cNvPr id="9" name="Forma libre 8">
              <a:extLst>
                <a:ext uri="{FF2B5EF4-FFF2-40B4-BE49-F238E27FC236}">
                  <a16:creationId xmlns:a16="http://schemas.microsoft.com/office/drawing/2014/main" id="{49C2CD3A-BF82-8540-8142-D00A4D149F33}"/>
                </a:ext>
              </a:extLst>
            </p:cNvPr>
            <p:cNvSpPr/>
            <p:nvPr/>
          </p:nvSpPr>
          <p:spPr>
            <a:xfrm>
              <a:off x="350350" y="6323307"/>
              <a:ext cx="110773" cy="190204"/>
            </a:xfrm>
            <a:custGeom>
              <a:avLst/>
              <a:gdLst>
                <a:gd name="connsiteX0" fmla="*/ 712852 w 713556"/>
                <a:gd name="connsiteY0" fmla="*/ 7111 h 1225224"/>
                <a:gd name="connsiteX1" fmla="*/ 7123 w 713556"/>
                <a:gd name="connsiteY1" fmla="*/ 7111 h 1225224"/>
                <a:gd name="connsiteX2" fmla="*/ 712852 w 713556"/>
                <a:gd name="connsiteY2" fmla="*/ 1222124 h 1225224"/>
              </a:gdLst>
              <a:ahLst/>
              <a:cxnLst>
                <a:cxn ang="0">
                  <a:pos x="connsiteX0" y="connsiteY0"/>
                </a:cxn>
                <a:cxn ang="0">
                  <a:pos x="connsiteX1" y="connsiteY1"/>
                </a:cxn>
                <a:cxn ang="0">
                  <a:pos x="connsiteX2" y="connsiteY2"/>
                </a:cxn>
              </a:cxnLst>
              <a:rect l="l" t="t" r="r" b="b"/>
              <a:pathLst>
                <a:path w="713556" h="1225224">
                  <a:moveTo>
                    <a:pt x="712852" y="7111"/>
                  </a:moveTo>
                  <a:lnTo>
                    <a:pt x="7123" y="7111"/>
                  </a:lnTo>
                  <a:cubicBezTo>
                    <a:pt x="142364" y="646558"/>
                    <a:pt x="403628" y="1122700"/>
                    <a:pt x="712852" y="1222124"/>
                  </a:cubicBezTo>
                  <a:close/>
                </a:path>
              </a:pathLst>
            </a:custGeom>
            <a:grpFill/>
            <a:ln w="9509" cap="flat">
              <a:noFill/>
              <a:prstDash val="solid"/>
              <a:miter/>
            </a:ln>
          </p:spPr>
          <p:txBody>
            <a:bodyPr rtlCol="0" anchor="ctr"/>
            <a:lstStyle/>
            <a:p>
              <a:endParaRPr lang="es-ES"/>
            </a:p>
          </p:txBody>
        </p:sp>
        <p:sp>
          <p:nvSpPr>
            <p:cNvPr id="10" name="Forma libre 9">
              <a:extLst>
                <a:ext uri="{FF2B5EF4-FFF2-40B4-BE49-F238E27FC236}">
                  <a16:creationId xmlns:a16="http://schemas.microsoft.com/office/drawing/2014/main" id="{61296793-E76F-CB46-B015-0C10A06D3A63}"/>
                </a:ext>
              </a:extLst>
            </p:cNvPr>
            <p:cNvSpPr/>
            <p:nvPr/>
          </p:nvSpPr>
          <p:spPr>
            <a:xfrm>
              <a:off x="496574" y="6170492"/>
              <a:ext cx="127020" cy="117956"/>
            </a:xfrm>
            <a:custGeom>
              <a:avLst/>
              <a:gdLst>
                <a:gd name="connsiteX0" fmla="*/ 7123 w 818211"/>
                <a:gd name="connsiteY0" fmla="*/ 755711 h 759829"/>
                <a:gd name="connsiteX1" fmla="*/ 7123 w 818211"/>
                <a:gd name="connsiteY1" fmla="*/ 7111 h 759829"/>
                <a:gd name="connsiteX2" fmla="*/ 811968 w 818211"/>
                <a:gd name="connsiteY2" fmla="*/ 7111 h 759829"/>
                <a:gd name="connsiteX3" fmla="*/ 755856 w 818211"/>
                <a:gd name="connsiteY3" fmla="*/ 755711 h 759829"/>
              </a:gdLst>
              <a:ahLst/>
              <a:cxnLst>
                <a:cxn ang="0">
                  <a:pos x="connsiteX0" y="connsiteY0"/>
                </a:cxn>
                <a:cxn ang="0">
                  <a:pos x="connsiteX1" y="connsiteY1"/>
                </a:cxn>
                <a:cxn ang="0">
                  <a:pos x="connsiteX2" y="connsiteY2"/>
                </a:cxn>
                <a:cxn ang="0">
                  <a:pos x="connsiteX3" y="connsiteY3"/>
                </a:cxn>
              </a:cxnLst>
              <a:rect l="l" t="t" r="r" b="b"/>
              <a:pathLst>
                <a:path w="818211" h="759829">
                  <a:moveTo>
                    <a:pt x="7123" y="755711"/>
                  </a:moveTo>
                  <a:lnTo>
                    <a:pt x="7123" y="7111"/>
                  </a:lnTo>
                  <a:lnTo>
                    <a:pt x="811968" y="7111"/>
                  </a:lnTo>
                  <a:cubicBezTo>
                    <a:pt x="812267" y="257702"/>
                    <a:pt x="793510" y="507955"/>
                    <a:pt x="755856" y="755711"/>
                  </a:cubicBezTo>
                  <a:close/>
                </a:path>
              </a:pathLst>
            </a:custGeom>
            <a:grpFill/>
            <a:ln w="9509" cap="flat">
              <a:noFill/>
              <a:prstDash val="solid"/>
              <a:miter/>
            </a:ln>
          </p:spPr>
          <p:txBody>
            <a:bodyPr rtlCol="0" anchor="ctr"/>
            <a:lstStyle/>
            <a:p>
              <a:endParaRPr lang="es-ES"/>
            </a:p>
          </p:txBody>
        </p:sp>
        <p:sp>
          <p:nvSpPr>
            <p:cNvPr id="11" name="Forma libre 10">
              <a:extLst>
                <a:ext uri="{FF2B5EF4-FFF2-40B4-BE49-F238E27FC236}">
                  <a16:creationId xmlns:a16="http://schemas.microsoft.com/office/drawing/2014/main" id="{908FF256-78AC-B445-A52C-1D2DFF8D5189}"/>
                </a:ext>
              </a:extLst>
            </p:cNvPr>
            <p:cNvSpPr/>
            <p:nvPr/>
          </p:nvSpPr>
          <p:spPr>
            <a:xfrm>
              <a:off x="496574" y="6323307"/>
              <a:ext cx="110773" cy="190204"/>
            </a:xfrm>
            <a:custGeom>
              <a:avLst/>
              <a:gdLst>
                <a:gd name="connsiteX0" fmla="*/ 7123 w 713556"/>
                <a:gd name="connsiteY0" fmla="*/ 7111 h 1225224"/>
                <a:gd name="connsiteX1" fmla="*/ 712852 w 713556"/>
                <a:gd name="connsiteY1" fmla="*/ 7111 h 1225224"/>
                <a:gd name="connsiteX2" fmla="*/ 7123 w 713556"/>
                <a:gd name="connsiteY2" fmla="*/ 1222124 h 1225224"/>
              </a:gdLst>
              <a:ahLst/>
              <a:cxnLst>
                <a:cxn ang="0">
                  <a:pos x="connsiteX0" y="connsiteY0"/>
                </a:cxn>
                <a:cxn ang="0">
                  <a:pos x="connsiteX1" y="connsiteY1"/>
                </a:cxn>
                <a:cxn ang="0">
                  <a:pos x="connsiteX2" y="connsiteY2"/>
                </a:cxn>
              </a:cxnLst>
              <a:rect l="l" t="t" r="r" b="b"/>
              <a:pathLst>
                <a:path w="713556" h="1225224">
                  <a:moveTo>
                    <a:pt x="7123" y="7111"/>
                  </a:moveTo>
                  <a:lnTo>
                    <a:pt x="712852" y="7111"/>
                  </a:lnTo>
                  <a:cubicBezTo>
                    <a:pt x="577615" y="646558"/>
                    <a:pt x="316351" y="1122700"/>
                    <a:pt x="7123" y="1222124"/>
                  </a:cubicBezTo>
                  <a:close/>
                </a:path>
              </a:pathLst>
            </a:custGeom>
            <a:grpFill/>
            <a:ln w="9509" cap="flat">
              <a:noFill/>
              <a:prstDash val="solid"/>
              <a:miter/>
            </a:ln>
          </p:spPr>
          <p:txBody>
            <a:bodyPr rtlCol="0" anchor="ctr"/>
            <a:lstStyle/>
            <a:p>
              <a:endParaRPr lang="es-ES"/>
            </a:p>
          </p:txBody>
        </p:sp>
      </p:grpSp>
      <p:grpSp>
        <p:nvGrpSpPr>
          <p:cNvPr id="12" name="Grupo 11">
            <a:extLst>
              <a:ext uri="{FF2B5EF4-FFF2-40B4-BE49-F238E27FC236}">
                <a16:creationId xmlns:a16="http://schemas.microsoft.com/office/drawing/2014/main" id="{0818B331-741B-BA43-97D1-154B88E5F88A}"/>
              </a:ext>
            </a:extLst>
          </p:cNvPr>
          <p:cNvGrpSpPr/>
          <p:nvPr userDrawn="1"/>
        </p:nvGrpSpPr>
        <p:grpSpPr>
          <a:xfrm>
            <a:off x="713181" y="6166962"/>
            <a:ext cx="482421" cy="342893"/>
            <a:chOff x="713181" y="6166962"/>
            <a:chExt cx="482421" cy="342893"/>
          </a:xfrm>
          <a:solidFill>
            <a:schemeClr val="bg2"/>
          </a:solidFill>
        </p:grpSpPr>
        <p:sp>
          <p:nvSpPr>
            <p:cNvPr id="13" name="Forma libre 12">
              <a:extLst>
                <a:ext uri="{FF2B5EF4-FFF2-40B4-BE49-F238E27FC236}">
                  <a16:creationId xmlns:a16="http://schemas.microsoft.com/office/drawing/2014/main" id="{8CD631B1-744A-814A-9490-47385B3E79AB}"/>
                </a:ext>
              </a:extLst>
            </p:cNvPr>
            <p:cNvSpPr/>
            <p:nvPr/>
          </p:nvSpPr>
          <p:spPr>
            <a:xfrm>
              <a:off x="717526" y="6166962"/>
              <a:ext cx="93049" cy="156292"/>
            </a:xfrm>
            <a:custGeom>
              <a:avLst/>
              <a:gdLst>
                <a:gd name="connsiteX0" fmla="*/ 271633 w 599387"/>
                <a:gd name="connsiteY0" fmla="*/ 1004982 h 1006773"/>
                <a:gd name="connsiteX1" fmla="*/ 135564 w 599387"/>
                <a:gd name="connsiteY1" fmla="*/ 985305 h 1006773"/>
                <a:gd name="connsiteX2" fmla="*/ 7123 w 599387"/>
                <a:gd name="connsiteY2" fmla="*/ 923731 h 1006773"/>
                <a:gd name="connsiteX3" fmla="*/ 32544 w 599387"/>
                <a:gd name="connsiteY3" fmla="*/ 759960 h 1006773"/>
                <a:gd name="connsiteX4" fmla="*/ 38907 w 599387"/>
                <a:gd name="connsiteY4" fmla="*/ 759960 h 1006773"/>
                <a:gd name="connsiteX5" fmla="*/ 160352 w 599387"/>
                <a:gd name="connsiteY5" fmla="*/ 824070 h 1006773"/>
                <a:gd name="connsiteX6" fmla="*/ 271628 w 599387"/>
                <a:gd name="connsiteY6" fmla="*/ 842477 h 1006773"/>
                <a:gd name="connsiteX7" fmla="*/ 419160 w 599387"/>
                <a:gd name="connsiteY7" fmla="*/ 733296 h 1006773"/>
                <a:gd name="connsiteX8" fmla="*/ 398179 w 599387"/>
                <a:gd name="connsiteY8" fmla="*/ 664742 h 1006773"/>
                <a:gd name="connsiteX9" fmla="*/ 323773 w 599387"/>
                <a:gd name="connsiteY9" fmla="*/ 605071 h 1006773"/>
                <a:gd name="connsiteX10" fmla="*/ 205499 w 599387"/>
                <a:gd name="connsiteY10" fmla="*/ 539061 h 1006773"/>
                <a:gd name="connsiteX11" fmla="*/ 61161 w 599387"/>
                <a:gd name="connsiteY11" fmla="*/ 417813 h 1006773"/>
                <a:gd name="connsiteX12" fmla="*/ 18558 w 599387"/>
                <a:gd name="connsiteY12" fmla="*/ 272450 h 1006773"/>
                <a:gd name="connsiteX13" fmla="*/ 101227 w 599387"/>
                <a:gd name="connsiteY13" fmla="*/ 78210 h 1006773"/>
                <a:gd name="connsiteX14" fmla="*/ 322499 w 599387"/>
                <a:gd name="connsiteY14" fmla="*/ 7118 h 1006773"/>
                <a:gd name="connsiteX15" fmla="*/ 556505 w 599387"/>
                <a:gd name="connsiteY15" fmla="*/ 69320 h 1006773"/>
                <a:gd name="connsiteX16" fmla="*/ 531053 w 599387"/>
                <a:gd name="connsiteY16" fmla="*/ 226745 h 1006773"/>
                <a:gd name="connsiteX17" fmla="*/ 524708 w 599387"/>
                <a:gd name="connsiteY17" fmla="*/ 226745 h 1006773"/>
                <a:gd name="connsiteX18" fmla="*/ 429329 w 599387"/>
                <a:gd name="connsiteY18" fmla="*/ 184219 h 1006773"/>
                <a:gd name="connsiteX19" fmla="*/ 326323 w 599387"/>
                <a:gd name="connsiteY19" fmla="*/ 169619 h 1006773"/>
                <a:gd name="connsiteX20" fmla="*/ 197872 w 599387"/>
                <a:gd name="connsiteY20" fmla="*/ 267374 h 1006773"/>
                <a:gd name="connsiteX21" fmla="*/ 220125 w 599387"/>
                <a:gd name="connsiteY21" fmla="*/ 332120 h 1006773"/>
                <a:gd name="connsiteX22" fmla="*/ 307234 w 599387"/>
                <a:gd name="connsiteY22" fmla="*/ 396867 h 1006773"/>
                <a:gd name="connsiteX23" fmla="*/ 411533 w 599387"/>
                <a:gd name="connsiteY23" fmla="*/ 454000 h 1006773"/>
                <a:gd name="connsiteX24" fmla="*/ 553959 w 599387"/>
                <a:gd name="connsiteY24" fmla="*/ 571430 h 1006773"/>
                <a:gd name="connsiteX25" fmla="*/ 598464 w 599387"/>
                <a:gd name="connsiteY25" fmla="*/ 724415 h 1006773"/>
                <a:gd name="connsiteX26" fmla="*/ 509456 w 599387"/>
                <a:gd name="connsiteY26" fmla="*/ 930717 h 1006773"/>
                <a:gd name="connsiteX27" fmla="*/ 271633 w 599387"/>
                <a:gd name="connsiteY27" fmla="*/ 1004982 h 1006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99387" h="1006773">
                  <a:moveTo>
                    <a:pt x="271633" y="1004982"/>
                  </a:moveTo>
                  <a:cubicBezTo>
                    <a:pt x="225551" y="1005184"/>
                    <a:pt x="179694" y="998552"/>
                    <a:pt x="135564" y="985305"/>
                  </a:cubicBezTo>
                  <a:cubicBezTo>
                    <a:pt x="89995" y="971082"/>
                    <a:pt x="46732" y="950342"/>
                    <a:pt x="7123" y="923731"/>
                  </a:cubicBezTo>
                  <a:lnTo>
                    <a:pt x="32544" y="759960"/>
                  </a:lnTo>
                  <a:lnTo>
                    <a:pt x="38907" y="759960"/>
                  </a:lnTo>
                  <a:cubicBezTo>
                    <a:pt x="75349" y="788213"/>
                    <a:pt x="116446" y="809909"/>
                    <a:pt x="160352" y="824070"/>
                  </a:cubicBezTo>
                  <a:cubicBezTo>
                    <a:pt x="196331" y="835655"/>
                    <a:pt x="233829" y="841858"/>
                    <a:pt x="271628" y="842477"/>
                  </a:cubicBezTo>
                  <a:cubicBezTo>
                    <a:pt x="369980" y="842477"/>
                    <a:pt x="419158" y="806083"/>
                    <a:pt x="419160" y="733296"/>
                  </a:cubicBezTo>
                  <a:cubicBezTo>
                    <a:pt x="419433" y="708829"/>
                    <a:pt x="412103" y="684879"/>
                    <a:pt x="398179" y="664742"/>
                  </a:cubicBezTo>
                  <a:cubicBezTo>
                    <a:pt x="384182" y="644431"/>
                    <a:pt x="359380" y="624541"/>
                    <a:pt x="323773" y="605071"/>
                  </a:cubicBezTo>
                  <a:lnTo>
                    <a:pt x="205499" y="539061"/>
                  </a:lnTo>
                  <a:cubicBezTo>
                    <a:pt x="137662" y="500977"/>
                    <a:pt x="89549" y="460561"/>
                    <a:pt x="61161" y="417813"/>
                  </a:cubicBezTo>
                  <a:cubicBezTo>
                    <a:pt x="32645" y="374736"/>
                    <a:pt x="17798" y="324078"/>
                    <a:pt x="18558" y="272450"/>
                  </a:cubicBezTo>
                  <a:cubicBezTo>
                    <a:pt x="18558" y="190367"/>
                    <a:pt x="46114" y="125621"/>
                    <a:pt x="101227" y="78210"/>
                  </a:cubicBezTo>
                  <a:cubicBezTo>
                    <a:pt x="156323" y="30820"/>
                    <a:pt x="230081" y="7123"/>
                    <a:pt x="322499" y="7118"/>
                  </a:cubicBezTo>
                  <a:cubicBezTo>
                    <a:pt x="404661" y="6658"/>
                    <a:pt x="485452" y="28133"/>
                    <a:pt x="556505" y="69320"/>
                  </a:cubicBezTo>
                  <a:lnTo>
                    <a:pt x="531053" y="226745"/>
                  </a:lnTo>
                  <a:lnTo>
                    <a:pt x="524708" y="226745"/>
                  </a:lnTo>
                  <a:cubicBezTo>
                    <a:pt x="495577" y="207243"/>
                    <a:pt x="463319" y="192861"/>
                    <a:pt x="429329" y="184219"/>
                  </a:cubicBezTo>
                  <a:cubicBezTo>
                    <a:pt x="395777" y="174898"/>
                    <a:pt x="361149" y="169990"/>
                    <a:pt x="326323" y="169619"/>
                  </a:cubicBezTo>
                  <a:cubicBezTo>
                    <a:pt x="240668" y="169619"/>
                    <a:pt x="197851" y="202204"/>
                    <a:pt x="197872" y="267374"/>
                  </a:cubicBezTo>
                  <a:cubicBezTo>
                    <a:pt x="197785" y="290840"/>
                    <a:pt x="205625" y="313651"/>
                    <a:pt x="220125" y="332120"/>
                  </a:cubicBezTo>
                  <a:cubicBezTo>
                    <a:pt x="234947" y="351600"/>
                    <a:pt x="263983" y="373183"/>
                    <a:pt x="307234" y="396867"/>
                  </a:cubicBezTo>
                  <a:lnTo>
                    <a:pt x="411533" y="454000"/>
                  </a:lnTo>
                  <a:cubicBezTo>
                    <a:pt x="476785" y="489545"/>
                    <a:pt x="524260" y="528689"/>
                    <a:pt x="553959" y="571430"/>
                  </a:cubicBezTo>
                  <a:cubicBezTo>
                    <a:pt x="584342" y="616577"/>
                    <a:pt x="599896" y="670045"/>
                    <a:pt x="598464" y="724415"/>
                  </a:cubicBezTo>
                  <a:cubicBezTo>
                    <a:pt x="598464" y="812448"/>
                    <a:pt x="568795" y="881215"/>
                    <a:pt x="509456" y="930717"/>
                  </a:cubicBezTo>
                  <a:cubicBezTo>
                    <a:pt x="450078" y="980227"/>
                    <a:pt x="370804" y="1004982"/>
                    <a:pt x="271633" y="1004982"/>
                  </a:cubicBezTo>
                  <a:close/>
                </a:path>
              </a:pathLst>
            </a:custGeom>
            <a:grpFill/>
            <a:ln w="9509" cap="flat">
              <a:noFill/>
              <a:prstDash val="solid"/>
              <a:miter/>
            </a:ln>
          </p:spPr>
          <p:txBody>
            <a:bodyPr rtlCol="0" anchor="ctr"/>
            <a:lstStyle/>
            <a:p>
              <a:endParaRPr lang="es-ES"/>
            </a:p>
          </p:txBody>
        </p:sp>
        <p:sp>
          <p:nvSpPr>
            <p:cNvPr id="14" name="Forma libre 13">
              <a:extLst>
                <a:ext uri="{FF2B5EF4-FFF2-40B4-BE49-F238E27FC236}">
                  <a16:creationId xmlns:a16="http://schemas.microsoft.com/office/drawing/2014/main" id="{C5C1DF13-6C53-1C4E-824B-6F3AA73201AD}"/>
                </a:ext>
              </a:extLst>
            </p:cNvPr>
            <p:cNvSpPr/>
            <p:nvPr/>
          </p:nvSpPr>
          <p:spPr>
            <a:xfrm>
              <a:off x="818798" y="6189825"/>
              <a:ext cx="69418" cy="129752"/>
            </a:xfrm>
            <a:custGeom>
              <a:avLst/>
              <a:gdLst>
                <a:gd name="connsiteX0" fmla="*/ 211879 w 447162"/>
                <a:gd name="connsiteY0" fmla="*/ 834859 h 835811"/>
                <a:gd name="connsiteX1" fmla="*/ 142565 w 447162"/>
                <a:gd name="connsiteY1" fmla="*/ 689496 h 835811"/>
                <a:gd name="connsiteX2" fmla="*/ 119042 w 447162"/>
                <a:gd name="connsiteY2" fmla="*/ 503504 h 835811"/>
                <a:gd name="connsiteX3" fmla="*/ 119042 w 447162"/>
                <a:gd name="connsiteY3" fmla="*/ 344810 h 835811"/>
                <a:gd name="connsiteX4" fmla="*/ 7123 w 447162"/>
                <a:gd name="connsiteY4" fmla="*/ 344810 h 835811"/>
                <a:gd name="connsiteX5" fmla="*/ 7123 w 447162"/>
                <a:gd name="connsiteY5" fmla="*/ 196277 h 835811"/>
                <a:gd name="connsiteX6" fmla="*/ 119042 w 447162"/>
                <a:gd name="connsiteY6" fmla="*/ 196277 h 835811"/>
                <a:gd name="connsiteX7" fmla="*/ 119042 w 447162"/>
                <a:gd name="connsiteY7" fmla="*/ 7111 h 835811"/>
                <a:gd name="connsiteX8" fmla="*/ 294532 w 447162"/>
                <a:gd name="connsiteY8" fmla="*/ 7111 h 835811"/>
                <a:gd name="connsiteX9" fmla="*/ 294532 w 447162"/>
                <a:gd name="connsiteY9" fmla="*/ 196277 h 835811"/>
                <a:gd name="connsiteX10" fmla="*/ 444599 w 447162"/>
                <a:gd name="connsiteY10" fmla="*/ 196277 h 835811"/>
                <a:gd name="connsiteX11" fmla="*/ 419162 w 447162"/>
                <a:gd name="connsiteY11" fmla="*/ 344812 h 835811"/>
                <a:gd name="connsiteX12" fmla="*/ 294528 w 447162"/>
                <a:gd name="connsiteY12" fmla="*/ 344812 h 835811"/>
                <a:gd name="connsiteX13" fmla="*/ 294528 w 447162"/>
                <a:gd name="connsiteY13" fmla="*/ 489541 h 835811"/>
                <a:gd name="connsiteX14" fmla="*/ 324422 w 447162"/>
                <a:gd name="connsiteY14" fmla="*/ 677436 h 835811"/>
                <a:gd name="connsiteX15" fmla="*/ 407718 w 447162"/>
                <a:gd name="connsiteY15" fmla="*/ 825971 h 835811"/>
                <a:gd name="connsiteX16" fmla="*/ 407718 w 447162"/>
                <a:gd name="connsiteY16" fmla="*/ 834861 h 835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7162" h="835811">
                  <a:moveTo>
                    <a:pt x="211879" y="834859"/>
                  </a:moveTo>
                  <a:cubicBezTo>
                    <a:pt x="180508" y="790782"/>
                    <a:pt x="157054" y="741595"/>
                    <a:pt x="142565" y="689496"/>
                  </a:cubicBezTo>
                  <a:cubicBezTo>
                    <a:pt x="126095" y="628893"/>
                    <a:pt x="118178" y="566291"/>
                    <a:pt x="119042" y="503504"/>
                  </a:cubicBezTo>
                  <a:lnTo>
                    <a:pt x="119042" y="344810"/>
                  </a:lnTo>
                  <a:lnTo>
                    <a:pt x="7123" y="344810"/>
                  </a:lnTo>
                  <a:lnTo>
                    <a:pt x="7123" y="196277"/>
                  </a:lnTo>
                  <a:lnTo>
                    <a:pt x="119042" y="196277"/>
                  </a:lnTo>
                  <a:lnTo>
                    <a:pt x="119042" y="7111"/>
                  </a:lnTo>
                  <a:lnTo>
                    <a:pt x="294532" y="7111"/>
                  </a:lnTo>
                  <a:lnTo>
                    <a:pt x="294532" y="196277"/>
                  </a:lnTo>
                  <a:lnTo>
                    <a:pt x="444599" y="196277"/>
                  </a:lnTo>
                  <a:lnTo>
                    <a:pt x="419162" y="344812"/>
                  </a:lnTo>
                  <a:lnTo>
                    <a:pt x="294528" y="344812"/>
                  </a:lnTo>
                  <a:lnTo>
                    <a:pt x="294528" y="489541"/>
                  </a:lnTo>
                  <a:cubicBezTo>
                    <a:pt x="293207" y="553450"/>
                    <a:pt x="303331" y="617081"/>
                    <a:pt x="324422" y="677436"/>
                  </a:cubicBezTo>
                  <a:cubicBezTo>
                    <a:pt x="344423" y="730905"/>
                    <a:pt x="372515" y="780998"/>
                    <a:pt x="407718" y="825971"/>
                  </a:cubicBezTo>
                  <a:lnTo>
                    <a:pt x="407718" y="834861"/>
                  </a:lnTo>
                  <a:close/>
                </a:path>
              </a:pathLst>
            </a:custGeom>
            <a:grpFill/>
            <a:ln w="9509" cap="flat">
              <a:noFill/>
              <a:prstDash val="solid"/>
              <a:miter/>
            </a:ln>
          </p:spPr>
          <p:txBody>
            <a:bodyPr rtlCol="0" anchor="ctr"/>
            <a:lstStyle/>
            <a:p>
              <a:endParaRPr lang="es-ES"/>
            </a:p>
          </p:txBody>
        </p:sp>
        <p:sp>
          <p:nvSpPr>
            <p:cNvPr id="15" name="Forma libre 14">
              <a:extLst>
                <a:ext uri="{FF2B5EF4-FFF2-40B4-BE49-F238E27FC236}">
                  <a16:creationId xmlns:a16="http://schemas.microsoft.com/office/drawing/2014/main" id="{44F1A44E-5B5D-2E43-A1B0-E62E6D028A62}"/>
                </a:ext>
              </a:extLst>
            </p:cNvPr>
            <p:cNvSpPr/>
            <p:nvPr/>
          </p:nvSpPr>
          <p:spPr>
            <a:xfrm>
              <a:off x="895793" y="6216824"/>
              <a:ext cx="97480" cy="104686"/>
            </a:xfrm>
            <a:custGeom>
              <a:avLst/>
              <a:gdLst>
                <a:gd name="connsiteX0" fmla="*/ 209337 w 627929"/>
                <a:gd name="connsiteY0" fmla="*/ 671096 h 674348"/>
                <a:gd name="connsiteX1" fmla="*/ 61812 w 627929"/>
                <a:gd name="connsiteY1" fmla="*/ 621585 h 674348"/>
                <a:gd name="connsiteX2" fmla="*/ 7123 w 627929"/>
                <a:gd name="connsiteY2" fmla="*/ 483201 h 674348"/>
                <a:gd name="connsiteX3" fmla="*/ 70710 w 627929"/>
                <a:gd name="connsiteY3" fmla="*/ 341011 h 674348"/>
                <a:gd name="connsiteX4" fmla="*/ 242401 w 627929"/>
                <a:gd name="connsiteY4" fmla="*/ 278800 h 674348"/>
                <a:gd name="connsiteX5" fmla="*/ 420433 w 627929"/>
                <a:gd name="connsiteY5" fmla="*/ 261028 h 674348"/>
                <a:gd name="connsiteX6" fmla="*/ 420433 w 627929"/>
                <a:gd name="connsiteY6" fmla="*/ 259759 h 674348"/>
                <a:gd name="connsiteX7" fmla="*/ 391826 w 627929"/>
                <a:gd name="connsiteY7" fmla="*/ 181046 h 674348"/>
                <a:gd name="connsiteX8" fmla="*/ 286905 w 627929"/>
                <a:gd name="connsiteY8" fmla="*/ 154383 h 674348"/>
                <a:gd name="connsiteX9" fmla="*/ 170548 w 627929"/>
                <a:gd name="connsiteY9" fmla="*/ 167714 h 674348"/>
                <a:gd name="connsiteX10" fmla="*/ 75797 w 627929"/>
                <a:gd name="connsiteY10" fmla="*/ 198819 h 674348"/>
                <a:gd name="connsiteX11" fmla="*/ 68171 w 627929"/>
                <a:gd name="connsiteY11" fmla="*/ 198819 h 674348"/>
                <a:gd name="connsiteX12" fmla="*/ 93607 w 627929"/>
                <a:gd name="connsiteY12" fmla="*/ 47738 h 674348"/>
                <a:gd name="connsiteX13" fmla="*/ 194076 w 627929"/>
                <a:gd name="connsiteY13" fmla="*/ 19179 h 674348"/>
                <a:gd name="connsiteX14" fmla="*/ 319977 w 627929"/>
                <a:gd name="connsiteY14" fmla="*/ 7117 h 674348"/>
                <a:gd name="connsiteX15" fmla="*/ 531088 w 627929"/>
                <a:gd name="connsiteY15" fmla="*/ 74401 h 674348"/>
                <a:gd name="connsiteX16" fmla="*/ 598488 w 627929"/>
                <a:gd name="connsiteY16" fmla="*/ 269910 h 674348"/>
                <a:gd name="connsiteX17" fmla="*/ 598488 w 627929"/>
                <a:gd name="connsiteY17" fmla="*/ 473042 h 674348"/>
                <a:gd name="connsiteX18" fmla="*/ 605486 w 627929"/>
                <a:gd name="connsiteY18" fmla="*/ 570797 h 674348"/>
                <a:gd name="connsiteX19" fmla="*/ 629010 w 627929"/>
                <a:gd name="connsiteY19" fmla="*/ 652047 h 674348"/>
                <a:gd name="connsiteX20" fmla="*/ 629010 w 627929"/>
                <a:gd name="connsiteY20" fmla="*/ 660937 h 674348"/>
                <a:gd name="connsiteX21" fmla="*/ 462411 w 627929"/>
                <a:gd name="connsiteY21" fmla="*/ 660937 h 674348"/>
                <a:gd name="connsiteX22" fmla="*/ 448414 w 627929"/>
                <a:gd name="connsiteY22" fmla="*/ 613329 h 674348"/>
                <a:gd name="connsiteX23" fmla="*/ 440787 w 627929"/>
                <a:gd name="connsiteY23" fmla="*/ 560645 h 674348"/>
                <a:gd name="connsiteX24" fmla="*/ 433160 w 627929"/>
                <a:gd name="connsiteY24" fmla="*/ 560645 h 674348"/>
                <a:gd name="connsiteX25" fmla="*/ 349221 w 627929"/>
                <a:gd name="connsiteY25" fmla="*/ 639357 h 674348"/>
                <a:gd name="connsiteX26" fmla="*/ 209337 w 627929"/>
                <a:gd name="connsiteY26" fmla="*/ 671096 h 674348"/>
                <a:gd name="connsiteX27" fmla="*/ 187713 w 627929"/>
                <a:gd name="connsiteY27" fmla="*/ 470501 h 674348"/>
                <a:gd name="connsiteX28" fmla="*/ 206151 w 627929"/>
                <a:gd name="connsiteY28" fmla="*/ 517475 h 674348"/>
                <a:gd name="connsiteX29" fmla="*/ 266553 w 627929"/>
                <a:gd name="connsiteY29" fmla="*/ 536517 h 674348"/>
                <a:gd name="connsiteX30" fmla="*/ 376557 w 627929"/>
                <a:gd name="connsiteY30" fmla="*/ 497799 h 674348"/>
                <a:gd name="connsiteX31" fmla="*/ 420433 w 627929"/>
                <a:gd name="connsiteY31" fmla="*/ 395595 h 674348"/>
                <a:gd name="connsiteX32" fmla="*/ 420433 w 627929"/>
                <a:gd name="connsiteY32" fmla="*/ 380361 h 674348"/>
                <a:gd name="connsiteX33" fmla="*/ 285640 w 627929"/>
                <a:gd name="connsiteY33" fmla="*/ 395598 h 674348"/>
                <a:gd name="connsiteX34" fmla="*/ 211240 w 627929"/>
                <a:gd name="connsiteY34" fmla="*/ 417823 h 674348"/>
                <a:gd name="connsiteX35" fmla="*/ 187716 w 627929"/>
                <a:gd name="connsiteY35" fmla="*/ 470504 h 674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27929" h="674348">
                  <a:moveTo>
                    <a:pt x="209337" y="671096"/>
                  </a:moveTo>
                  <a:cubicBezTo>
                    <a:pt x="147432" y="671096"/>
                    <a:pt x="98257" y="654592"/>
                    <a:pt x="61812" y="621585"/>
                  </a:cubicBezTo>
                  <a:cubicBezTo>
                    <a:pt x="25341" y="588569"/>
                    <a:pt x="7112" y="542441"/>
                    <a:pt x="7123" y="483201"/>
                  </a:cubicBezTo>
                  <a:cubicBezTo>
                    <a:pt x="7123" y="423114"/>
                    <a:pt x="28319" y="375718"/>
                    <a:pt x="70710" y="341011"/>
                  </a:cubicBezTo>
                  <a:cubicBezTo>
                    <a:pt x="113096" y="306318"/>
                    <a:pt x="170327" y="285581"/>
                    <a:pt x="242401" y="278800"/>
                  </a:cubicBezTo>
                  <a:lnTo>
                    <a:pt x="420433" y="261028"/>
                  </a:lnTo>
                  <a:lnTo>
                    <a:pt x="420433" y="259759"/>
                  </a:lnTo>
                  <a:cubicBezTo>
                    <a:pt x="420433" y="225060"/>
                    <a:pt x="410898" y="198822"/>
                    <a:pt x="391826" y="181046"/>
                  </a:cubicBezTo>
                  <a:cubicBezTo>
                    <a:pt x="372753" y="163270"/>
                    <a:pt x="337780" y="154382"/>
                    <a:pt x="286905" y="154383"/>
                  </a:cubicBezTo>
                  <a:cubicBezTo>
                    <a:pt x="247744" y="154497"/>
                    <a:pt x="208717" y="158968"/>
                    <a:pt x="170548" y="167714"/>
                  </a:cubicBezTo>
                  <a:cubicBezTo>
                    <a:pt x="137854" y="174346"/>
                    <a:pt x="106053" y="184785"/>
                    <a:pt x="75797" y="198819"/>
                  </a:cubicBezTo>
                  <a:lnTo>
                    <a:pt x="68171" y="198819"/>
                  </a:lnTo>
                  <a:lnTo>
                    <a:pt x="93607" y="47738"/>
                  </a:lnTo>
                  <a:cubicBezTo>
                    <a:pt x="126155" y="35183"/>
                    <a:pt x="159785" y="25624"/>
                    <a:pt x="194076" y="19179"/>
                  </a:cubicBezTo>
                  <a:cubicBezTo>
                    <a:pt x="235536" y="10983"/>
                    <a:pt x="277712" y="6942"/>
                    <a:pt x="319977" y="7117"/>
                  </a:cubicBezTo>
                  <a:cubicBezTo>
                    <a:pt x="415780" y="7117"/>
                    <a:pt x="486151" y="29545"/>
                    <a:pt x="531088" y="74401"/>
                  </a:cubicBezTo>
                  <a:cubicBezTo>
                    <a:pt x="576017" y="119275"/>
                    <a:pt x="598483" y="184445"/>
                    <a:pt x="598488" y="269910"/>
                  </a:cubicBezTo>
                  <a:lnTo>
                    <a:pt x="598488" y="473042"/>
                  </a:lnTo>
                  <a:cubicBezTo>
                    <a:pt x="598461" y="505753"/>
                    <a:pt x="600800" y="538422"/>
                    <a:pt x="605486" y="570797"/>
                  </a:cubicBezTo>
                  <a:cubicBezTo>
                    <a:pt x="608950" y="598957"/>
                    <a:pt x="616891" y="626385"/>
                    <a:pt x="629010" y="652047"/>
                  </a:cubicBezTo>
                  <a:lnTo>
                    <a:pt x="629010" y="660937"/>
                  </a:lnTo>
                  <a:lnTo>
                    <a:pt x="462411" y="660937"/>
                  </a:lnTo>
                  <a:cubicBezTo>
                    <a:pt x="456487" y="645464"/>
                    <a:pt x="451807" y="629544"/>
                    <a:pt x="448414" y="613329"/>
                  </a:cubicBezTo>
                  <a:cubicBezTo>
                    <a:pt x="444408" y="596010"/>
                    <a:pt x="441857" y="578387"/>
                    <a:pt x="440787" y="560645"/>
                  </a:cubicBezTo>
                  <a:lnTo>
                    <a:pt x="433160" y="560645"/>
                  </a:lnTo>
                  <a:cubicBezTo>
                    <a:pt x="417045" y="591967"/>
                    <a:pt x="389065" y="618205"/>
                    <a:pt x="349221" y="639357"/>
                  </a:cubicBezTo>
                  <a:cubicBezTo>
                    <a:pt x="305939" y="661320"/>
                    <a:pt x="257877" y="672225"/>
                    <a:pt x="209337" y="671096"/>
                  </a:cubicBezTo>
                  <a:close/>
                  <a:moveTo>
                    <a:pt x="187713" y="470501"/>
                  </a:moveTo>
                  <a:cubicBezTo>
                    <a:pt x="187265" y="488000"/>
                    <a:pt x="193914" y="504938"/>
                    <a:pt x="206151" y="517475"/>
                  </a:cubicBezTo>
                  <a:cubicBezTo>
                    <a:pt x="218424" y="530172"/>
                    <a:pt x="238558" y="536519"/>
                    <a:pt x="266553" y="536517"/>
                  </a:cubicBezTo>
                  <a:cubicBezTo>
                    <a:pt x="306795" y="537893"/>
                    <a:pt x="346078" y="524067"/>
                    <a:pt x="376557" y="497799"/>
                  </a:cubicBezTo>
                  <a:cubicBezTo>
                    <a:pt x="405804" y="472029"/>
                    <a:pt x="421911" y="434510"/>
                    <a:pt x="420433" y="395595"/>
                  </a:cubicBezTo>
                  <a:lnTo>
                    <a:pt x="420433" y="380361"/>
                  </a:lnTo>
                  <a:lnTo>
                    <a:pt x="285640" y="395598"/>
                  </a:lnTo>
                  <a:cubicBezTo>
                    <a:pt x="251714" y="398990"/>
                    <a:pt x="226914" y="406399"/>
                    <a:pt x="211240" y="417823"/>
                  </a:cubicBezTo>
                  <a:cubicBezTo>
                    <a:pt x="195034" y="430325"/>
                    <a:pt x="186197" y="450114"/>
                    <a:pt x="187716" y="470504"/>
                  </a:cubicBezTo>
                  <a:close/>
                </a:path>
              </a:pathLst>
            </a:custGeom>
            <a:grpFill/>
            <a:ln w="9509" cap="flat">
              <a:noFill/>
              <a:prstDash val="solid"/>
              <a:miter/>
            </a:ln>
          </p:spPr>
          <p:txBody>
            <a:bodyPr rtlCol="0" anchor="ctr"/>
            <a:lstStyle/>
            <a:p>
              <a:endParaRPr lang="es-ES"/>
            </a:p>
          </p:txBody>
        </p:sp>
        <p:sp>
          <p:nvSpPr>
            <p:cNvPr id="16" name="Forma libre 15">
              <a:extLst>
                <a:ext uri="{FF2B5EF4-FFF2-40B4-BE49-F238E27FC236}">
                  <a16:creationId xmlns:a16="http://schemas.microsoft.com/office/drawing/2014/main" id="{A53BCD1C-CFD4-EA4F-B18F-B479A90F695A}"/>
                </a:ext>
              </a:extLst>
            </p:cNvPr>
            <p:cNvSpPr/>
            <p:nvPr/>
          </p:nvSpPr>
          <p:spPr>
            <a:xfrm>
              <a:off x="1007519" y="6170510"/>
              <a:ext cx="104865" cy="151869"/>
            </a:xfrm>
            <a:custGeom>
              <a:avLst/>
              <a:gdLst>
                <a:gd name="connsiteX0" fmla="*/ 507005 w 675500"/>
                <a:gd name="connsiteY0" fmla="*/ 959276 h 978279"/>
                <a:gd name="connsiteX1" fmla="*/ 507005 w 675500"/>
                <a:gd name="connsiteY1" fmla="*/ 862790 h 978279"/>
                <a:gd name="connsiteX2" fmla="*/ 499378 w 675500"/>
                <a:gd name="connsiteY2" fmla="*/ 862790 h 978279"/>
                <a:gd name="connsiteX3" fmla="*/ 416082 w 675500"/>
                <a:gd name="connsiteY3" fmla="*/ 944675 h 978279"/>
                <a:gd name="connsiteX4" fmla="*/ 290809 w 675500"/>
                <a:gd name="connsiteY4" fmla="*/ 974510 h 978279"/>
                <a:gd name="connsiteX5" fmla="*/ 142028 w 675500"/>
                <a:gd name="connsiteY5" fmla="*/ 932612 h 978279"/>
                <a:gd name="connsiteX6" fmla="*/ 42835 w 675500"/>
                <a:gd name="connsiteY6" fmla="*/ 815182 h 978279"/>
                <a:gd name="connsiteX7" fmla="*/ 7228 w 675500"/>
                <a:gd name="connsiteY7" fmla="*/ 639348 h 978279"/>
                <a:gd name="connsiteX8" fmla="*/ 42192 w 675500"/>
                <a:gd name="connsiteY8" fmla="*/ 464149 h 978279"/>
                <a:gd name="connsiteX9" fmla="*/ 141384 w 675500"/>
                <a:gd name="connsiteY9" fmla="*/ 347345 h 978279"/>
                <a:gd name="connsiteX10" fmla="*/ 409081 w 675500"/>
                <a:gd name="connsiteY10" fmla="*/ 331478 h 978279"/>
                <a:gd name="connsiteX11" fmla="*/ 490477 w 675500"/>
                <a:gd name="connsiteY11" fmla="*/ 401943 h 978279"/>
                <a:gd name="connsiteX12" fmla="*/ 499375 w 675500"/>
                <a:gd name="connsiteY12" fmla="*/ 401943 h 978279"/>
                <a:gd name="connsiteX13" fmla="*/ 499375 w 675500"/>
                <a:gd name="connsiteY13" fmla="*/ 7111 h 978279"/>
                <a:gd name="connsiteX14" fmla="*/ 677425 w 675500"/>
                <a:gd name="connsiteY14" fmla="*/ 7111 h 978279"/>
                <a:gd name="connsiteX15" fmla="*/ 677425 w 675500"/>
                <a:gd name="connsiteY15" fmla="*/ 959272 h 978279"/>
                <a:gd name="connsiteX16" fmla="*/ 346769 w 675500"/>
                <a:gd name="connsiteY16" fmla="*/ 820892 h 978279"/>
                <a:gd name="connsiteX17" fmla="*/ 463126 w 675500"/>
                <a:gd name="connsiteY17" fmla="*/ 770743 h 978279"/>
                <a:gd name="connsiteX18" fmla="*/ 507002 w 675500"/>
                <a:gd name="connsiteY18" fmla="*/ 639347 h 978279"/>
                <a:gd name="connsiteX19" fmla="*/ 463126 w 675500"/>
                <a:gd name="connsiteY19" fmla="*/ 507950 h 978279"/>
                <a:gd name="connsiteX20" fmla="*/ 346769 w 675500"/>
                <a:gd name="connsiteY20" fmla="*/ 459065 h 978279"/>
                <a:gd name="connsiteX21" fmla="*/ 230412 w 675500"/>
                <a:gd name="connsiteY21" fmla="*/ 507314 h 978279"/>
                <a:gd name="connsiteX22" fmla="*/ 187807 w 675500"/>
                <a:gd name="connsiteY22" fmla="*/ 640615 h 978279"/>
                <a:gd name="connsiteX23" fmla="*/ 230412 w 675500"/>
                <a:gd name="connsiteY23" fmla="*/ 772011 h 978279"/>
                <a:gd name="connsiteX24" fmla="*/ 346769 w 675500"/>
                <a:gd name="connsiteY24" fmla="*/ 820892 h 978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75500" h="978279">
                  <a:moveTo>
                    <a:pt x="507005" y="959276"/>
                  </a:moveTo>
                  <a:lnTo>
                    <a:pt x="507005" y="862790"/>
                  </a:lnTo>
                  <a:lnTo>
                    <a:pt x="499378" y="862790"/>
                  </a:lnTo>
                  <a:cubicBezTo>
                    <a:pt x="480441" y="897787"/>
                    <a:pt x="451426" y="926310"/>
                    <a:pt x="416082" y="944675"/>
                  </a:cubicBezTo>
                  <a:cubicBezTo>
                    <a:pt x="377500" y="964973"/>
                    <a:pt x="334415" y="975235"/>
                    <a:pt x="290809" y="974510"/>
                  </a:cubicBezTo>
                  <a:cubicBezTo>
                    <a:pt x="238137" y="975689"/>
                    <a:pt x="186318" y="961096"/>
                    <a:pt x="142028" y="932612"/>
                  </a:cubicBezTo>
                  <a:cubicBezTo>
                    <a:pt x="98608" y="903505"/>
                    <a:pt x="64241" y="862820"/>
                    <a:pt x="42835" y="815182"/>
                  </a:cubicBezTo>
                  <a:cubicBezTo>
                    <a:pt x="18063" y="759928"/>
                    <a:pt x="5901" y="699869"/>
                    <a:pt x="7228" y="639348"/>
                  </a:cubicBezTo>
                  <a:cubicBezTo>
                    <a:pt x="5866" y="579095"/>
                    <a:pt x="17803" y="519280"/>
                    <a:pt x="42192" y="464149"/>
                  </a:cubicBezTo>
                  <a:cubicBezTo>
                    <a:pt x="63467" y="416597"/>
                    <a:pt x="97875" y="376080"/>
                    <a:pt x="141384" y="347345"/>
                  </a:cubicBezTo>
                  <a:cubicBezTo>
                    <a:pt x="222369" y="297779"/>
                    <a:pt x="322789" y="291827"/>
                    <a:pt x="409081" y="331478"/>
                  </a:cubicBezTo>
                  <a:cubicBezTo>
                    <a:pt x="442349" y="346798"/>
                    <a:pt x="470576" y="371234"/>
                    <a:pt x="490477" y="401943"/>
                  </a:cubicBezTo>
                  <a:lnTo>
                    <a:pt x="499375" y="401943"/>
                  </a:lnTo>
                  <a:lnTo>
                    <a:pt x="499375" y="7111"/>
                  </a:lnTo>
                  <a:lnTo>
                    <a:pt x="677425" y="7111"/>
                  </a:lnTo>
                  <a:lnTo>
                    <a:pt x="677425" y="959272"/>
                  </a:lnTo>
                  <a:close/>
                  <a:moveTo>
                    <a:pt x="346769" y="820892"/>
                  </a:moveTo>
                  <a:cubicBezTo>
                    <a:pt x="391157" y="822608"/>
                    <a:pt x="433936" y="804170"/>
                    <a:pt x="463126" y="770743"/>
                  </a:cubicBezTo>
                  <a:cubicBezTo>
                    <a:pt x="492376" y="737320"/>
                    <a:pt x="507002" y="693521"/>
                    <a:pt x="507002" y="639347"/>
                  </a:cubicBezTo>
                  <a:cubicBezTo>
                    <a:pt x="507002" y="584336"/>
                    <a:pt x="492377" y="540537"/>
                    <a:pt x="463126" y="507950"/>
                  </a:cubicBezTo>
                  <a:cubicBezTo>
                    <a:pt x="433541" y="475208"/>
                    <a:pt x="390903" y="457294"/>
                    <a:pt x="346769" y="459065"/>
                  </a:cubicBezTo>
                  <a:cubicBezTo>
                    <a:pt x="297589" y="459065"/>
                    <a:pt x="258803" y="475148"/>
                    <a:pt x="230412" y="507314"/>
                  </a:cubicBezTo>
                  <a:cubicBezTo>
                    <a:pt x="201996" y="539484"/>
                    <a:pt x="187795" y="583917"/>
                    <a:pt x="187807" y="640615"/>
                  </a:cubicBezTo>
                  <a:cubicBezTo>
                    <a:pt x="187807" y="695639"/>
                    <a:pt x="202008" y="739438"/>
                    <a:pt x="230412" y="772011"/>
                  </a:cubicBezTo>
                  <a:cubicBezTo>
                    <a:pt x="258799" y="804606"/>
                    <a:pt x="297584" y="820900"/>
                    <a:pt x="346769" y="820892"/>
                  </a:cubicBezTo>
                  <a:close/>
                </a:path>
              </a:pathLst>
            </a:custGeom>
            <a:grpFill/>
            <a:ln w="9509" cap="flat">
              <a:noFill/>
              <a:prstDash val="solid"/>
              <a:miter/>
            </a:ln>
          </p:spPr>
          <p:txBody>
            <a:bodyPr rtlCol="0" anchor="ctr"/>
            <a:lstStyle/>
            <a:p>
              <a:endParaRPr lang="es-ES"/>
            </a:p>
          </p:txBody>
        </p:sp>
        <p:sp>
          <p:nvSpPr>
            <p:cNvPr id="17" name="Forma libre 16">
              <a:extLst>
                <a:ext uri="{FF2B5EF4-FFF2-40B4-BE49-F238E27FC236}">
                  <a16:creationId xmlns:a16="http://schemas.microsoft.com/office/drawing/2014/main" id="{6703D040-C94A-6745-9A6B-FDCF4792E0D0}"/>
                </a:ext>
              </a:extLst>
            </p:cNvPr>
            <p:cNvSpPr/>
            <p:nvPr/>
          </p:nvSpPr>
          <p:spPr>
            <a:xfrm>
              <a:off x="1126184" y="6189825"/>
              <a:ext cx="69418" cy="129752"/>
            </a:xfrm>
            <a:custGeom>
              <a:avLst/>
              <a:gdLst>
                <a:gd name="connsiteX0" fmla="*/ 211878 w 447162"/>
                <a:gd name="connsiteY0" fmla="*/ 834859 h 835811"/>
                <a:gd name="connsiteX1" fmla="*/ 142566 w 447162"/>
                <a:gd name="connsiteY1" fmla="*/ 689496 h 835811"/>
                <a:gd name="connsiteX2" fmla="*/ 119042 w 447162"/>
                <a:gd name="connsiteY2" fmla="*/ 503504 h 835811"/>
                <a:gd name="connsiteX3" fmla="*/ 119042 w 447162"/>
                <a:gd name="connsiteY3" fmla="*/ 344810 h 835811"/>
                <a:gd name="connsiteX4" fmla="*/ 7123 w 447162"/>
                <a:gd name="connsiteY4" fmla="*/ 344810 h 835811"/>
                <a:gd name="connsiteX5" fmla="*/ 7123 w 447162"/>
                <a:gd name="connsiteY5" fmla="*/ 196277 h 835811"/>
                <a:gd name="connsiteX6" fmla="*/ 119042 w 447162"/>
                <a:gd name="connsiteY6" fmla="*/ 196277 h 835811"/>
                <a:gd name="connsiteX7" fmla="*/ 119042 w 447162"/>
                <a:gd name="connsiteY7" fmla="*/ 7111 h 835811"/>
                <a:gd name="connsiteX8" fmla="*/ 294532 w 447162"/>
                <a:gd name="connsiteY8" fmla="*/ 7111 h 835811"/>
                <a:gd name="connsiteX9" fmla="*/ 294532 w 447162"/>
                <a:gd name="connsiteY9" fmla="*/ 196277 h 835811"/>
                <a:gd name="connsiteX10" fmla="*/ 444598 w 447162"/>
                <a:gd name="connsiteY10" fmla="*/ 196277 h 835811"/>
                <a:gd name="connsiteX11" fmla="*/ 419162 w 447162"/>
                <a:gd name="connsiteY11" fmla="*/ 344812 h 835811"/>
                <a:gd name="connsiteX12" fmla="*/ 294527 w 447162"/>
                <a:gd name="connsiteY12" fmla="*/ 344812 h 835811"/>
                <a:gd name="connsiteX13" fmla="*/ 294527 w 447162"/>
                <a:gd name="connsiteY13" fmla="*/ 489541 h 835811"/>
                <a:gd name="connsiteX14" fmla="*/ 324420 w 447162"/>
                <a:gd name="connsiteY14" fmla="*/ 677436 h 835811"/>
                <a:gd name="connsiteX15" fmla="*/ 407716 w 447162"/>
                <a:gd name="connsiteY15" fmla="*/ 825971 h 835811"/>
                <a:gd name="connsiteX16" fmla="*/ 407716 w 447162"/>
                <a:gd name="connsiteY16" fmla="*/ 834861 h 835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7162" h="835811">
                  <a:moveTo>
                    <a:pt x="211878" y="834859"/>
                  </a:moveTo>
                  <a:cubicBezTo>
                    <a:pt x="180508" y="790782"/>
                    <a:pt x="157054" y="741595"/>
                    <a:pt x="142566" y="689496"/>
                  </a:cubicBezTo>
                  <a:cubicBezTo>
                    <a:pt x="126095" y="628893"/>
                    <a:pt x="118178" y="566292"/>
                    <a:pt x="119042" y="503504"/>
                  </a:cubicBezTo>
                  <a:lnTo>
                    <a:pt x="119042" y="344810"/>
                  </a:lnTo>
                  <a:lnTo>
                    <a:pt x="7123" y="344810"/>
                  </a:lnTo>
                  <a:lnTo>
                    <a:pt x="7123" y="196277"/>
                  </a:lnTo>
                  <a:lnTo>
                    <a:pt x="119042" y="196277"/>
                  </a:lnTo>
                  <a:lnTo>
                    <a:pt x="119042" y="7111"/>
                  </a:lnTo>
                  <a:lnTo>
                    <a:pt x="294532" y="7111"/>
                  </a:lnTo>
                  <a:lnTo>
                    <a:pt x="294532" y="196277"/>
                  </a:lnTo>
                  <a:lnTo>
                    <a:pt x="444598" y="196277"/>
                  </a:lnTo>
                  <a:lnTo>
                    <a:pt x="419162" y="344812"/>
                  </a:lnTo>
                  <a:lnTo>
                    <a:pt x="294527" y="344812"/>
                  </a:lnTo>
                  <a:lnTo>
                    <a:pt x="294527" y="489541"/>
                  </a:lnTo>
                  <a:cubicBezTo>
                    <a:pt x="293206" y="553450"/>
                    <a:pt x="303329" y="617081"/>
                    <a:pt x="324420" y="677436"/>
                  </a:cubicBezTo>
                  <a:cubicBezTo>
                    <a:pt x="344422" y="730905"/>
                    <a:pt x="372513" y="780998"/>
                    <a:pt x="407716" y="825971"/>
                  </a:cubicBezTo>
                  <a:lnTo>
                    <a:pt x="407716" y="834861"/>
                  </a:lnTo>
                  <a:close/>
                </a:path>
              </a:pathLst>
            </a:custGeom>
            <a:grpFill/>
            <a:ln w="9509" cap="flat">
              <a:noFill/>
              <a:prstDash val="solid"/>
              <a:miter/>
            </a:ln>
          </p:spPr>
          <p:txBody>
            <a:bodyPr rtlCol="0" anchor="ctr"/>
            <a:lstStyle/>
            <a:p>
              <a:endParaRPr lang="es-ES"/>
            </a:p>
          </p:txBody>
        </p:sp>
        <p:sp>
          <p:nvSpPr>
            <p:cNvPr id="18" name="Forma libre 17">
              <a:extLst>
                <a:ext uri="{FF2B5EF4-FFF2-40B4-BE49-F238E27FC236}">
                  <a16:creationId xmlns:a16="http://schemas.microsoft.com/office/drawing/2014/main" id="{FB2EDBA0-0F7B-9F4A-BF69-CAFA51E954C6}"/>
                </a:ext>
              </a:extLst>
            </p:cNvPr>
            <p:cNvSpPr/>
            <p:nvPr/>
          </p:nvSpPr>
          <p:spPr>
            <a:xfrm>
              <a:off x="713181" y="6358863"/>
              <a:ext cx="193483" cy="148920"/>
            </a:xfrm>
            <a:custGeom>
              <a:avLst/>
              <a:gdLst>
                <a:gd name="connsiteX0" fmla="*/ 458575 w 1246345"/>
                <a:gd name="connsiteY0" fmla="*/ 959276 h 959284"/>
                <a:gd name="connsiteX1" fmla="*/ 242393 w 1246345"/>
                <a:gd name="connsiteY1" fmla="*/ 959276 h 959284"/>
                <a:gd name="connsiteX2" fmla="*/ 173715 w 1246345"/>
                <a:gd name="connsiteY2" fmla="*/ 783444 h 959284"/>
                <a:gd name="connsiteX3" fmla="*/ 102502 w 1246345"/>
                <a:gd name="connsiteY3" fmla="*/ 550478 h 959284"/>
                <a:gd name="connsiteX4" fmla="*/ 42730 w 1246345"/>
                <a:gd name="connsiteY4" fmla="*/ 283236 h 959284"/>
                <a:gd name="connsiteX5" fmla="*/ 7123 w 1246345"/>
                <a:gd name="connsiteY5" fmla="*/ 7111 h 959284"/>
                <a:gd name="connsiteX6" fmla="*/ 200424 w 1246345"/>
                <a:gd name="connsiteY6" fmla="*/ 7111 h 959284"/>
                <a:gd name="connsiteX7" fmla="*/ 234124 w 1246345"/>
                <a:gd name="connsiteY7" fmla="*/ 271174 h 959284"/>
                <a:gd name="connsiteX8" fmla="*/ 289447 w 1246345"/>
                <a:gd name="connsiteY8" fmla="*/ 538416 h 959284"/>
                <a:gd name="connsiteX9" fmla="*/ 355570 w 1246345"/>
                <a:gd name="connsiteY9" fmla="*/ 777726 h 959284"/>
                <a:gd name="connsiteX10" fmla="*/ 364483 w 1246345"/>
                <a:gd name="connsiteY10" fmla="*/ 777726 h 959284"/>
                <a:gd name="connsiteX11" fmla="*/ 557783 w 1246345"/>
                <a:gd name="connsiteY11" fmla="*/ 132797 h 959284"/>
                <a:gd name="connsiteX12" fmla="*/ 700209 w 1246345"/>
                <a:gd name="connsiteY12" fmla="*/ 132797 h 959284"/>
                <a:gd name="connsiteX13" fmla="*/ 893510 w 1246345"/>
                <a:gd name="connsiteY13" fmla="*/ 777726 h 959284"/>
                <a:gd name="connsiteX14" fmla="*/ 902423 w 1246345"/>
                <a:gd name="connsiteY14" fmla="*/ 777726 h 959284"/>
                <a:gd name="connsiteX15" fmla="*/ 967265 w 1246345"/>
                <a:gd name="connsiteY15" fmla="*/ 538416 h 959284"/>
                <a:gd name="connsiteX16" fmla="*/ 1020683 w 1246345"/>
                <a:gd name="connsiteY16" fmla="*/ 271174 h 959284"/>
                <a:gd name="connsiteX17" fmla="*/ 1053762 w 1246345"/>
                <a:gd name="connsiteY17" fmla="*/ 7111 h 959284"/>
                <a:gd name="connsiteX18" fmla="*/ 1244519 w 1246345"/>
                <a:gd name="connsiteY18" fmla="*/ 7111 h 959284"/>
                <a:gd name="connsiteX19" fmla="*/ 1208897 w 1246345"/>
                <a:gd name="connsiteY19" fmla="*/ 283236 h 959284"/>
                <a:gd name="connsiteX20" fmla="*/ 1149140 w 1246345"/>
                <a:gd name="connsiteY20" fmla="*/ 550478 h 959284"/>
                <a:gd name="connsiteX21" fmla="*/ 1077926 w 1246345"/>
                <a:gd name="connsiteY21" fmla="*/ 783444 h 959284"/>
                <a:gd name="connsiteX22" fmla="*/ 1009227 w 1246345"/>
                <a:gd name="connsiteY22" fmla="*/ 959276 h 959284"/>
                <a:gd name="connsiteX23" fmla="*/ 793044 w 1246345"/>
                <a:gd name="connsiteY23" fmla="*/ 959276 h 959284"/>
                <a:gd name="connsiteX24" fmla="*/ 631537 w 1246345"/>
                <a:gd name="connsiteY24" fmla="*/ 423523 h 959284"/>
                <a:gd name="connsiteX25" fmla="*/ 622624 w 1246345"/>
                <a:gd name="connsiteY25" fmla="*/ 423523 h 959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246345" h="959284">
                  <a:moveTo>
                    <a:pt x="458575" y="959276"/>
                  </a:moveTo>
                  <a:lnTo>
                    <a:pt x="242393" y="959276"/>
                  </a:lnTo>
                  <a:cubicBezTo>
                    <a:pt x="221185" y="911886"/>
                    <a:pt x="198292" y="853275"/>
                    <a:pt x="173715" y="783444"/>
                  </a:cubicBezTo>
                  <a:cubicBezTo>
                    <a:pt x="149119" y="713621"/>
                    <a:pt x="125381" y="635966"/>
                    <a:pt x="102502" y="550478"/>
                  </a:cubicBezTo>
                  <a:cubicBezTo>
                    <a:pt x="79605" y="465005"/>
                    <a:pt x="59681" y="375924"/>
                    <a:pt x="42730" y="283236"/>
                  </a:cubicBezTo>
                  <a:cubicBezTo>
                    <a:pt x="25933" y="191895"/>
                    <a:pt x="14048" y="99721"/>
                    <a:pt x="7123" y="7111"/>
                  </a:cubicBezTo>
                  <a:lnTo>
                    <a:pt x="200424" y="7111"/>
                  </a:lnTo>
                  <a:cubicBezTo>
                    <a:pt x="207203" y="91754"/>
                    <a:pt x="218436" y="179774"/>
                    <a:pt x="234124" y="271174"/>
                  </a:cubicBezTo>
                  <a:cubicBezTo>
                    <a:pt x="249801" y="362583"/>
                    <a:pt x="268242" y="451664"/>
                    <a:pt x="289447" y="538416"/>
                  </a:cubicBezTo>
                  <a:cubicBezTo>
                    <a:pt x="310626" y="625187"/>
                    <a:pt x="332667" y="704957"/>
                    <a:pt x="355570" y="777726"/>
                  </a:cubicBezTo>
                  <a:lnTo>
                    <a:pt x="364483" y="777726"/>
                  </a:lnTo>
                  <a:lnTo>
                    <a:pt x="557783" y="132797"/>
                  </a:lnTo>
                  <a:lnTo>
                    <a:pt x="700209" y="132797"/>
                  </a:lnTo>
                  <a:lnTo>
                    <a:pt x="893510" y="777726"/>
                  </a:lnTo>
                  <a:lnTo>
                    <a:pt x="902423" y="777726"/>
                  </a:lnTo>
                  <a:cubicBezTo>
                    <a:pt x="925303" y="704942"/>
                    <a:pt x="946917" y="625172"/>
                    <a:pt x="967265" y="538416"/>
                  </a:cubicBezTo>
                  <a:cubicBezTo>
                    <a:pt x="987633" y="451674"/>
                    <a:pt x="1005439" y="362593"/>
                    <a:pt x="1020683" y="271174"/>
                  </a:cubicBezTo>
                  <a:cubicBezTo>
                    <a:pt x="1035936" y="179764"/>
                    <a:pt x="1046962" y="91744"/>
                    <a:pt x="1053762" y="7111"/>
                  </a:cubicBezTo>
                  <a:lnTo>
                    <a:pt x="1244519" y="7111"/>
                  </a:lnTo>
                  <a:cubicBezTo>
                    <a:pt x="1237560" y="99718"/>
                    <a:pt x="1225670" y="191890"/>
                    <a:pt x="1208897" y="283236"/>
                  </a:cubicBezTo>
                  <a:cubicBezTo>
                    <a:pt x="1191920" y="375914"/>
                    <a:pt x="1172001" y="464995"/>
                    <a:pt x="1149140" y="550478"/>
                  </a:cubicBezTo>
                  <a:cubicBezTo>
                    <a:pt x="1126229" y="635980"/>
                    <a:pt x="1102492" y="713635"/>
                    <a:pt x="1077926" y="783444"/>
                  </a:cubicBezTo>
                  <a:cubicBezTo>
                    <a:pt x="1053322" y="853266"/>
                    <a:pt x="1030422" y="911877"/>
                    <a:pt x="1009227" y="959276"/>
                  </a:cubicBezTo>
                  <a:lnTo>
                    <a:pt x="793044" y="959276"/>
                  </a:lnTo>
                  <a:lnTo>
                    <a:pt x="631537" y="423523"/>
                  </a:lnTo>
                  <a:lnTo>
                    <a:pt x="622624" y="423523"/>
                  </a:lnTo>
                  <a:close/>
                </a:path>
              </a:pathLst>
            </a:custGeom>
            <a:grpFill/>
            <a:ln w="9509" cap="flat">
              <a:noFill/>
              <a:prstDash val="solid"/>
              <a:miter/>
            </a:ln>
          </p:spPr>
          <p:txBody>
            <a:bodyPr rtlCol="0" anchor="ctr"/>
            <a:lstStyle/>
            <a:p>
              <a:endParaRPr lang="es-ES"/>
            </a:p>
          </p:txBody>
        </p:sp>
        <p:sp>
          <p:nvSpPr>
            <p:cNvPr id="19" name="Forma libre 18">
              <a:extLst>
                <a:ext uri="{FF2B5EF4-FFF2-40B4-BE49-F238E27FC236}">
                  <a16:creationId xmlns:a16="http://schemas.microsoft.com/office/drawing/2014/main" id="{247C397F-10FF-2E46-9BCE-39BBD40C4E5F}"/>
                </a:ext>
              </a:extLst>
            </p:cNvPr>
            <p:cNvSpPr/>
            <p:nvPr/>
          </p:nvSpPr>
          <p:spPr>
            <a:xfrm>
              <a:off x="921847" y="6357681"/>
              <a:ext cx="36924" cy="150394"/>
            </a:xfrm>
            <a:custGeom>
              <a:avLst/>
              <a:gdLst>
                <a:gd name="connsiteX0" fmla="*/ 121637 w 237852"/>
                <a:gd name="connsiteY0" fmla="*/ 226745 h 968782"/>
                <a:gd name="connsiteX1" fmla="*/ 38983 w 237852"/>
                <a:gd name="connsiteY1" fmla="*/ 195006 h 968782"/>
                <a:gd name="connsiteX2" fmla="*/ 7191 w 237852"/>
                <a:gd name="connsiteY2" fmla="*/ 116286 h 968782"/>
                <a:gd name="connsiteX3" fmla="*/ 38983 w 237852"/>
                <a:gd name="connsiteY3" fmla="*/ 37580 h 968782"/>
                <a:gd name="connsiteX4" fmla="*/ 204305 w 237852"/>
                <a:gd name="connsiteY4" fmla="*/ 37580 h 968782"/>
                <a:gd name="connsiteX5" fmla="*/ 236098 w 237852"/>
                <a:gd name="connsiteY5" fmla="*/ 116286 h 968782"/>
                <a:gd name="connsiteX6" fmla="*/ 204305 w 237852"/>
                <a:gd name="connsiteY6" fmla="*/ 195006 h 968782"/>
                <a:gd name="connsiteX7" fmla="*/ 121637 w 237852"/>
                <a:gd name="connsiteY7" fmla="*/ 226745 h 968782"/>
                <a:gd name="connsiteX8" fmla="*/ 32628 w 237852"/>
                <a:gd name="connsiteY8" fmla="*/ 966889 h 968782"/>
                <a:gd name="connsiteX9" fmla="*/ 32628 w 237852"/>
                <a:gd name="connsiteY9" fmla="*/ 328306 h 968782"/>
                <a:gd name="connsiteX10" fmla="*/ 210660 w 237852"/>
                <a:gd name="connsiteY10" fmla="*/ 328306 h 968782"/>
                <a:gd name="connsiteX11" fmla="*/ 210660 w 237852"/>
                <a:gd name="connsiteY11" fmla="*/ 966889 h 968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7852" h="968782">
                  <a:moveTo>
                    <a:pt x="121637" y="226745"/>
                  </a:moveTo>
                  <a:cubicBezTo>
                    <a:pt x="90883" y="227977"/>
                    <a:pt x="60982" y="216495"/>
                    <a:pt x="38983" y="195006"/>
                  </a:cubicBezTo>
                  <a:cubicBezTo>
                    <a:pt x="17952" y="174274"/>
                    <a:pt x="6446" y="145783"/>
                    <a:pt x="7191" y="116286"/>
                  </a:cubicBezTo>
                  <a:cubicBezTo>
                    <a:pt x="6126" y="86737"/>
                    <a:pt x="17683" y="58126"/>
                    <a:pt x="38983" y="37580"/>
                  </a:cubicBezTo>
                  <a:cubicBezTo>
                    <a:pt x="86578" y="-3045"/>
                    <a:pt x="156711" y="-3045"/>
                    <a:pt x="204305" y="37580"/>
                  </a:cubicBezTo>
                  <a:cubicBezTo>
                    <a:pt x="225600" y="58130"/>
                    <a:pt x="237156" y="86738"/>
                    <a:pt x="236098" y="116286"/>
                  </a:cubicBezTo>
                  <a:cubicBezTo>
                    <a:pt x="236836" y="145782"/>
                    <a:pt x="225330" y="174270"/>
                    <a:pt x="204305" y="195006"/>
                  </a:cubicBezTo>
                  <a:cubicBezTo>
                    <a:pt x="182299" y="216493"/>
                    <a:pt x="152394" y="227974"/>
                    <a:pt x="121637" y="226745"/>
                  </a:cubicBezTo>
                  <a:close/>
                  <a:moveTo>
                    <a:pt x="32628" y="966889"/>
                  </a:moveTo>
                  <a:lnTo>
                    <a:pt x="32628" y="328306"/>
                  </a:lnTo>
                  <a:lnTo>
                    <a:pt x="210660" y="328306"/>
                  </a:lnTo>
                  <a:lnTo>
                    <a:pt x="210660" y="966889"/>
                  </a:lnTo>
                  <a:close/>
                </a:path>
              </a:pathLst>
            </a:custGeom>
            <a:grpFill/>
            <a:ln w="9509" cap="flat">
              <a:noFill/>
              <a:prstDash val="solid"/>
              <a:miter/>
            </a:ln>
          </p:spPr>
          <p:txBody>
            <a:bodyPr rtlCol="0" anchor="ctr"/>
            <a:lstStyle/>
            <a:p>
              <a:endParaRPr lang="es-ES"/>
            </a:p>
          </p:txBody>
        </p:sp>
        <p:sp>
          <p:nvSpPr>
            <p:cNvPr id="20" name="Forma libre 19">
              <a:extLst>
                <a:ext uri="{FF2B5EF4-FFF2-40B4-BE49-F238E27FC236}">
                  <a16:creationId xmlns:a16="http://schemas.microsoft.com/office/drawing/2014/main" id="{EF24802B-53FC-794C-AB8A-DE5C995C692F}"/>
                </a:ext>
              </a:extLst>
            </p:cNvPr>
            <p:cNvSpPr/>
            <p:nvPr/>
          </p:nvSpPr>
          <p:spPr>
            <a:xfrm>
              <a:off x="973366" y="6405169"/>
              <a:ext cx="98957" cy="104686"/>
            </a:xfrm>
            <a:custGeom>
              <a:avLst/>
              <a:gdLst>
                <a:gd name="connsiteX0" fmla="*/ 344231 w 637443"/>
                <a:gd name="connsiteY0" fmla="*/ 676214 h 674348"/>
                <a:gd name="connsiteX1" fmla="*/ 164285 w 637443"/>
                <a:gd name="connsiteY1" fmla="*/ 635593 h 674348"/>
                <a:gd name="connsiteX2" fmla="*/ 47928 w 637443"/>
                <a:gd name="connsiteY2" fmla="*/ 520072 h 674348"/>
                <a:gd name="connsiteX3" fmla="*/ 7222 w 637443"/>
                <a:gd name="connsiteY3" fmla="*/ 344867 h 674348"/>
                <a:gd name="connsiteX4" fmla="*/ 49827 w 637443"/>
                <a:gd name="connsiteY4" fmla="*/ 163958 h 674348"/>
                <a:gd name="connsiteX5" fmla="*/ 167458 w 637443"/>
                <a:gd name="connsiteY5" fmla="*/ 47799 h 674348"/>
                <a:gd name="connsiteX6" fmla="*/ 337879 w 637443"/>
                <a:gd name="connsiteY6" fmla="*/ 7164 h 674348"/>
                <a:gd name="connsiteX7" fmla="*/ 557887 w 637443"/>
                <a:gd name="connsiteY7" fmla="*/ 93499 h 674348"/>
                <a:gd name="connsiteX8" fmla="*/ 636727 w 637443"/>
                <a:gd name="connsiteY8" fmla="*/ 332181 h 674348"/>
                <a:gd name="connsiteX9" fmla="*/ 636727 w 637443"/>
                <a:gd name="connsiteY9" fmla="*/ 371533 h 674348"/>
                <a:gd name="connsiteX10" fmla="*/ 196710 w 637443"/>
                <a:gd name="connsiteY10" fmla="*/ 421037 h 674348"/>
                <a:gd name="connsiteX11" fmla="*/ 260295 w 637443"/>
                <a:gd name="connsiteY11" fmla="*/ 503564 h 674348"/>
                <a:gd name="connsiteX12" fmla="*/ 372214 w 637443"/>
                <a:gd name="connsiteY12" fmla="*/ 527688 h 674348"/>
                <a:gd name="connsiteX13" fmla="*/ 496844 w 637443"/>
                <a:gd name="connsiteY13" fmla="*/ 511177 h 674348"/>
                <a:gd name="connsiteX14" fmla="*/ 590951 w 637443"/>
                <a:gd name="connsiteY14" fmla="*/ 474362 h 674348"/>
                <a:gd name="connsiteX15" fmla="*/ 599850 w 637443"/>
                <a:gd name="connsiteY15" fmla="*/ 474362 h 674348"/>
                <a:gd name="connsiteX16" fmla="*/ 574412 w 637443"/>
                <a:gd name="connsiteY16" fmla="*/ 626707 h 674348"/>
                <a:gd name="connsiteX17" fmla="*/ 475220 w 637443"/>
                <a:gd name="connsiteY17" fmla="*/ 660984 h 674348"/>
                <a:gd name="connsiteX18" fmla="*/ 344231 w 637443"/>
                <a:gd name="connsiteY18" fmla="*/ 676214 h 674348"/>
                <a:gd name="connsiteX19" fmla="*/ 334063 w 637443"/>
                <a:gd name="connsiteY19" fmla="*/ 149358 h 674348"/>
                <a:gd name="connsiteX20" fmla="*/ 235497 w 637443"/>
                <a:gd name="connsiteY20" fmla="*/ 185545 h 674348"/>
                <a:gd name="connsiteX21" fmla="*/ 187806 w 637443"/>
                <a:gd name="connsiteY21" fmla="*/ 294078 h 674348"/>
                <a:gd name="connsiteX22" fmla="*/ 459961 w 637443"/>
                <a:gd name="connsiteY22" fmla="*/ 263608 h 674348"/>
                <a:gd name="connsiteX23" fmla="*/ 417984 w 637443"/>
                <a:gd name="connsiteY23" fmla="*/ 176647 h 674348"/>
                <a:gd name="connsiteX24" fmla="*/ 334065 w 637443"/>
                <a:gd name="connsiteY24" fmla="*/ 149358 h 674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37443" h="674348">
                  <a:moveTo>
                    <a:pt x="344231" y="676214"/>
                  </a:moveTo>
                  <a:cubicBezTo>
                    <a:pt x="274698" y="676214"/>
                    <a:pt x="214716" y="662674"/>
                    <a:pt x="164285" y="635593"/>
                  </a:cubicBezTo>
                  <a:cubicBezTo>
                    <a:pt x="114837" y="609518"/>
                    <a:pt x="74319" y="569291"/>
                    <a:pt x="47928" y="520072"/>
                  </a:cubicBezTo>
                  <a:cubicBezTo>
                    <a:pt x="19801" y="466023"/>
                    <a:pt x="5799" y="405758"/>
                    <a:pt x="7222" y="344867"/>
                  </a:cubicBezTo>
                  <a:cubicBezTo>
                    <a:pt x="7222" y="274621"/>
                    <a:pt x="21424" y="214318"/>
                    <a:pt x="49827" y="163958"/>
                  </a:cubicBezTo>
                  <a:cubicBezTo>
                    <a:pt x="77051" y="114766"/>
                    <a:pt x="117889" y="74440"/>
                    <a:pt x="167458" y="47799"/>
                  </a:cubicBezTo>
                  <a:cubicBezTo>
                    <a:pt x="219921" y="20117"/>
                    <a:pt x="278547" y="6138"/>
                    <a:pt x="337879" y="7164"/>
                  </a:cubicBezTo>
                  <a:cubicBezTo>
                    <a:pt x="431986" y="7164"/>
                    <a:pt x="505322" y="35942"/>
                    <a:pt x="557887" y="93499"/>
                  </a:cubicBezTo>
                  <a:cubicBezTo>
                    <a:pt x="610443" y="151070"/>
                    <a:pt x="636723" y="230630"/>
                    <a:pt x="636727" y="332181"/>
                  </a:cubicBezTo>
                  <a:lnTo>
                    <a:pt x="636727" y="371533"/>
                  </a:lnTo>
                  <a:lnTo>
                    <a:pt x="196710" y="421037"/>
                  </a:lnTo>
                  <a:cubicBezTo>
                    <a:pt x="208570" y="459978"/>
                    <a:pt x="229766" y="487487"/>
                    <a:pt x="260295" y="503564"/>
                  </a:cubicBezTo>
                  <a:cubicBezTo>
                    <a:pt x="295069" y="520606"/>
                    <a:pt x="333494" y="528889"/>
                    <a:pt x="372214" y="527688"/>
                  </a:cubicBezTo>
                  <a:cubicBezTo>
                    <a:pt x="414300" y="527617"/>
                    <a:pt x="456196" y="522067"/>
                    <a:pt x="496844" y="511177"/>
                  </a:cubicBezTo>
                  <a:cubicBezTo>
                    <a:pt x="529862" y="503614"/>
                    <a:pt x="561576" y="491207"/>
                    <a:pt x="590951" y="474362"/>
                  </a:cubicBezTo>
                  <a:lnTo>
                    <a:pt x="599850" y="474362"/>
                  </a:lnTo>
                  <a:lnTo>
                    <a:pt x="574412" y="626707"/>
                  </a:lnTo>
                  <a:cubicBezTo>
                    <a:pt x="542884" y="642158"/>
                    <a:pt x="509569" y="653670"/>
                    <a:pt x="475220" y="660984"/>
                  </a:cubicBezTo>
                  <a:cubicBezTo>
                    <a:pt x="432311" y="671197"/>
                    <a:pt x="388343" y="676309"/>
                    <a:pt x="344231" y="676214"/>
                  </a:cubicBezTo>
                  <a:close/>
                  <a:moveTo>
                    <a:pt x="334063" y="149358"/>
                  </a:moveTo>
                  <a:cubicBezTo>
                    <a:pt x="297724" y="148047"/>
                    <a:pt x="262325" y="161043"/>
                    <a:pt x="235497" y="185545"/>
                  </a:cubicBezTo>
                  <a:cubicBezTo>
                    <a:pt x="209618" y="209655"/>
                    <a:pt x="193721" y="245833"/>
                    <a:pt x="187806" y="294078"/>
                  </a:cubicBezTo>
                  <a:lnTo>
                    <a:pt x="459961" y="263608"/>
                  </a:lnTo>
                  <a:cubicBezTo>
                    <a:pt x="454015" y="223847"/>
                    <a:pt x="440023" y="194860"/>
                    <a:pt x="417984" y="176647"/>
                  </a:cubicBezTo>
                  <a:cubicBezTo>
                    <a:pt x="394163" y="157857"/>
                    <a:pt x="364402" y="148179"/>
                    <a:pt x="334065" y="149358"/>
                  </a:cubicBezTo>
                  <a:close/>
                </a:path>
              </a:pathLst>
            </a:custGeom>
            <a:grpFill/>
            <a:ln w="9509" cap="flat">
              <a:noFill/>
              <a:prstDash val="solid"/>
              <a:miter/>
            </a:ln>
          </p:spPr>
          <p:txBody>
            <a:bodyPr rtlCol="0" anchor="ctr"/>
            <a:lstStyle/>
            <a:p>
              <a:endParaRPr lang="es-ES"/>
            </a:p>
          </p:txBody>
        </p:sp>
        <p:sp>
          <p:nvSpPr>
            <p:cNvPr id="21" name="Forma libre 20">
              <a:extLst>
                <a:ext uri="{FF2B5EF4-FFF2-40B4-BE49-F238E27FC236}">
                  <a16:creationId xmlns:a16="http://schemas.microsoft.com/office/drawing/2014/main" id="{9D95EAAE-CBD5-8C4F-9B7A-B192F67659D2}"/>
                </a:ext>
              </a:extLst>
            </p:cNvPr>
            <p:cNvSpPr/>
            <p:nvPr/>
          </p:nvSpPr>
          <p:spPr>
            <a:xfrm>
              <a:off x="1090256" y="6405167"/>
              <a:ext cx="97480" cy="103212"/>
            </a:xfrm>
            <a:custGeom>
              <a:avLst/>
              <a:gdLst>
                <a:gd name="connsiteX0" fmla="*/ 7123 w 627929"/>
                <a:gd name="connsiteY0" fmla="*/ 660997 h 664850"/>
                <a:gd name="connsiteX1" fmla="*/ 7123 w 627929"/>
                <a:gd name="connsiteY1" fmla="*/ 22414 h 664850"/>
                <a:gd name="connsiteX2" fmla="*/ 168631 w 627929"/>
                <a:gd name="connsiteY2" fmla="*/ 22414 h 664850"/>
                <a:gd name="connsiteX3" fmla="*/ 168631 w 627929"/>
                <a:gd name="connsiteY3" fmla="*/ 130320 h 664850"/>
                <a:gd name="connsiteX4" fmla="*/ 176257 w 627929"/>
                <a:gd name="connsiteY4" fmla="*/ 130320 h 664850"/>
                <a:gd name="connsiteX5" fmla="*/ 255740 w 627929"/>
                <a:gd name="connsiteY5" fmla="*/ 40821 h 664850"/>
                <a:gd name="connsiteX6" fmla="*/ 384826 w 627929"/>
                <a:gd name="connsiteY6" fmla="*/ 7172 h 664850"/>
                <a:gd name="connsiteX7" fmla="*/ 560959 w 627929"/>
                <a:gd name="connsiteY7" fmla="*/ 81445 h 664850"/>
                <a:gd name="connsiteX8" fmla="*/ 625174 w 627929"/>
                <a:gd name="connsiteY8" fmla="*/ 287747 h 664850"/>
                <a:gd name="connsiteX9" fmla="*/ 625174 w 627929"/>
                <a:gd name="connsiteY9" fmla="*/ 660999 h 664850"/>
                <a:gd name="connsiteX10" fmla="*/ 447127 w 627929"/>
                <a:gd name="connsiteY10" fmla="*/ 660999 h 664850"/>
                <a:gd name="connsiteX11" fmla="*/ 447127 w 627929"/>
                <a:gd name="connsiteY11" fmla="*/ 310601 h 664850"/>
                <a:gd name="connsiteX12" fmla="*/ 323782 w 627929"/>
                <a:gd name="connsiteY12" fmla="*/ 160790 h 664850"/>
                <a:gd name="connsiteX13" fmla="*/ 223304 w 627929"/>
                <a:gd name="connsiteY13" fmla="*/ 205233 h 664850"/>
                <a:gd name="connsiteX14" fmla="*/ 185153 w 627929"/>
                <a:gd name="connsiteY14" fmla="*/ 323291 h 664850"/>
                <a:gd name="connsiteX15" fmla="*/ 185153 w 627929"/>
                <a:gd name="connsiteY15" fmla="*/ 660997 h 664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7929" h="664850">
                  <a:moveTo>
                    <a:pt x="7123" y="660997"/>
                  </a:moveTo>
                  <a:lnTo>
                    <a:pt x="7123" y="22414"/>
                  </a:lnTo>
                  <a:lnTo>
                    <a:pt x="168631" y="22414"/>
                  </a:lnTo>
                  <a:lnTo>
                    <a:pt x="168631" y="130320"/>
                  </a:lnTo>
                  <a:lnTo>
                    <a:pt x="176257" y="130320"/>
                  </a:lnTo>
                  <a:cubicBezTo>
                    <a:pt x="192586" y="92835"/>
                    <a:pt x="220418" y="61496"/>
                    <a:pt x="255740" y="40821"/>
                  </a:cubicBezTo>
                  <a:cubicBezTo>
                    <a:pt x="294787" y="17815"/>
                    <a:pt x="339497" y="6160"/>
                    <a:pt x="384826" y="7172"/>
                  </a:cubicBezTo>
                  <a:cubicBezTo>
                    <a:pt x="459416" y="7172"/>
                    <a:pt x="518127" y="31930"/>
                    <a:pt x="560959" y="81445"/>
                  </a:cubicBezTo>
                  <a:cubicBezTo>
                    <a:pt x="603754" y="130964"/>
                    <a:pt x="625159" y="199731"/>
                    <a:pt x="625174" y="287747"/>
                  </a:cubicBezTo>
                  <a:lnTo>
                    <a:pt x="625174" y="660999"/>
                  </a:lnTo>
                  <a:lnTo>
                    <a:pt x="447127" y="660999"/>
                  </a:lnTo>
                  <a:lnTo>
                    <a:pt x="447127" y="310601"/>
                  </a:lnTo>
                  <a:cubicBezTo>
                    <a:pt x="447127" y="210747"/>
                    <a:pt x="406012" y="160810"/>
                    <a:pt x="323782" y="160790"/>
                  </a:cubicBezTo>
                  <a:cubicBezTo>
                    <a:pt x="285238" y="159456"/>
                    <a:pt x="248209" y="175835"/>
                    <a:pt x="223304" y="205233"/>
                  </a:cubicBezTo>
                  <a:cubicBezTo>
                    <a:pt x="197882" y="234856"/>
                    <a:pt x="185164" y="274209"/>
                    <a:pt x="185153" y="323291"/>
                  </a:cubicBezTo>
                  <a:lnTo>
                    <a:pt x="185153" y="660997"/>
                  </a:lnTo>
                  <a:close/>
                </a:path>
              </a:pathLst>
            </a:custGeom>
            <a:grpFill/>
            <a:ln w="9509" cap="flat">
              <a:noFill/>
              <a:prstDash val="solid"/>
              <a:miter/>
            </a:ln>
          </p:spPr>
          <p:txBody>
            <a:bodyPr rtlCol="0" anchor="ctr"/>
            <a:lstStyle/>
            <a:p>
              <a:endParaRPr lang="es-ES"/>
            </a:p>
          </p:txBody>
        </p:sp>
      </p:grpSp>
      <p:sp>
        <p:nvSpPr>
          <p:cNvPr id="23" name="Marcador de texto 22">
            <a:extLst>
              <a:ext uri="{FF2B5EF4-FFF2-40B4-BE49-F238E27FC236}">
                <a16:creationId xmlns:a16="http://schemas.microsoft.com/office/drawing/2014/main" id="{A1000A08-2FE2-6341-B615-258F5EFBD11F}"/>
              </a:ext>
            </a:extLst>
          </p:cNvPr>
          <p:cNvSpPr>
            <a:spLocks noGrp="1"/>
          </p:cNvSpPr>
          <p:nvPr>
            <p:ph type="body" sz="quarter" idx="13" hasCustomPrompt="1"/>
          </p:nvPr>
        </p:nvSpPr>
        <p:spPr>
          <a:xfrm>
            <a:off x="334964" y="621857"/>
            <a:ext cx="5399088" cy="236178"/>
          </a:xfrm>
        </p:spPr>
        <p:txBody>
          <a:bodyPr>
            <a:normAutofit/>
          </a:bodyPr>
          <a:lstStyle>
            <a:lvl1pPr>
              <a:defRPr sz="1800">
                <a:solidFill>
                  <a:schemeClr val="bg2"/>
                </a:solidFill>
              </a:defRPr>
            </a:lvl1pPr>
          </a:lstStyle>
          <a:p>
            <a:r>
              <a:rPr lang="de-AT" noProof="0"/>
              <a:t>Untertitel</a:t>
            </a:r>
          </a:p>
        </p:txBody>
      </p:sp>
    </p:spTree>
    <p:extLst>
      <p:ext uri="{BB962C8B-B14F-4D97-AF65-F5344CB8AC3E}">
        <p14:creationId xmlns:p14="http://schemas.microsoft.com/office/powerpoint/2010/main" val="35124573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Leer">
    <p:bg>
      <p:bgPr>
        <a:solidFill>
          <a:schemeClr val="bg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72F62C2-B408-DE42-A8BE-D5B8DDB74153}"/>
              </a:ext>
            </a:extLst>
          </p:cNvPr>
          <p:cNvSpPr>
            <a:spLocks noGrp="1"/>
          </p:cNvSpPr>
          <p:nvPr>
            <p:ph type="title" hasCustomPrompt="1"/>
          </p:nvPr>
        </p:nvSpPr>
        <p:spPr/>
        <p:txBody>
          <a:bodyPr/>
          <a:lstStyle/>
          <a:p>
            <a:r>
              <a:rPr lang="de-AT" noProof="0"/>
              <a:t>Titel</a:t>
            </a:r>
          </a:p>
        </p:txBody>
      </p:sp>
      <p:sp>
        <p:nvSpPr>
          <p:cNvPr id="6" name="Marcador de número de diapositiva 5">
            <a:extLst>
              <a:ext uri="{FF2B5EF4-FFF2-40B4-BE49-F238E27FC236}">
                <a16:creationId xmlns:a16="http://schemas.microsoft.com/office/drawing/2014/main" id="{2B3A9999-E9A3-AC49-907F-8FB71EDBC176}"/>
              </a:ext>
            </a:extLst>
          </p:cNvPr>
          <p:cNvSpPr>
            <a:spLocks noGrp="1"/>
          </p:cNvSpPr>
          <p:nvPr>
            <p:ph type="sldNum" sz="quarter" idx="12"/>
          </p:nvPr>
        </p:nvSpPr>
        <p:spPr/>
        <p:txBody>
          <a:bodyPr/>
          <a:lstStyle/>
          <a:p>
            <a:fld id="{6DD58E23-04B3-3D49-B751-244912192C4F}" type="slidenum">
              <a:rPr lang="de-AT" noProof="0" smtClean="0"/>
              <a:t>‹#›</a:t>
            </a:fld>
            <a:endParaRPr lang="de-AT" noProof="0"/>
          </a:p>
        </p:txBody>
      </p:sp>
      <p:sp>
        <p:nvSpPr>
          <p:cNvPr id="23" name="Marcador de texto 22">
            <a:extLst>
              <a:ext uri="{FF2B5EF4-FFF2-40B4-BE49-F238E27FC236}">
                <a16:creationId xmlns:a16="http://schemas.microsoft.com/office/drawing/2014/main" id="{A1000A08-2FE2-6341-B615-258F5EFBD11F}"/>
              </a:ext>
            </a:extLst>
          </p:cNvPr>
          <p:cNvSpPr>
            <a:spLocks noGrp="1"/>
          </p:cNvSpPr>
          <p:nvPr>
            <p:ph type="body" sz="quarter" idx="13" hasCustomPrompt="1"/>
          </p:nvPr>
        </p:nvSpPr>
        <p:spPr>
          <a:xfrm>
            <a:off x="334963" y="621857"/>
            <a:ext cx="11522075" cy="236178"/>
          </a:xfrm>
        </p:spPr>
        <p:txBody>
          <a:bodyPr>
            <a:noAutofit/>
          </a:bodyPr>
          <a:lstStyle>
            <a:lvl1pPr>
              <a:defRPr sz="1800"/>
            </a:lvl1pPr>
          </a:lstStyle>
          <a:p>
            <a:r>
              <a:rPr lang="de-AT" noProof="0"/>
              <a:t>Untertitel</a:t>
            </a:r>
          </a:p>
        </p:txBody>
      </p:sp>
      <p:pic>
        <p:nvPicPr>
          <p:cNvPr id="7" name="Grafik 6">
            <a:extLst>
              <a:ext uri="{FF2B5EF4-FFF2-40B4-BE49-F238E27FC236}">
                <a16:creationId xmlns:a16="http://schemas.microsoft.com/office/drawing/2014/main" id="{03DC2FB4-D54B-4664-B6C9-B07872F186AD}"/>
              </a:ext>
            </a:extLst>
          </p:cNvPr>
          <p:cNvPicPr>
            <a:picLocks noChangeAspect="1"/>
          </p:cNvPicPr>
          <p:nvPr userDrawn="1"/>
        </p:nvPicPr>
        <p:blipFill>
          <a:blip r:embed="rId2"/>
          <a:stretch>
            <a:fillRect/>
          </a:stretch>
        </p:blipFill>
        <p:spPr>
          <a:xfrm>
            <a:off x="2357048" y="6086484"/>
            <a:ext cx="1184071" cy="421299"/>
          </a:xfrm>
          <a:prstGeom prst="rect">
            <a:avLst/>
          </a:prstGeom>
          <a:noFill/>
        </p:spPr>
      </p:pic>
      <p:pic>
        <p:nvPicPr>
          <p:cNvPr id="10" name="Grafik 9">
            <a:extLst>
              <a:ext uri="{FF2B5EF4-FFF2-40B4-BE49-F238E27FC236}">
                <a16:creationId xmlns:a16="http://schemas.microsoft.com/office/drawing/2014/main" id="{D93093AD-F804-4BCB-8310-81AAAB340A9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20042" y="6074308"/>
            <a:ext cx="2077718" cy="478694"/>
          </a:xfrm>
          <a:prstGeom prst="rect">
            <a:avLst/>
          </a:prstGeom>
        </p:spPr>
      </p:pic>
    </p:spTree>
    <p:extLst>
      <p:ext uri="{BB962C8B-B14F-4D97-AF65-F5344CB8AC3E}">
        <p14:creationId xmlns:p14="http://schemas.microsoft.com/office/powerpoint/2010/main" val="94298450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Ende">
    <p:bg>
      <p:bgPr>
        <a:solidFill>
          <a:schemeClr val="bg1"/>
        </a:solidFill>
        <a:effectLst/>
      </p:bgPr>
    </p:bg>
    <p:spTree>
      <p:nvGrpSpPr>
        <p:cNvPr id="1" name=""/>
        <p:cNvGrpSpPr/>
        <p:nvPr/>
      </p:nvGrpSpPr>
      <p:grpSpPr>
        <a:xfrm>
          <a:off x="0" y="0"/>
          <a:ext cx="0" cy="0"/>
          <a:chOff x="0" y="0"/>
          <a:chExt cx="0" cy="0"/>
        </a:xfrm>
      </p:grpSpPr>
      <p:sp>
        <p:nvSpPr>
          <p:cNvPr id="22" name="Rectángulo 21">
            <a:extLst>
              <a:ext uri="{FF2B5EF4-FFF2-40B4-BE49-F238E27FC236}">
                <a16:creationId xmlns:a16="http://schemas.microsoft.com/office/drawing/2014/main" id="{95D87105-807F-DA42-8003-6571F6AB1064}"/>
              </a:ext>
            </a:extLst>
          </p:cNvPr>
          <p:cNvSpPr/>
          <p:nvPr userDrawn="1"/>
        </p:nvSpPr>
        <p:spPr>
          <a:xfrm>
            <a:off x="3486912" y="1389889"/>
            <a:ext cx="7698818" cy="412355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Título 1">
            <a:extLst>
              <a:ext uri="{FF2B5EF4-FFF2-40B4-BE49-F238E27FC236}">
                <a16:creationId xmlns:a16="http://schemas.microsoft.com/office/drawing/2014/main" id="{94095F5A-6EDF-F54F-9B18-387463D1AD71}"/>
              </a:ext>
            </a:extLst>
          </p:cNvPr>
          <p:cNvSpPr>
            <a:spLocks noGrp="1"/>
          </p:cNvSpPr>
          <p:nvPr>
            <p:ph type="ctrTitle" hasCustomPrompt="1"/>
          </p:nvPr>
        </p:nvSpPr>
        <p:spPr>
          <a:xfrm>
            <a:off x="4224957" y="1901952"/>
            <a:ext cx="6198343" cy="911352"/>
          </a:xfrm>
        </p:spPr>
        <p:txBody>
          <a:bodyPr anchor="b"/>
          <a:lstStyle>
            <a:lvl1pPr algn="l">
              <a:defRPr sz="5000"/>
            </a:lvl1pPr>
          </a:lstStyle>
          <a:p>
            <a:r>
              <a:rPr lang="de-AT" noProof="0" dirty="0"/>
              <a:t>Danke</a:t>
            </a:r>
          </a:p>
        </p:txBody>
      </p:sp>
      <p:grpSp>
        <p:nvGrpSpPr>
          <p:cNvPr id="7" name="Grupo 6">
            <a:extLst>
              <a:ext uri="{FF2B5EF4-FFF2-40B4-BE49-F238E27FC236}">
                <a16:creationId xmlns:a16="http://schemas.microsoft.com/office/drawing/2014/main" id="{4CFFFCC5-FA3C-DB45-AB7F-C1A9912530FA}"/>
              </a:ext>
            </a:extLst>
          </p:cNvPr>
          <p:cNvGrpSpPr>
            <a:grpSpLocks noChangeAspect="1"/>
          </p:cNvGrpSpPr>
          <p:nvPr userDrawn="1"/>
        </p:nvGrpSpPr>
        <p:grpSpPr>
          <a:xfrm>
            <a:off x="10976467" y="5290615"/>
            <a:ext cx="516188" cy="648000"/>
            <a:chOff x="350350" y="6170492"/>
            <a:chExt cx="273244" cy="343019"/>
          </a:xfrm>
        </p:grpSpPr>
        <p:sp>
          <p:nvSpPr>
            <p:cNvPr id="9" name="Forma libre 8">
              <a:extLst>
                <a:ext uri="{FF2B5EF4-FFF2-40B4-BE49-F238E27FC236}">
                  <a16:creationId xmlns:a16="http://schemas.microsoft.com/office/drawing/2014/main" id="{39C2B59F-39CD-5344-854C-AB3A9857DBA5}"/>
                </a:ext>
              </a:extLst>
            </p:cNvPr>
            <p:cNvSpPr/>
            <p:nvPr/>
          </p:nvSpPr>
          <p:spPr>
            <a:xfrm>
              <a:off x="350350" y="6323307"/>
              <a:ext cx="110773" cy="190204"/>
            </a:xfrm>
            <a:custGeom>
              <a:avLst/>
              <a:gdLst>
                <a:gd name="connsiteX0" fmla="*/ 712852 w 713556"/>
                <a:gd name="connsiteY0" fmla="*/ 7111 h 1225224"/>
                <a:gd name="connsiteX1" fmla="*/ 7123 w 713556"/>
                <a:gd name="connsiteY1" fmla="*/ 7111 h 1225224"/>
                <a:gd name="connsiteX2" fmla="*/ 712852 w 713556"/>
                <a:gd name="connsiteY2" fmla="*/ 1222124 h 1225224"/>
              </a:gdLst>
              <a:ahLst/>
              <a:cxnLst>
                <a:cxn ang="0">
                  <a:pos x="connsiteX0" y="connsiteY0"/>
                </a:cxn>
                <a:cxn ang="0">
                  <a:pos x="connsiteX1" y="connsiteY1"/>
                </a:cxn>
                <a:cxn ang="0">
                  <a:pos x="connsiteX2" y="connsiteY2"/>
                </a:cxn>
              </a:cxnLst>
              <a:rect l="l" t="t" r="r" b="b"/>
              <a:pathLst>
                <a:path w="713556" h="1225224">
                  <a:moveTo>
                    <a:pt x="712852" y="7111"/>
                  </a:moveTo>
                  <a:lnTo>
                    <a:pt x="7123" y="7111"/>
                  </a:lnTo>
                  <a:cubicBezTo>
                    <a:pt x="142364" y="646558"/>
                    <a:pt x="403628" y="1122700"/>
                    <a:pt x="712852" y="1222124"/>
                  </a:cubicBezTo>
                  <a:close/>
                </a:path>
              </a:pathLst>
            </a:custGeom>
            <a:solidFill>
              <a:srgbClr val="FF0000"/>
            </a:solidFill>
            <a:ln w="9509" cap="flat">
              <a:noFill/>
              <a:prstDash val="solid"/>
              <a:miter/>
            </a:ln>
          </p:spPr>
          <p:txBody>
            <a:bodyPr rtlCol="0" anchor="ctr"/>
            <a:lstStyle/>
            <a:p>
              <a:endParaRPr lang="es-ES"/>
            </a:p>
          </p:txBody>
        </p:sp>
        <p:sp>
          <p:nvSpPr>
            <p:cNvPr id="10" name="Forma libre 9">
              <a:extLst>
                <a:ext uri="{FF2B5EF4-FFF2-40B4-BE49-F238E27FC236}">
                  <a16:creationId xmlns:a16="http://schemas.microsoft.com/office/drawing/2014/main" id="{5D39E72C-9327-8546-987C-42CEF85E9943}"/>
                </a:ext>
              </a:extLst>
            </p:cNvPr>
            <p:cNvSpPr/>
            <p:nvPr/>
          </p:nvSpPr>
          <p:spPr>
            <a:xfrm>
              <a:off x="496574" y="6170492"/>
              <a:ext cx="127020" cy="117956"/>
            </a:xfrm>
            <a:custGeom>
              <a:avLst/>
              <a:gdLst>
                <a:gd name="connsiteX0" fmla="*/ 7123 w 818211"/>
                <a:gd name="connsiteY0" fmla="*/ 755711 h 759829"/>
                <a:gd name="connsiteX1" fmla="*/ 7123 w 818211"/>
                <a:gd name="connsiteY1" fmla="*/ 7111 h 759829"/>
                <a:gd name="connsiteX2" fmla="*/ 811968 w 818211"/>
                <a:gd name="connsiteY2" fmla="*/ 7111 h 759829"/>
                <a:gd name="connsiteX3" fmla="*/ 755856 w 818211"/>
                <a:gd name="connsiteY3" fmla="*/ 755711 h 759829"/>
              </a:gdLst>
              <a:ahLst/>
              <a:cxnLst>
                <a:cxn ang="0">
                  <a:pos x="connsiteX0" y="connsiteY0"/>
                </a:cxn>
                <a:cxn ang="0">
                  <a:pos x="connsiteX1" y="connsiteY1"/>
                </a:cxn>
                <a:cxn ang="0">
                  <a:pos x="connsiteX2" y="connsiteY2"/>
                </a:cxn>
                <a:cxn ang="0">
                  <a:pos x="connsiteX3" y="connsiteY3"/>
                </a:cxn>
              </a:cxnLst>
              <a:rect l="l" t="t" r="r" b="b"/>
              <a:pathLst>
                <a:path w="818211" h="759829">
                  <a:moveTo>
                    <a:pt x="7123" y="755711"/>
                  </a:moveTo>
                  <a:lnTo>
                    <a:pt x="7123" y="7111"/>
                  </a:lnTo>
                  <a:lnTo>
                    <a:pt x="811968" y="7111"/>
                  </a:lnTo>
                  <a:cubicBezTo>
                    <a:pt x="812267" y="257702"/>
                    <a:pt x="793510" y="507955"/>
                    <a:pt x="755856" y="755711"/>
                  </a:cubicBezTo>
                  <a:close/>
                </a:path>
              </a:pathLst>
            </a:custGeom>
            <a:solidFill>
              <a:srgbClr val="FF0000"/>
            </a:solidFill>
            <a:ln w="9509" cap="flat">
              <a:noFill/>
              <a:prstDash val="solid"/>
              <a:miter/>
            </a:ln>
          </p:spPr>
          <p:txBody>
            <a:bodyPr rtlCol="0" anchor="ctr"/>
            <a:lstStyle/>
            <a:p>
              <a:endParaRPr lang="es-ES"/>
            </a:p>
          </p:txBody>
        </p:sp>
        <p:sp>
          <p:nvSpPr>
            <p:cNvPr id="11" name="Forma libre 10">
              <a:extLst>
                <a:ext uri="{FF2B5EF4-FFF2-40B4-BE49-F238E27FC236}">
                  <a16:creationId xmlns:a16="http://schemas.microsoft.com/office/drawing/2014/main" id="{5B655275-5318-B046-B697-7EB0C62A0597}"/>
                </a:ext>
              </a:extLst>
            </p:cNvPr>
            <p:cNvSpPr/>
            <p:nvPr/>
          </p:nvSpPr>
          <p:spPr>
            <a:xfrm>
              <a:off x="496574" y="6323307"/>
              <a:ext cx="110773" cy="190204"/>
            </a:xfrm>
            <a:custGeom>
              <a:avLst/>
              <a:gdLst>
                <a:gd name="connsiteX0" fmla="*/ 7123 w 713556"/>
                <a:gd name="connsiteY0" fmla="*/ 7111 h 1225224"/>
                <a:gd name="connsiteX1" fmla="*/ 712852 w 713556"/>
                <a:gd name="connsiteY1" fmla="*/ 7111 h 1225224"/>
                <a:gd name="connsiteX2" fmla="*/ 7123 w 713556"/>
                <a:gd name="connsiteY2" fmla="*/ 1222124 h 1225224"/>
              </a:gdLst>
              <a:ahLst/>
              <a:cxnLst>
                <a:cxn ang="0">
                  <a:pos x="connsiteX0" y="connsiteY0"/>
                </a:cxn>
                <a:cxn ang="0">
                  <a:pos x="connsiteX1" y="connsiteY1"/>
                </a:cxn>
                <a:cxn ang="0">
                  <a:pos x="connsiteX2" y="connsiteY2"/>
                </a:cxn>
              </a:cxnLst>
              <a:rect l="l" t="t" r="r" b="b"/>
              <a:pathLst>
                <a:path w="713556" h="1225224">
                  <a:moveTo>
                    <a:pt x="7123" y="7111"/>
                  </a:moveTo>
                  <a:lnTo>
                    <a:pt x="712852" y="7111"/>
                  </a:lnTo>
                  <a:cubicBezTo>
                    <a:pt x="577615" y="646558"/>
                    <a:pt x="316351" y="1122700"/>
                    <a:pt x="7123" y="1222124"/>
                  </a:cubicBezTo>
                  <a:close/>
                </a:path>
              </a:pathLst>
            </a:custGeom>
            <a:solidFill>
              <a:srgbClr val="FF0000"/>
            </a:solidFill>
            <a:ln w="9509" cap="flat">
              <a:noFill/>
              <a:prstDash val="solid"/>
              <a:miter/>
            </a:ln>
          </p:spPr>
          <p:txBody>
            <a:bodyPr rtlCol="0" anchor="ctr"/>
            <a:lstStyle/>
            <a:p>
              <a:endParaRPr lang="es-ES"/>
            </a:p>
          </p:txBody>
        </p:sp>
      </p:grpSp>
      <p:sp>
        <p:nvSpPr>
          <p:cNvPr id="26" name="Marcador de posición de imagen 25">
            <a:extLst>
              <a:ext uri="{FF2B5EF4-FFF2-40B4-BE49-F238E27FC236}">
                <a16:creationId xmlns:a16="http://schemas.microsoft.com/office/drawing/2014/main" id="{08DB2FC7-EFDE-A24B-B347-D417F6C07249}"/>
              </a:ext>
            </a:extLst>
          </p:cNvPr>
          <p:cNvSpPr>
            <a:spLocks noGrp="1"/>
          </p:cNvSpPr>
          <p:nvPr>
            <p:ph type="pic" sz="quarter" idx="10" hasCustomPrompt="1"/>
          </p:nvPr>
        </p:nvSpPr>
        <p:spPr>
          <a:xfrm>
            <a:off x="1" y="1"/>
            <a:ext cx="11185728" cy="5515524"/>
          </a:xfrm>
          <a:custGeom>
            <a:avLst/>
            <a:gdLst>
              <a:gd name="connsiteX0" fmla="*/ 0 w 11185728"/>
              <a:gd name="connsiteY0" fmla="*/ 0 h 5515524"/>
              <a:gd name="connsiteX1" fmla="*/ 11185728 w 11185728"/>
              <a:gd name="connsiteY1" fmla="*/ 0 h 5515524"/>
              <a:gd name="connsiteX2" fmla="*/ 11185728 w 11185728"/>
              <a:gd name="connsiteY2" fmla="*/ 1389888 h 5515524"/>
              <a:gd name="connsiteX3" fmla="*/ 3486911 w 11185728"/>
              <a:gd name="connsiteY3" fmla="*/ 1389888 h 5515524"/>
              <a:gd name="connsiteX4" fmla="*/ 3486911 w 11185728"/>
              <a:gd name="connsiteY4" fmla="*/ 5515524 h 5515524"/>
              <a:gd name="connsiteX5" fmla="*/ 0 w 11185728"/>
              <a:gd name="connsiteY5" fmla="*/ 5515524 h 551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185728" h="5515524">
                <a:moveTo>
                  <a:pt x="0" y="0"/>
                </a:moveTo>
                <a:lnTo>
                  <a:pt x="11185728" y="0"/>
                </a:lnTo>
                <a:lnTo>
                  <a:pt x="11185728" y="1389888"/>
                </a:lnTo>
                <a:lnTo>
                  <a:pt x="3486911" y="1389888"/>
                </a:lnTo>
                <a:lnTo>
                  <a:pt x="3486911" y="5515524"/>
                </a:lnTo>
                <a:lnTo>
                  <a:pt x="0" y="5515524"/>
                </a:lnTo>
                <a:close/>
              </a:path>
            </a:pathLst>
          </a:custGeom>
        </p:spPr>
        <p:txBody>
          <a:bodyPr wrap="square" lIns="360000" tIns="360000" rIns="360000" bIns="360000" anchor="t" anchorCtr="0">
            <a:noAutofit/>
          </a:bodyPr>
          <a:lstStyle>
            <a:lvl1pPr algn="l">
              <a:defRPr sz="1800">
                <a:solidFill>
                  <a:schemeClr val="tx1"/>
                </a:solidFill>
              </a:defRPr>
            </a:lvl1pPr>
          </a:lstStyle>
          <a:p>
            <a:r>
              <a:rPr lang="de-AT" noProof="0" dirty="0"/>
              <a:t>Bild</a:t>
            </a:r>
          </a:p>
        </p:txBody>
      </p:sp>
      <p:pic>
        <p:nvPicPr>
          <p:cNvPr id="17" name="Grafik 16">
            <a:extLst>
              <a:ext uri="{FF2B5EF4-FFF2-40B4-BE49-F238E27FC236}">
                <a16:creationId xmlns:a16="http://schemas.microsoft.com/office/drawing/2014/main" id="{DDC56109-66F4-4818-AE86-159D95216A9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0471"/>
          <a:stretch/>
        </p:blipFill>
        <p:spPr>
          <a:xfrm>
            <a:off x="282755" y="5771211"/>
            <a:ext cx="2818687" cy="816570"/>
          </a:xfrm>
          <a:prstGeom prst="rect">
            <a:avLst/>
          </a:prstGeom>
        </p:spPr>
      </p:pic>
      <p:pic>
        <p:nvPicPr>
          <p:cNvPr id="18" name="Grafik 17">
            <a:extLst>
              <a:ext uri="{FF2B5EF4-FFF2-40B4-BE49-F238E27FC236}">
                <a16:creationId xmlns:a16="http://schemas.microsoft.com/office/drawing/2014/main" id="{33A7CFD1-A2D9-4F27-ABD8-8677BB40AFD5}"/>
              </a:ext>
            </a:extLst>
          </p:cNvPr>
          <p:cNvPicPr>
            <a:picLocks noChangeAspect="1"/>
          </p:cNvPicPr>
          <p:nvPr userDrawn="1"/>
        </p:nvPicPr>
        <p:blipFill>
          <a:blip r:embed="rId3"/>
          <a:stretch>
            <a:fillRect/>
          </a:stretch>
        </p:blipFill>
        <p:spPr>
          <a:xfrm>
            <a:off x="2691585" y="6086484"/>
            <a:ext cx="1184071" cy="421299"/>
          </a:xfrm>
          <a:prstGeom prst="rect">
            <a:avLst/>
          </a:prstGeom>
          <a:noFill/>
        </p:spPr>
      </p:pic>
    </p:spTree>
    <p:extLst>
      <p:ext uri="{BB962C8B-B14F-4D97-AF65-F5344CB8AC3E}">
        <p14:creationId xmlns:p14="http://schemas.microsoft.com/office/powerpoint/2010/main" val="42420230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Kompetenzfelder UIV">
    <p:bg>
      <p:bgPr>
        <a:solidFill>
          <a:schemeClr val="bg1"/>
        </a:solidFill>
        <a:effectLst/>
      </p:bgPr>
    </p:bg>
    <p:spTree>
      <p:nvGrpSpPr>
        <p:cNvPr id="1" name=""/>
        <p:cNvGrpSpPr/>
        <p:nvPr/>
      </p:nvGrpSpPr>
      <p:grpSpPr>
        <a:xfrm>
          <a:off x="0" y="0"/>
          <a:ext cx="0" cy="0"/>
          <a:chOff x="0" y="0"/>
          <a:chExt cx="0" cy="0"/>
        </a:xfrm>
      </p:grpSpPr>
      <p:sp>
        <p:nvSpPr>
          <p:cNvPr id="25" name="Marcador de posición de imagen 21">
            <a:extLst>
              <a:ext uri="{FF2B5EF4-FFF2-40B4-BE49-F238E27FC236}">
                <a16:creationId xmlns:a16="http://schemas.microsoft.com/office/drawing/2014/main" id="{98ED2C86-6BC6-EF41-AAF1-8952B0BE91F6}"/>
              </a:ext>
            </a:extLst>
          </p:cNvPr>
          <p:cNvSpPr>
            <a:spLocks noGrp="1"/>
          </p:cNvSpPr>
          <p:nvPr>
            <p:ph type="pic" sz="quarter" idx="18" hasCustomPrompt="1"/>
          </p:nvPr>
        </p:nvSpPr>
        <p:spPr>
          <a:xfrm>
            <a:off x="0" y="3900488"/>
            <a:ext cx="6059013" cy="2957512"/>
          </a:xfrm>
          <a:solidFill>
            <a:schemeClr val="bg2"/>
          </a:solidFill>
        </p:spPr>
        <p:txBody>
          <a:bodyPr lIns="360000" tIns="360000" rIns="360000" bIns="360000">
            <a:normAutofit/>
          </a:bodyPr>
          <a:lstStyle>
            <a:lvl1pPr>
              <a:defRPr sz="1800"/>
            </a:lvl1pPr>
          </a:lstStyle>
          <a:p>
            <a:r>
              <a:rPr lang="de-AT" noProof="0"/>
              <a:t>Bild</a:t>
            </a:r>
          </a:p>
        </p:txBody>
      </p:sp>
      <p:sp>
        <p:nvSpPr>
          <p:cNvPr id="24" name="Marcador de posición de imagen 21">
            <a:extLst>
              <a:ext uri="{FF2B5EF4-FFF2-40B4-BE49-F238E27FC236}">
                <a16:creationId xmlns:a16="http://schemas.microsoft.com/office/drawing/2014/main" id="{D7A119E9-BDBB-7540-9CE5-1060673CC0C0}"/>
              </a:ext>
            </a:extLst>
          </p:cNvPr>
          <p:cNvSpPr>
            <a:spLocks noGrp="1"/>
          </p:cNvSpPr>
          <p:nvPr>
            <p:ph type="pic" sz="quarter" idx="17" hasCustomPrompt="1"/>
          </p:nvPr>
        </p:nvSpPr>
        <p:spPr>
          <a:xfrm>
            <a:off x="6185806" y="3905703"/>
            <a:ext cx="6013684" cy="2957512"/>
          </a:xfrm>
          <a:solidFill>
            <a:schemeClr val="bg2"/>
          </a:solidFill>
        </p:spPr>
        <p:txBody>
          <a:bodyPr lIns="360000" tIns="360000" rIns="360000" bIns="360000">
            <a:normAutofit/>
          </a:bodyPr>
          <a:lstStyle>
            <a:lvl1pPr>
              <a:defRPr sz="1800"/>
            </a:lvl1pPr>
          </a:lstStyle>
          <a:p>
            <a:r>
              <a:rPr lang="de-AT" noProof="0"/>
              <a:t>Bild</a:t>
            </a:r>
          </a:p>
        </p:txBody>
      </p:sp>
      <p:sp>
        <p:nvSpPr>
          <p:cNvPr id="22" name="Marcador de posición de imagen 21">
            <a:extLst>
              <a:ext uri="{FF2B5EF4-FFF2-40B4-BE49-F238E27FC236}">
                <a16:creationId xmlns:a16="http://schemas.microsoft.com/office/drawing/2014/main" id="{F5302125-9925-394D-9087-9EC4C4981FBE}"/>
              </a:ext>
            </a:extLst>
          </p:cNvPr>
          <p:cNvSpPr>
            <a:spLocks noGrp="1"/>
          </p:cNvSpPr>
          <p:nvPr>
            <p:ph type="pic" sz="quarter" idx="16"/>
          </p:nvPr>
        </p:nvSpPr>
        <p:spPr>
          <a:xfrm>
            <a:off x="6178316" y="791739"/>
            <a:ext cx="6011861" cy="2957512"/>
          </a:xfrm>
          <a:solidFill>
            <a:schemeClr val="bg2"/>
          </a:solidFill>
        </p:spPr>
        <p:txBody>
          <a:bodyPr lIns="360000" tIns="360000" rIns="360000" bIns="360000">
            <a:normAutofit/>
          </a:bodyPr>
          <a:lstStyle>
            <a:lvl1pPr>
              <a:defRPr sz="1800"/>
            </a:lvl1pPr>
          </a:lstStyle>
          <a:p>
            <a:r>
              <a:rPr lang="de-DE" noProof="0" dirty="0"/>
              <a:t>Bild durch Klicken auf Symbol hinzufügen</a:t>
            </a:r>
            <a:endParaRPr lang="de-AT" noProof="0" dirty="0"/>
          </a:p>
        </p:txBody>
      </p:sp>
      <p:sp>
        <p:nvSpPr>
          <p:cNvPr id="27" name="Marcador de posición de imagen 21">
            <a:extLst>
              <a:ext uri="{FF2B5EF4-FFF2-40B4-BE49-F238E27FC236}">
                <a16:creationId xmlns:a16="http://schemas.microsoft.com/office/drawing/2014/main" id="{BBE4D656-73E3-3E45-BFBE-1A4C4697230E}"/>
              </a:ext>
            </a:extLst>
          </p:cNvPr>
          <p:cNvSpPr>
            <a:spLocks noGrp="1"/>
          </p:cNvSpPr>
          <p:nvPr>
            <p:ph type="pic" sz="quarter" idx="19" hasCustomPrompt="1"/>
          </p:nvPr>
        </p:nvSpPr>
        <p:spPr>
          <a:xfrm>
            <a:off x="0" y="792691"/>
            <a:ext cx="6059013" cy="2956559"/>
          </a:xfrm>
          <a:solidFill>
            <a:schemeClr val="bg2"/>
          </a:solidFill>
        </p:spPr>
        <p:txBody>
          <a:bodyPr lIns="360000" tIns="360000" rIns="360000" bIns="360000">
            <a:normAutofit/>
          </a:bodyPr>
          <a:lstStyle>
            <a:lvl1pPr>
              <a:defRPr sz="1800"/>
            </a:lvl1pPr>
          </a:lstStyle>
          <a:p>
            <a:r>
              <a:rPr lang="de-AT" noProof="0" dirty="0"/>
              <a:t>Bild</a:t>
            </a:r>
          </a:p>
        </p:txBody>
      </p:sp>
      <p:sp>
        <p:nvSpPr>
          <p:cNvPr id="5" name="Marcador de pie de página 4">
            <a:extLst>
              <a:ext uri="{FF2B5EF4-FFF2-40B4-BE49-F238E27FC236}">
                <a16:creationId xmlns:a16="http://schemas.microsoft.com/office/drawing/2014/main" id="{45956AA8-C2EB-3948-8240-0DBAED463F31}"/>
              </a:ext>
            </a:extLst>
          </p:cNvPr>
          <p:cNvSpPr>
            <a:spLocks noGrp="1"/>
          </p:cNvSpPr>
          <p:nvPr>
            <p:ph type="ftr" sz="quarter" idx="11"/>
          </p:nvPr>
        </p:nvSpPr>
        <p:spPr/>
        <p:txBody>
          <a:bodyPr/>
          <a:lstStyle>
            <a:lvl1pPr>
              <a:defRPr>
                <a:solidFill>
                  <a:schemeClr val="bg1"/>
                </a:solidFill>
              </a:defRPr>
            </a:lvl1pPr>
          </a:lstStyle>
          <a:p>
            <a:endParaRPr lang="de-AT" noProof="0" dirty="0"/>
          </a:p>
        </p:txBody>
      </p:sp>
      <p:sp>
        <p:nvSpPr>
          <p:cNvPr id="6" name="Marcador de número de diapositiva 5">
            <a:extLst>
              <a:ext uri="{FF2B5EF4-FFF2-40B4-BE49-F238E27FC236}">
                <a16:creationId xmlns:a16="http://schemas.microsoft.com/office/drawing/2014/main" id="{2B3A9999-E9A3-AC49-907F-8FB71EDBC176}"/>
              </a:ext>
            </a:extLst>
          </p:cNvPr>
          <p:cNvSpPr>
            <a:spLocks noGrp="1"/>
          </p:cNvSpPr>
          <p:nvPr>
            <p:ph type="sldNum" sz="quarter" idx="12"/>
          </p:nvPr>
        </p:nvSpPr>
        <p:spPr/>
        <p:txBody>
          <a:bodyPr/>
          <a:lstStyle>
            <a:lvl1pPr>
              <a:defRPr>
                <a:solidFill>
                  <a:schemeClr val="bg2"/>
                </a:solidFill>
              </a:defRPr>
            </a:lvl1pPr>
          </a:lstStyle>
          <a:p>
            <a:fld id="{6DD58E23-04B3-3D49-B751-244912192C4F}" type="slidenum">
              <a:rPr lang="de-AT" noProof="0" smtClean="0"/>
              <a:pPr/>
              <a:t>‹#›</a:t>
            </a:fld>
            <a:endParaRPr lang="de-AT" noProof="0" dirty="0"/>
          </a:p>
        </p:txBody>
      </p:sp>
      <p:grpSp>
        <p:nvGrpSpPr>
          <p:cNvPr id="29" name="Gruppieren 28">
            <a:extLst>
              <a:ext uri="{FF2B5EF4-FFF2-40B4-BE49-F238E27FC236}">
                <a16:creationId xmlns:a16="http://schemas.microsoft.com/office/drawing/2014/main" id="{FDE98AC8-19F6-0D46-92CA-9473D93B0B5E}"/>
              </a:ext>
            </a:extLst>
          </p:cNvPr>
          <p:cNvGrpSpPr/>
          <p:nvPr/>
        </p:nvGrpSpPr>
        <p:grpSpPr>
          <a:xfrm>
            <a:off x="1731678" y="6166962"/>
            <a:ext cx="860639" cy="346549"/>
            <a:chOff x="1550814" y="6166962"/>
            <a:chExt cx="860639" cy="346549"/>
          </a:xfrm>
          <a:solidFill>
            <a:schemeClr val="bg1"/>
          </a:solidFill>
        </p:grpSpPr>
        <p:grpSp>
          <p:nvGrpSpPr>
            <p:cNvPr id="30" name="Grupo 6">
              <a:extLst>
                <a:ext uri="{FF2B5EF4-FFF2-40B4-BE49-F238E27FC236}">
                  <a16:creationId xmlns:a16="http://schemas.microsoft.com/office/drawing/2014/main" id="{25E1E1C1-87DF-6348-9ABA-BE13BC4EAF33}"/>
                </a:ext>
              </a:extLst>
            </p:cNvPr>
            <p:cNvGrpSpPr/>
            <p:nvPr/>
          </p:nvGrpSpPr>
          <p:grpSpPr>
            <a:xfrm>
              <a:off x="1550814" y="6170492"/>
              <a:ext cx="288631" cy="343019"/>
              <a:chOff x="334963" y="6170492"/>
              <a:chExt cx="288631" cy="343019"/>
            </a:xfrm>
            <a:grpFill/>
          </p:grpSpPr>
          <p:sp>
            <p:nvSpPr>
              <p:cNvPr id="41" name="Forma libre 7">
                <a:extLst>
                  <a:ext uri="{FF2B5EF4-FFF2-40B4-BE49-F238E27FC236}">
                    <a16:creationId xmlns:a16="http://schemas.microsoft.com/office/drawing/2014/main" id="{97CEEAA5-4F74-E641-A52B-DE92E0053EB8}"/>
                  </a:ext>
                </a:extLst>
              </p:cNvPr>
              <p:cNvSpPr/>
              <p:nvPr/>
            </p:nvSpPr>
            <p:spPr>
              <a:xfrm>
                <a:off x="334963" y="6170492"/>
                <a:ext cx="127020" cy="117956"/>
              </a:xfrm>
              <a:custGeom>
                <a:avLst/>
                <a:gdLst>
                  <a:gd name="connsiteX0" fmla="*/ 811971 w 818211"/>
                  <a:gd name="connsiteY0" fmla="*/ 755711 h 759829"/>
                  <a:gd name="connsiteX1" fmla="*/ 811971 w 818211"/>
                  <a:gd name="connsiteY1" fmla="*/ 7111 h 759829"/>
                  <a:gd name="connsiteX2" fmla="*/ 7127 w 818211"/>
                  <a:gd name="connsiteY2" fmla="*/ 7111 h 759829"/>
                  <a:gd name="connsiteX3" fmla="*/ 63238 w 818211"/>
                  <a:gd name="connsiteY3" fmla="*/ 755711 h 759829"/>
                </a:gdLst>
                <a:ahLst/>
                <a:cxnLst>
                  <a:cxn ang="0">
                    <a:pos x="connsiteX0" y="connsiteY0"/>
                  </a:cxn>
                  <a:cxn ang="0">
                    <a:pos x="connsiteX1" y="connsiteY1"/>
                  </a:cxn>
                  <a:cxn ang="0">
                    <a:pos x="connsiteX2" y="connsiteY2"/>
                  </a:cxn>
                  <a:cxn ang="0">
                    <a:pos x="connsiteX3" y="connsiteY3"/>
                  </a:cxn>
                </a:cxnLst>
                <a:rect l="l" t="t" r="r" b="b"/>
                <a:pathLst>
                  <a:path w="818211" h="759829">
                    <a:moveTo>
                      <a:pt x="811971" y="755711"/>
                    </a:moveTo>
                    <a:lnTo>
                      <a:pt x="811971" y="7111"/>
                    </a:lnTo>
                    <a:lnTo>
                      <a:pt x="7127" y="7111"/>
                    </a:lnTo>
                    <a:cubicBezTo>
                      <a:pt x="6827" y="257702"/>
                      <a:pt x="25585" y="507955"/>
                      <a:pt x="63238" y="755711"/>
                    </a:cubicBezTo>
                    <a:close/>
                  </a:path>
                </a:pathLst>
              </a:custGeom>
              <a:grpFill/>
              <a:ln w="9509" cap="flat">
                <a:noFill/>
                <a:prstDash val="solid"/>
                <a:miter/>
              </a:ln>
            </p:spPr>
            <p:txBody>
              <a:bodyPr rtlCol="0" anchor="ctr"/>
              <a:lstStyle/>
              <a:p>
                <a:endParaRPr lang="es-ES"/>
              </a:p>
            </p:txBody>
          </p:sp>
          <p:sp>
            <p:nvSpPr>
              <p:cNvPr id="42" name="Forma libre 8">
                <a:extLst>
                  <a:ext uri="{FF2B5EF4-FFF2-40B4-BE49-F238E27FC236}">
                    <a16:creationId xmlns:a16="http://schemas.microsoft.com/office/drawing/2014/main" id="{A248ECEE-4E34-AA4C-90CB-D750A7790C21}"/>
                  </a:ext>
                </a:extLst>
              </p:cNvPr>
              <p:cNvSpPr/>
              <p:nvPr/>
            </p:nvSpPr>
            <p:spPr>
              <a:xfrm>
                <a:off x="350350" y="6323307"/>
                <a:ext cx="110773" cy="190204"/>
              </a:xfrm>
              <a:custGeom>
                <a:avLst/>
                <a:gdLst>
                  <a:gd name="connsiteX0" fmla="*/ 712852 w 713556"/>
                  <a:gd name="connsiteY0" fmla="*/ 7111 h 1225224"/>
                  <a:gd name="connsiteX1" fmla="*/ 7123 w 713556"/>
                  <a:gd name="connsiteY1" fmla="*/ 7111 h 1225224"/>
                  <a:gd name="connsiteX2" fmla="*/ 712852 w 713556"/>
                  <a:gd name="connsiteY2" fmla="*/ 1222124 h 1225224"/>
                </a:gdLst>
                <a:ahLst/>
                <a:cxnLst>
                  <a:cxn ang="0">
                    <a:pos x="connsiteX0" y="connsiteY0"/>
                  </a:cxn>
                  <a:cxn ang="0">
                    <a:pos x="connsiteX1" y="connsiteY1"/>
                  </a:cxn>
                  <a:cxn ang="0">
                    <a:pos x="connsiteX2" y="connsiteY2"/>
                  </a:cxn>
                </a:cxnLst>
                <a:rect l="l" t="t" r="r" b="b"/>
                <a:pathLst>
                  <a:path w="713556" h="1225224">
                    <a:moveTo>
                      <a:pt x="712852" y="7111"/>
                    </a:moveTo>
                    <a:lnTo>
                      <a:pt x="7123" y="7111"/>
                    </a:lnTo>
                    <a:cubicBezTo>
                      <a:pt x="142364" y="646558"/>
                      <a:pt x="403628" y="1122700"/>
                      <a:pt x="712852" y="1222124"/>
                    </a:cubicBezTo>
                    <a:close/>
                  </a:path>
                </a:pathLst>
              </a:custGeom>
              <a:grpFill/>
              <a:ln w="9509" cap="flat">
                <a:noFill/>
                <a:prstDash val="solid"/>
                <a:miter/>
              </a:ln>
            </p:spPr>
            <p:txBody>
              <a:bodyPr rtlCol="0" anchor="ctr"/>
              <a:lstStyle/>
              <a:p>
                <a:endParaRPr lang="es-ES"/>
              </a:p>
            </p:txBody>
          </p:sp>
          <p:sp>
            <p:nvSpPr>
              <p:cNvPr id="43" name="Forma libre 9">
                <a:extLst>
                  <a:ext uri="{FF2B5EF4-FFF2-40B4-BE49-F238E27FC236}">
                    <a16:creationId xmlns:a16="http://schemas.microsoft.com/office/drawing/2014/main" id="{D8E5EC7F-C13A-B748-A09C-3464B340A0A4}"/>
                  </a:ext>
                </a:extLst>
              </p:cNvPr>
              <p:cNvSpPr/>
              <p:nvPr/>
            </p:nvSpPr>
            <p:spPr>
              <a:xfrm>
                <a:off x="496574" y="6170492"/>
                <a:ext cx="127020" cy="117956"/>
              </a:xfrm>
              <a:custGeom>
                <a:avLst/>
                <a:gdLst>
                  <a:gd name="connsiteX0" fmla="*/ 7123 w 818211"/>
                  <a:gd name="connsiteY0" fmla="*/ 755711 h 759829"/>
                  <a:gd name="connsiteX1" fmla="*/ 7123 w 818211"/>
                  <a:gd name="connsiteY1" fmla="*/ 7111 h 759829"/>
                  <a:gd name="connsiteX2" fmla="*/ 811968 w 818211"/>
                  <a:gd name="connsiteY2" fmla="*/ 7111 h 759829"/>
                  <a:gd name="connsiteX3" fmla="*/ 755856 w 818211"/>
                  <a:gd name="connsiteY3" fmla="*/ 755711 h 759829"/>
                </a:gdLst>
                <a:ahLst/>
                <a:cxnLst>
                  <a:cxn ang="0">
                    <a:pos x="connsiteX0" y="connsiteY0"/>
                  </a:cxn>
                  <a:cxn ang="0">
                    <a:pos x="connsiteX1" y="connsiteY1"/>
                  </a:cxn>
                  <a:cxn ang="0">
                    <a:pos x="connsiteX2" y="connsiteY2"/>
                  </a:cxn>
                  <a:cxn ang="0">
                    <a:pos x="connsiteX3" y="connsiteY3"/>
                  </a:cxn>
                </a:cxnLst>
                <a:rect l="l" t="t" r="r" b="b"/>
                <a:pathLst>
                  <a:path w="818211" h="759829">
                    <a:moveTo>
                      <a:pt x="7123" y="755711"/>
                    </a:moveTo>
                    <a:lnTo>
                      <a:pt x="7123" y="7111"/>
                    </a:lnTo>
                    <a:lnTo>
                      <a:pt x="811968" y="7111"/>
                    </a:lnTo>
                    <a:cubicBezTo>
                      <a:pt x="812267" y="257702"/>
                      <a:pt x="793510" y="507955"/>
                      <a:pt x="755856" y="755711"/>
                    </a:cubicBezTo>
                    <a:close/>
                  </a:path>
                </a:pathLst>
              </a:custGeom>
              <a:grpFill/>
              <a:ln w="9509" cap="flat">
                <a:noFill/>
                <a:prstDash val="solid"/>
                <a:miter/>
              </a:ln>
            </p:spPr>
            <p:txBody>
              <a:bodyPr rtlCol="0" anchor="ctr"/>
              <a:lstStyle/>
              <a:p>
                <a:endParaRPr lang="es-ES" dirty="0"/>
              </a:p>
            </p:txBody>
          </p:sp>
          <p:sp>
            <p:nvSpPr>
              <p:cNvPr id="44" name="Forma libre 10">
                <a:extLst>
                  <a:ext uri="{FF2B5EF4-FFF2-40B4-BE49-F238E27FC236}">
                    <a16:creationId xmlns:a16="http://schemas.microsoft.com/office/drawing/2014/main" id="{B8DF5B05-F4FB-A847-8598-DD4808D64DB5}"/>
                  </a:ext>
                </a:extLst>
              </p:cNvPr>
              <p:cNvSpPr/>
              <p:nvPr/>
            </p:nvSpPr>
            <p:spPr>
              <a:xfrm>
                <a:off x="496574" y="6323307"/>
                <a:ext cx="110773" cy="190204"/>
              </a:xfrm>
              <a:custGeom>
                <a:avLst/>
                <a:gdLst>
                  <a:gd name="connsiteX0" fmla="*/ 7123 w 713556"/>
                  <a:gd name="connsiteY0" fmla="*/ 7111 h 1225224"/>
                  <a:gd name="connsiteX1" fmla="*/ 712852 w 713556"/>
                  <a:gd name="connsiteY1" fmla="*/ 7111 h 1225224"/>
                  <a:gd name="connsiteX2" fmla="*/ 7123 w 713556"/>
                  <a:gd name="connsiteY2" fmla="*/ 1222124 h 1225224"/>
                </a:gdLst>
                <a:ahLst/>
                <a:cxnLst>
                  <a:cxn ang="0">
                    <a:pos x="connsiteX0" y="connsiteY0"/>
                  </a:cxn>
                  <a:cxn ang="0">
                    <a:pos x="connsiteX1" y="connsiteY1"/>
                  </a:cxn>
                  <a:cxn ang="0">
                    <a:pos x="connsiteX2" y="connsiteY2"/>
                  </a:cxn>
                </a:cxnLst>
                <a:rect l="l" t="t" r="r" b="b"/>
                <a:pathLst>
                  <a:path w="713556" h="1225224">
                    <a:moveTo>
                      <a:pt x="7123" y="7111"/>
                    </a:moveTo>
                    <a:lnTo>
                      <a:pt x="712852" y="7111"/>
                    </a:lnTo>
                    <a:cubicBezTo>
                      <a:pt x="577615" y="646558"/>
                      <a:pt x="316351" y="1122700"/>
                      <a:pt x="7123" y="1222124"/>
                    </a:cubicBezTo>
                    <a:close/>
                  </a:path>
                </a:pathLst>
              </a:custGeom>
              <a:grpFill/>
              <a:ln w="9509" cap="flat">
                <a:noFill/>
                <a:prstDash val="solid"/>
                <a:miter/>
              </a:ln>
            </p:spPr>
            <p:txBody>
              <a:bodyPr rtlCol="0" anchor="ctr"/>
              <a:lstStyle/>
              <a:p>
                <a:endParaRPr lang="es-ES"/>
              </a:p>
            </p:txBody>
          </p:sp>
        </p:grpSp>
        <p:grpSp>
          <p:nvGrpSpPr>
            <p:cNvPr id="31" name="Grupo 11">
              <a:extLst>
                <a:ext uri="{FF2B5EF4-FFF2-40B4-BE49-F238E27FC236}">
                  <a16:creationId xmlns:a16="http://schemas.microsoft.com/office/drawing/2014/main" id="{CE3BA711-548B-DE47-9153-280E43C8150E}"/>
                </a:ext>
              </a:extLst>
            </p:cNvPr>
            <p:cNvGrpSpPr/>
            <p:nvPr/>
          </p:nvGrpSpPr>
          <p:grpSpPr>
            <a:xfrm>
              <a:off x="1929032" y="6166962"/>
              <a:ext cx="482421" cy="342893"/>
              <a:chOff x="713181" y="6166962"/>
              <a:chExt cx="482421" cy="342893"/>
            </a:xfrm>
            <a:grpFill/>
          </p:grpSpPr>
          <p:sp>
            <p:nvSpPr>
              <p:cNvPr id="32" name="Forma libre 12">
                <a:extLst>
                  <a:ext uri="{FF2B5EF4-FFF2-40B4-BE49-F238E27FC236}">
                    <a16:creationId xmlns:a16="http://schemas.microsoft.com/office/drawing/2014/main" id="{3E6D0C34-1CF9-9B4F-AEF7-A84492A0B672}"/>
                  </a:ext>
                </a:extLst>
              </p:cNvPr>
              <p:cNvSpPr/>
              <p:nvPr/>
            </p:nvSpPr>
            <p:spPr>
              <a:xfrm>
                <a:off x="717526" y="6166962"/>
                <a:ext cx="93049" cy="156292"/>
              </a:xfrm>
              <a:custGeom>
                <a:avLst/>
                <a:gdLst>
                  <a:gd name="connsiteX0" fmla="*/ 271633 w 599387"/>
                  <a:gd name="connsiteY0" fmla="*/ 1004982 h 1006773"/>
                  <a:gd name="connsiteX1" fmla="*/ 135564 w 599387"/>
                  <a:gd name="connsiteY1" fmla="*/ 985305 h 1006773"/>
                  <a:gd name="connsiteX2" fmla="*/ 7123 w 599387"/>
                  <a:gd name="connsiteY2" fmla="*/ 923731 h 1006773"/>
                  <a:gd name="connsiteX3" fmla="*/ 32544 w 599387"/>
                  <a:gd name="connsiteY3" fmla="*/ 759960 h 1006773"/>
                  <a:gd name="connsiteX4" fmla="*/ 38907 w 599387"/>
                  <a:gd name="connsiteY4" fmla="*/ 759960 h 1006773"/>
                  <a:gd name="connsiteX5" fmla="*/ 160352 w 599387"/>
                  <a:gd name="connsiteY5" fmla="*/ 824070 h 1006773"/>
                  <a:gd name="connsiteX6" fmla="*/ 271628 w 599387"/>
                  <a:gd name="connsiteY6" fmla="*/ 842477 h 1006773"/>
                  <a:gd name="connsiteX7" fmla="*/ 419160 w 599387"/>
                  <a:gd name="connsiteY7" fmla="*/ 733296 h 1006773"/>
                  <a:gd name="connsiteX8" fmla="*/ 398179 w 599387"/>
                  <a:gd name="connsiteY8" fmla="*/ 664742 h 1006773"/>
                  <a:gd name="connsiteX9" fmla="*/ 323773 w 599387"/>
                  <a:gd name="connsiteY9" fmla="*/ 605071 h 1006773"/>
                  <a:gd name="connsiteX10" fmla="*/ 205499 w 599387"/>
                  <a:gd name="connsiteY10" fmla="*/ 539061 h 1006773"/>
                  <a:gd name="connsiteX11" fmla="*/ 61161 w 599387"/>
                  <a:gd name="connsiteY11" fmla="*/ 417813 h 1006773"/>
                  <a:gd name="connsiteX12" fmla="*/ 18558 w 599387"/>
                  <a:gd name="connsiteY12" fmla="*/ 272450 h 1006773"/>
                  <a:gd name="connsiteX13" fmla="*/ 101227 w 599387"/>
                  <a:gd name="connsiteY13" fmla="*/ 78210 h 1006773"/>
                  <a:gd name="connsiteX14" fmla="*/ 322499 w 599387"/>
                  <a:gd name="connsiteY14" fmla="*/ 7118 h 1006773"/>
                  <a:gd name="connsiteX15" fmla="*/ 556505 w 599387"/>
                  <a:gd name="connsiteY15" fmla="*/ 69320 h 1006773"/>
                  <a:gd name="connsiteX16" fmla="*/ 531053 w 599387"/>
                  <a:gd name="connsiteY16" fmla="*/ 226745 h 1006773"/>
                  <a:gd name="connsiteX17" fmla="*/ 524708 w 599387"/>
                  <a:gd name="connsiteY17" fmla="*/ 226745 h 1006773"/>
                  <a:gd name="connsiteX18" fmla="*/ 429329 w 599387"/>
                  <a:gd name="connsiteY18" fmla="*/ 184219 h 1006773"/>
                  <a:gd name="connsiteX19" fmla="*/ 326323 w 599387"/>
                  <a:gd name="connsiteY19" fmla="*/ 169619 h 1006773"/>
                  <a:gd name="connsiteX20" fmla="*/ 197872 w 599387"/>
                  <a:gd name="connsiteY20" fmla="*/ 267374 h 1006773"/>
                  <a:gd name="connsiteX21" fmla="*/ 220125 w 599387"/>
                  <a:gd name="connsiteY21" fmla="*/ 332120 h 1006773"/>
                  <a:gd name="connsiteX22" fmla="*/ 307234 w 599387"/>
                  <a:gd name="connsiteY22" fmla="*/ 396867 h 1006773"/>
                  <a:gd name="connsiteX23" fmla="*/ 411533 w 599387"/>
                  <a:gd name="connsiteY23" fmla="*/ 454000 h 1006773"/>
                  <a:gd name="connsiteX24" fmla="*/ 553959 w 599387"/>
                  <a:gd name="connsiteY24" fmla="*/ 571430 h 1006773"/>
                  <a:gd name="connsiteX25" fmla="*/ 598464 w 599387"/>
                  <a:gd name="connsiteY25" fmla="*/ 724415 h 1006773"/>
                  <a:gd name="connsiteX26" fmla="*/ 509456 w 599387"/>
                  <a:gd name="connsiteY26" fmla="*/ 930717 h 1006773"/>
                  <a:gd name="connsiteX27" fmla="*/ 271633 w 599387"/>
                  <a:gd name="connsiteY27" fmla="*/ 1004982 h 1006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99387" h="1006773">
                    <a:moveTo>
                      <a:pt x="271633" y="1004982"/>
                    </a:moveTo>
                    <a:cubicBezTo>
                      <a:pt x="225551" y="1005184"/>
                      <a:pt x="179694" y="998552"/>
                      <a:pt x="135564" y="985305"/>
                    </a:cubicBezTo>
                    <a:cubicBezTo>
                      <a:pt x="89995" y="971082"/>
                      <a:pt x="46732" y="950342"/>
                      <a:pt x="7123" y="923731"/>
                    </a:cubicBezTo>
                    <a:lnTo>
                      <a:pt x="32544" y="759960"/>
                    </a:lnTo>
                    <a:lnTo>
                      <a:pt x="38907" y="759960"/>
                    </a:lnTo>
                    <a:cubicBezTo>
                      <a:pt x="75349" y="788213"/>
                      <a:pt x="116446" y="809909"/>
                      <a:pt x="160352" y="824070"/>
                    </a:cubicBezTo>
                    <a:cubicBezTo>
                      <a:pt x="196331" y="835655"/>
                      <a:pt x="233829" y="841858"/>
                      <a:pt x="271628" y="842477"/>
                    </a:cubicBezTo>
                    <a:cubicBezTo>
                      <a:pt x="369980" y="842477"/>
                      <a:pt x="419158" y="806083"/>
                      <a:pt x="419160" y="733296"/>
                    </a:cubicBezTo>
                    <a:cubicBezTo>
                      <a:pt x="419433" y="708829"/>
                      <a:pt x="412103" y="684879"/>
                      <a:pt x="398179" y="664742"/>
                    </a:cubicBezTo>
                    <a:cubicBezTo>
                      <a:pt x="384182" y="644431"/>
                      <a:pt x="359380" y="624541"/>
                      <a:pt x="323773" y="605071"/>
                    </a:cubicBezTo>
                    <a:lnTo>
                      <a:pt x="205499" y="539061"/>
                    </a:lnTo>
                    <a:cubicBezTo>
                      <a:pt x="137662" y="500977"/>
                      <a:pt x="89549" y="460561"/>
                      <a:pt x="61161" y="417813"/>
                    </a:cubicBezTo>
                    <a:cubicBezTo>
                      <a:pt x="32645" y="374736"/>
                      <a:pt x="17798" y="324078"/>
                      <a:pt x="18558" y="272450"/>
                    </a:cubicBezTo>
                    <a:cubicBezTo>
                      <a:pt x="18558" y="190367"/>
                      <a:pt x="46114" y="125621"/>
                      <a:pt x="101227" y="78210"/>
                    </a:cubicBezTo>
                    <a:cubicBezTo>
                      <a:pt x="156323" y="30820"/>
                      <a:pt x="230081" y="7123"/>
                      <a:pt x="322499" y="7118"/>
                    </a:cubicBezTo>
                    <a:cubicBezTo>
                      <a:pt x="404661" y="6658"/>
                      <a:pt x="485452" y="28133"/>
                      <a:pt x="556505" y="69320"/>
                    </a:cubicBezTo>
                    <a:lnTo>
                      <a:pt x="531053" y="226745"/>
                    </a:lnTo>
                    <a:lnTo>
                      <a:pt x="524708" y="226745"/>
                    </a:lnTo>
                    <a:cubicBezTo>
                      <a:pt x="495577" y="207243"/>
                      <a:pt x="463319" y="192861"/>
                      <a:pt x="429329" y="184219"/>
                    </a:cubicBezTo>
                    <a:cubicBezTo>
                      <a:pt x="395777" y="174898"/>
                      <a:pt x="361149" y="169990"/>
                      <a:pt x="326323" y="169619"/>
                    </a:cubicBezTo>
                    <a:cubicBezTo>
                      <a:pt x="240668" y="169619"/>
                      <a:pt x="197851" y="202204"/>
                      <a:pt x="197872" y="267374"/>
                    </a:cubicBezTo>
                    <a:cubicBezTo>
                      <a:pt x="197785" y="290840"/>
                      <a:pt x="205625" y="313651"/>
                      <a:pt x="220125" y="332120"/>
                    </a:cubicBezTo>
                    <a:cubicBezTo>
                      <a:pt x="234947" y="351600"/>
                      <a:pt x="263983" y="373183"/>
                      <a:pt x="307234" y="396867"/>
                    </a:cubicBezTo>
                    <a:lnTo>
                      <a:pt x="411533" y="454000"/>
                    </a:lnTo>
                    <a:cubicBezTo>
                      <a:pt x="476785" y="489545"/>
                      <a:pt x="524260" y="528689"/>
                      <a:pt x="553959" y="571430"/>
                    </a:cubicBezTo>
                    <a:cubicBezTo>
                      <a:pt x="584342" y="616577"/>
                      <a:pt x="599896" y="670045"/>
                      <a:pt x="598464" y="724415"/>
                    </a:cubicBezTo>
                    <a:cubicBezTo>
                      <a:pt x="598464" y="812448"/>
                      <a:pt x="568795" y="881215"/>
                      <a:pt x="509456" y="930717"/>
                    </a:cubicBezTo>
                    <a:cubicBezTo>
                      <a:pt x="450078" y="980227"/>
                      <a:pt x="370804" y="1004982"/>
                      <a:pt x="271633" y="1004982"/>
                    </a:cubicBezTo>
                    <a:close/>
                  </a:path>
                </a:pathLst>
              </a:custGeom>
              <a:grpFill/>
              <a:ln w="9509" cap="flat">
                <a:noFill/>
                <a:prstDash val="solid"/>
                <a:miter/>
              </a:ln>
            </p:spPr>
            <p:txBody>
              <a:bodyPr rtlCol="0" anchor="ctr"/>
              <a:lstStyle/>
              <a:p>
                <a:endParaRPr lang="es-ES"/>
              </a:p>
            </p:txBody>
          </p:sp>
          <p:sp>
            <p:nvSpPr>
              <p:cNvPr id="33" name="Forma libre 13">
                <a:extLst>
                  <a:ext uri="{FF2B5EF4-FFF2-40B4-BE49-F238E27FC236}">
                    <a16:creationId xmlns:a16="http://schemas.microsoft.com/office/drawing/2014/main" id="{C2E20D5E-6700-2A4B-9B6C-C1CA521ED3DD}"/>
                  </a:ext>
                </a:extLst>
              </p:cNvPr>
              <p:cNvSpPr/>
              <p:nvPr/>
            </p:nvSpPr>
            <p:spPr>
              <a:xfrm>
                <a:off x="818798" y="6189825"/>
                <a:ext cx="69418" cy="129752"/>
              </a:xfrm>
              <a:custGeom>
                <a:avLst/>
                <a:gdLst>
                  <a:gd name="connsiteX0" fmla="*/ 211879 w 447162"/>
                  <a:gd name="connsiteY0" fmla="*/ 834859 h 835811"/>
                  <a:gd name="connsiteX1" fmla="*/ 142565 w 447162"/>
                  <a:gd name="connsiteY1" fmla="*/ 689496 h 835811"/>
                  <a:gd name="connsiteX2" fmla="*/ 119042 w 447162"/>
                  <a:gd name="connsiteY2" fmla="*/ 503504 h 835811"/>
                  <a:gd name="connsiteX3" fmla="*/ 119042 w 447162"/>
                  <a:gd name="connsiteY3" fmla="*/ 344810 h 835811"/>
                  <a:gd name="connsiteX4" fmla="*/ 7123 w 447162"/>
                  <a:gd name="connsiteY4" fmla="*/ 344810 h 835811"/>
                  <a:gd name="connsiteX5" fmla="*/ 7123 w 447162"/>
                  <a:gd name="connsiteY5" fmla="*/ 196277 h 835811"/>
                  <a:gd name="connsiteX6" fmla="*/ 119042 w 447162"/>
                  <a:gd name="connsiteY6" fmla="*/ 196277 h 835811"/>
                  <a:gd name="connsiteX7" fmla="*/ 119042 w 447162"/>
                  <a:gd name="connsiteY7" fmla="*/ 7111 h 835811"/>
                  <a:gd name="connsiteX8" fmla="*/ 294532 w 447162"/>
                  <a:gd name="connsiteY8" fmla="*/ 7111 h 835811"/>
                  <a:gd name="connsiteX9" fmla="*/ 294532 w 447162"/>
                  <a:gd name="connsiteY9" fmla="*/ 196277 h 835811"/>
                  <a:gd name="connsiteX10" fmla="*/ 444599 w 447162"/>
                  <a:gd name="connsiteY10" fmla="*/ 196277 h 835811"/>
                  <a:gd name="connsiteX11" fmla="*/ 419162 w 447162"/>
                  <a:gd name="connsiteY11" fmla="*/ 344812 h 835811"/>
                  <a:gd name="connsiteX12" fmla="*/ 294528 w 447162"/>
                  <a:gd name="connsiteY12" fmla="*/ 344812 h 835811"/>
                  <a:gd name="connsiteX13" fmla="*/ 294528 w 447162"/>
                  <a:gd name="connsiteY13" fmla="*/ 489541 h 835811"/>
                  <a:gd name="connsiteX14" fmla="*/ 324422 w 447162"/>
                  <a:gd name="connsiteY14" fmla="*/ 677436 h 835811"/>
                  <a:gd name="connsiteX15" fmla="*/ 407718 w 447162"/>
                  <a:gd name="connsiteY15" fmla="*/ 825971 h 835811"/>
                  <a:gd name="connsiteX16" fmla="*/ 407718 w 447162"/>
                  <a:gd name="connsiteY16" fmla="*/ 834861 h 835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7162" h="835811">
                    <a:moveTo>
                      <a:pt x="211879" y="834859"/>
                    </a:moveTo>
                    <a:cubicBezTo>
                      <a:pt x="180508" y="790782"/>
                      <a:pt x="157054" y="741595"/>
                      <a:pt x="142565" y="689496"/>
                    </a:cubicBezTo>
                    <a:cubicBezTo>
                      <a:pt x="126095" y="628893"/>
                      <a:pt x="118178" y="566291"/>
                      <a:pt x="119042" y="503504"/>
                    </a:cubicBezTo>
                    <a:lnTo>
                      <a:pt x="119042" y="344810"/>
                    </a:lnTo>
                    <a:lnTo>
                      <a:pt x="7123" y="344810"/>
                    </a:lnTo>
                    <a:lnTo>
                      <a:pt x="7123" y="196277"/>
                    </a:lnTo>
                    <a:lnTo>
                      <a:pt x="119042" y="196277"/>
                    </a:lnTo>
                    <a:lnTo>
                      <a:pt x="119042" y="7111"/>
                    </a:lnTo>
                    <a:lnTo>
                      <a:pt x="294532" y="7111"/>
                    </a:lnTo>
                    <a:lnTo>
                      <a:pt x="294532" y="196277"/>
                    </a:lnTo>
                    <a:lnTo>
                      <a:pt x="444599" y="196277"/>
                    </a:lnTo>
                    <a:lnTo>
                      <a:pt x="419162" y="344812"/>
                    </a:lnTo>
                    <a:lnTo>
                      <a:pt x="294528" y="344812"/>
                    </a:lnTo>
                    <a:lnTo>
                      <a:pt x="294528" y="489541"/>
                    </a:lnTo>
                    <a:cubicBezTo>
                      <a:pt x="293207" y="553450"/>
                      <a:pt x="303331" y="617081"/>
                      <a:pt x="324422" y="677436"/>
                    </a:cubicBezTo>
                    <a:cubicBezTo>
                      <a:pt x="344423" y="730905"/>
                      <a:pt x="372515" y="780998"/>
                      <a:pt x="407718" y="825971"/>
                    </a:cubicBezTo>
                    <a:lnTo>
                      <a:pt x="407718" y="834861"/>
                    </a:lnTo>
                    <a:close/>
                  </a:path>
                </a:pathLst>
              </a:custGeom>
              <a:grpFill/>
              <a:ln w="9509" cap="flat">
                <a:noFill/>
                <a:prstDash val="solid"/>
                <a:miter/>
              </a:ln>
            </p:spPr>
            <p:txBody>
              <a:bodyPr rtlCol="0" anchor="ctr"/>
              <a:lstStyle/>
              <a:p>
                <a:endParaRPr lang="es-ES"/>
              </a:p>
            </p:txBody>
          </p:sp>
          <p:sp>
            <p:nvSpPr>
              <p:cNvPr id="34" name="Forma libre 14">
                <a:extLst>
                  <a:ext uri="{FF2B5EF4-FFF2-40B4-BE49-F238E27FC236}">
                    <a16:creationId xmlns:a16="http://schemas.microsoft.com/office/drawing/2014/main" id="{1BAFCD0C-5D8D-F541-A2E3-51D213588148}"/>
                  </a:ext>
                </a:extLst>
              </p:cNvPr>
              <p:cNvSpPr/>
              <p:nvPr/>
            </p:nvSpPr>
            <p:spPr>
              <a:xfrm>
                <a:off x="895793" y="6216824"/>
                <a:ext cx="97480" cy="104686"/>
              </a:xfrm>
              <a:custGeom>
                <a:avLst/>
                <a:gdLst>
                  <a:gd name="connsiteX0" fmla="*/ 209337 w 627929"/>
                  <a:gd name="connsiteY0" fmla="*/ 671096 h 674348"/>
                  <a:gd name="connsiteX1" fmla="*/ 61812 w 627929"/>
                  <a:gd name="connsiteY1" fmla="*/ 621585 h 674348"/>
                  <a:gd name="connsiteX2" fmla="*/ 7123 w 627929"/>
                  <a:gd name="connsiteY2" fmla="*/ 483201 h 674348"/>
                  <a:gd name="connsiteX3" fmla="*/ 70710 w 627929"/>
                  <a:gd name="connsiteY3" fmla="*/ 341011 h 674348"/>
                  <a:gd name="connsiteX4" fmla="*/ 242401 w 627929"/>
                  <a:gd name="connsiteY4" fmla="*/ 278800 h 674348"/>
                  <a:gd name="connsiteX5" fmla="*/ 420433 w 627929"/>
                  <a:gd name="connsiteY5" fmla="*/ 261028 h 674348"/>
                  <a:gd name="connsiteX6" fmla="*/ 420433 w 627929"/>
                  <a:gd name="connsiteY6" fmla="*/ 259759 h 674348"/>
                  <a:gd name="connsiteX7" fmla="*/ 391826 w 627929"/>
                  <a:gd name="connsiteY7" fmla="*/ 181046 h 674348"/>
                  <a:gd name="connsiteX8" fmla="*/ 286905 w 627929"/>
                  <a:gd name="connsiteY8" fmla="*/ 154383 h 674348"/>
                  <a:gd name="connsiteX9" fmla="*/ 170548 w 627929"/>
                  <a:gd name="connsiteY9" fmla="*/ 167714 h 674348"/>
                  <a:gd name="connsiteX10" fmla="*/ 75797 w 627929"/>
                  <a:gd name="connsiteY10" fmla="*/ 198819 h 674348"/>
                  <a:gd name="connsiteX11" fmla="*/ 68171 w 627929"/>
                  <a:gd name="connsiteY11" fmla="*/ 198819 h 674348"/>
                  <a:gd name="connsiteX12" fmla="*/ 93607 w 627929"/>
                  <a:gd name="connsiteY12" fmla="*/ 47738 h 674348"/>
                  <a:gd name="connsiteX13" fmla="*/ 194076 w 627929"/>
                  <a:gd name="connsiteY13" fmla="*/ 19179 h 674348"/>
                  <a:gd name="connsiteX14" fmla="*/ 319977 w 627929"/>
                  <a:gd name="connsiteY14" fmla="*/ 7117 h 674348"/>
                  <a:gd name="connsiteX15" fmla="*/ 531088 w 627929"/>
                  <a:gd name="connsiteY15" fmla="*/ 74401 h 674348"/>
                  <a:gd name="connsiteX16" fmla="*/ 598488 w 627929"/>
                  <a:gd name="connsiteY16" fmla="*/ 269910 h 674348"/>
                  <a:gd name="connsiteX17" fmla="*/ 598488 w 627929"/>
                  <a:gd name="connsiteY17" fmla="*/ 473042 h 674348"/>
                  <a:gd name="connsiteX18" fmla="*/ 605486 w 627929"/>
                  <a:gd name="connsiteY18" fmla="*/ 570797 h 674348"/>
                  <a:gd name="connsiteX19" fmla="*/ 629010 w 627929"/>
                  <a:gd name="connsiteY19" fmla="*/ 652047 h 674348"/>
                  <a:gd name="connsiteX20" fmla="*/ 629010 w 627929"/>
                  <a:gd name="connsiteY20" fmla="*/ 660937 h 674348"/>
                  <a:gd name="connsiteX21" fmla="*/ 462411 w 627929"/>
                  <a:gd name="connsiteY21" fmla="*/ 660937 h 674348"/>
                  <a:gd name="connsiteX22" fmla="*/ 448414 w 627929"/>
                  <a:gd name="connsiteY22" fmla="*/ 613329 h 674348"/>
                  <a:gd name="connsiteX23" fmla="*/ 440787 w 627929"/>
                  <a:gd name="connsiteY23" fmla="*/ 560645 h 674348"/>
                  <a:gd name="connsiteX24" fmla="*/ 433160 w 627929"/>
                  <a:gd name="connsiteY24" fmla="*/ 560645 h 674348"/>
                  <a:gd name="connsiteX25" fmla="*/ 349221 w 627929"/>
                  <a:gd name="connsiteY25" fmla="*/ 639357 h 674348"/>
                  <a:gd name="connsiteX26" fmla="*/ 209337 w 627929"/>
                  <a:gd name="connsiteY26" fmla="*/ 671096 h 674348"/>
                  <a:gd name="connsiteX27" fmla="*/ 187713 w 627929"/>
                  <a:gd name="connsiteY27" fmla="*/ 470501 h 674348"/>
                  <a:gd name="connsiteX28" fmla="*/ 206151 w 627929"/>
                  <a:gd name="connsiteY28" fmla="*/ 517475 h 674348"/>
                  <a:gd name="connsiteX29" fmla="*/ 266553 w 627929"/>
                  <a:gd name="connsiteY29" fmla="*/ 536517 h 674348"/>
                  <a:gd name="connsiteX30" fmla="*/ 376557 w 627929"/>
                  <a:gd name="connsiteY30" fmla="*/ 497799 h 674348"/>
                  <a:gd name="connsiteX31" fmla="*/ 420433 w 627929"/>
                  <a:gd name="connsiteY31" fmla="*/ 395595 h 674348"/>
                  <a:gd name="connsiteX32" fmla="*/ 420433 w 627929"/>
                  <a:gd name="connsiteY32" fmla="*/ 380361 h 674348"/>
                  <a:gd name="connsiteX33" fmla="*/ 285640 w 627929"/>
                  <a:gd name="connsiteY33" fmla="*/ 395598 h 674348"/>
                  <a:gd name="connsiteX34" fmla="*/ 211240 w 627929"/>
                  <a:gd name="connsiteY34" fmla="*/ 417823 h 674348"/>
                  <a:gd name="connsiteX35" fmla="*/ 187716 w 627929"/>
                  <a:gd name="connsiteY35" fmla="*/ 470504 h 674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27929" h="674348">
                    <a:moveTo>
                      <a:pt x="209337" y="671096"/>
                    </a:moveTo>
                    <a:cubicBezTo>
                      <a:pt x="147432" y="671096"/>
                      <a:pt x="98257" y="654592"/>
                      <a:pt x="61812" y="621585"/>
                    </a:cubicBezTo>
                    <a:cubicBezTo>
                      <a:pt x="25341" y="588569"/>
                      <a:pt x="7112" y="542441"/>
                      <a:pt x="7123" y="483201"/>
                    </a:cubicBezTo>
                    <a:cubicBezTo>
                      <a:pt x="7123" y="423114"/>
                      <a:pt x="28319" y="375718"/>
                      <a:pt x="70710" y="341011"/>
                    </a:cubicBezTo>
                    <a:cubicBezTo>
                      <a:pt x="113096" y="306318"/>
                      <a:pt x="170327" y="285581"/>
                      <a:pt x="242401" y="278800"/>
                    </a:cubicBezTo>
                    <a:lnTo>
                      <a:pt x="420433" y="261028"/>
                    </a:lnTo>
                    <a:lnTo>
                      <a:pt x="420433" y="259759"/>
                    </a:lnTo>
                    <a:cubicBezTo>
                      <a:pt x="420433" y="225060"/>
                      <a:pt x="410898" y="198822"/>
                      <a:pt x="391826" y="181046"/>
                    </a:cubicBezTo>
                    <a:cubicBezTo>
                      <a:pt x="372753" y="163270"/>
                      <a:pt x="337780" y="154382"/>
                      <a:pt x="286905" y="154383"/>
                    </a:cubicBezTo>
                    <a:cubicBezTo>
                      <a:pt x="247744" y="154497"/>
                      <a:pt x="208717" y="158968"/>
                      <a:pt x="170548" y="167714"/>
                    </a:cubicBezTo>
                    <a:cubicBezTo>
                      <a:pt x="137854" y="174346"/>
                      <a:pt x="106053" y="184785"/>
                      <a:pt x="75797" y="198819"/>
                    </a:cubicBezTo>
                    <a:lnTo>
                      <a:pt x="68171" y="198819"/>
                    </a:lnTo>
                    <a:lnTo>
                      <a:pt x="93607" y="47738"/>
                    </a:lnTo>
                    <a:cubicBezTo>
                      <a:pt x="126155" y="35183"/>
                      <a:pt x="159785" y="25624"/>
                      <a:pt x="194076" y="19179"/>
                    </a:cubicBezTo>
                    <a:cubicBezTo>
                      <a:pt x="235536" y="10983"/>
                      <a:pt x="277712" y="6942"/>
                      <a:pt x="319977" y="7117"/>
                    </a:cubicBezTo>
                    <a:cubicBezTo>
                      <a:pt x="415780" y="7117"/>
                      <a:pt x="486151" y="29545"/>
                      <a:pt x="531088" y="74401"/>
                    </a:cubicBezTo>
                    <a:cubicBezTo>
                      <a:pt x="576017" y="119275"/>
                      <a:pt x="598483" y="184445"/>
                      <a:pt x="598488" y="269910"/>
                    </a:cubicBezTo>
                    <a:lnTo>
                      <a:pt x="598488" y="473042"/>
                    </a:lnTo>
                    <a:cubicBezTo>
                      <a:pt x="598461" y="505753"/>
                      <a:pt x="600800" y="538422"/>
                      <a:pt x="605486" y="570797"/>
                    </a:cubicBezTo>
                    <a:cubicBezTo>
                      <a:pt x="608950" y="598957"/>
                      <a:pt x="616891" y="626385"/>
                      <a:pt x="629010" y="652047"/>
                    </a:cubicBezTo>
                    <a:lnTo>
                      <a:pt x="629010" y="660937"/>
                    </a:lnTo>
                    <a:lnTo>
                      <a:pt x="462411" y="660937"/>
                    </a:lnTo>
                    <a:cubicBezTo>
                      <a:pt x="456487" y="645464"/>
                      <a:pt x="451807" y="629544"/>
                      <a:pt x="448414" y="613329"/>
                    </a:cubicBezTo>
                    <a:cubicBezTo>
                      <a:pt x="444408" y="596010"/>
                      <a:pt x="441857" y="578387"/>
                      <a:pt x="440787" y="560645"/>
                    </a:cubicBezTo>
                    <a:lnTo>
                      <a:pt x="433160" y="560645"/>
                    </a:lnTo>
                    <a:cubicBezTo>
                      <a:pt x="417045" y="591967"/>
                      <a:pt x="389065" y="618205"/>
                      <a:pt x="349221" y="639357"/>
                    </a:cubicBezTo>
                    <a:cubicBezTo>
                      <a:pt x="305939" y="661320"/>
                      <a:pt x="257877" y="672225"/>
                      <a:pt x="209337" y="671096"/>
                    </a:cubicBezTo>
                    <a:close/>
                    <a:moveTo>
                      <a:pt x="187713" y="470501"/>
                    </a:moveTo>
                    <a:cubicBezTo>
                      <a:pt x="187265" y="488000"/>
                      <a:pt x="193914" y="504938"/>
                      <a:pt x="206151" y="517475"/>
                    </a:cubicBezTo>
                    <a:cubicBezTo>
                      <a:pt x="218424" y="530172"/>
                      <a:pt x="238558" y="536519"/>
                      <a:pt x="266553" y="536517"/>
                    </a:cubicBezTo>
                    <a:cubicBezTo>
                      <a:pt x="306795" y="537893"/>
                      <a:pt x="346078" y="524067"/>
                      <a:pt x="376557" y="497799"/>
                    </a:cubicBezTo>
                    <a:cubicBezTo>
                      <a:pt x="405804" y="472029"/>
                      <a:pt x="421911" y="434510"/>
                      <a:pt x="420433" y="395595"/>
                    </a:cubicBezTo>
                    <a:lnTo>
                      <a:pt x="420433" y="380361"/>
                    </a:lnTo>
                    <a:lnTo>
                      <a:pt x="285640" y="395598"/>
                    </a:lnTo>
                    <a:cubicBezTo>
                      <a:pt x="251714" y="398990"/>
                      <a:pt x="226914" y="406399"/>
                      <a:pt x="211240" y="417823"/>
                    </a:cubicBezTo>
                    <a:cubicBezTo>
                      <a:pt x="195034" y="430325"/>
                      <a:pt x="186197" y="450114"/>
                      <a:pt x="187716" y="470504"/>
                    </a:cubicBezTo>
                    <a:close/>
                  </a:path>
                </a:pathLst>
              </a:custGeom>
              <a:grpFill/>
              <a:ln w="9509" cap="flat">
                <a:noFill/>
                <a:prstDash val="solid"/>
                <a:miter/>
              </a:ln>
            </p:spPr>
            <p:txBody>
              <a:bodyPr rtlCol="0" anchor="ctr"/>
              <a:lstStyle/>
              <a:p>
                <a:endParaRPr lang="es-ES"/>
              </a:p>
            </p:txBody>
          </p:sp>
          <p:sp>
            <p:nvSpPr>
              <p:cNvPr id="35" name="Forma libre 15">
                <a:extLst>
                  <a:ext uri="{FF2B5EF4-FFF2-40B4-BE49-F238E27FC236}">
                    <a16:creationId xmlns:a16="http://schemas.microsoft.com/office/drawing/2014/main" id="{DB8B448B-1299-474B-91B1-16FD189FACCC}"/>
                  </a:ext>
                </a:extLst>
              </p:cNvPr>
              <p:cNvSpPr/>
              <p:nvPr/>
            </p:nvSpPr>
            <p:spPr>
              <a:xfrm>
                <a:off x="1007519" y="6170510"/>
                <a:ext cx="104865" cy="151869"/>
              </a:xfrm>
              <a:custGeom>
                <a:avLst/>
                <a:gdLst>
                  <a:gd name="connsiteX0" fmla="*/ 507005 w 675500"/>
                  <a:gd name="connsiteY0" fmla="*/ 959276 h 978279"/>
                  <a:gd name="connsiteX1" fmla="*/ 507005 w 675500"/>
                  <a:gd name="connsiteY1" fmla="*/ 862790 h 978279"/>
                  <a:gd name="connsiteX2" fmla="*/ 499378 w 675500"/>
                  <a:gd name="connsiteY2" fmla="*/ 862790 h 978279"/>
                  <a:gd name="connsiteX3" fmla="*/ 416082 w 675500"/>
                  <a:gd name="connsiteY3" fmla="*/ 944675 h 978279"/>
                  <a:gd name="connsiteX4" fmla="*/ 290809 w 675500"/>
                  <a:gd name="connsiteY4" fmla="*/ 974510 h 978279"/>
                  <a:gd name="connsiteX5" fmla="*/ 142028 w 675500"/>
                  <a:gd name="connsiteY5" fmla="*/ 932612 h 978279"/>
                  <a:gd name="connsiteX6" fmla="*/ 42835 w 675500"/>
                  <a:gd name="connsiteY6" fmla="*/ 815182 h 978279"/>
                  <a:gd name="connsiteX7" fmla="*/ 7228 w 675500"/>
                  <a:gd name="connsiteY7" fmla="*/ 639348 h 978279"/>
                  <a:gd name="connsiteX8" fmla="*/ 42192 w 675500"/>
                  <a:gd name="connsiteY8" fmla="*/ 464149 h 978279"/>
                  <a:gd name="connsiteX9" fmla="*/ 141384 w 675500"/>
                  <a:gd name="connsiteY9" fmla="*/ 347345 h 978279"/>
                  <a:gd name="connsiteX10" fmla="*/ 409081 w 675500"/>
                  <a:gd name="connsiteY10" fmla="*/ 331478 h 978279"/>
                  <a:gd name="connsiteX11" fmla="*/ 490477 w 675500"/>
                  <a:gd name="connsiteY11" fmla="*/ 401943 h 978279"/>
                  <a:gd name="connsiteX12" fmla="*/ 499375 w 675500"/>
                  <a:gd name="connsiteY12" fmla="*/ 401943 h 978279"/>
                  <a:gd name="connsiteX13" fmla="*/ 499375 w 675500"/>
                  <a:gd name="connsiteY13" fmla="*/ 7111 h 978279"/>
                  <a:gd name="connsiteX14" fmla="*/ 677425 w 675500"/>
                  <a:gd name="connsiteY14" fmla="*/ 7111 h 978279"/>
                  <a:gd name="connsiteX15" fmla="*/ 677425 w 675500"/>
                  <a:gd name="connsiteY15" fmla="*/ 959272 h 978279"/>
                  <a:gd name="connsiteX16" fmla="*/ 346769 w 675500"/>
                  <a:gd name="connsiteY16" fmla="*/ 820892 h 978279"/>
                  <a:gd name="connsiteX17" fmla="*/ 463126 w 675500"/>
                  <a:gd name="connsiteY17" fmla="*/ 770743 h 978279"/>
                  <a:gd name="connsiteX18" fmla="*/ 507002 w 675500"/>
                  <a:gd name="connsiteY18" fmla="*/ 639347 h 978279"/>
                  <a:gd name="connsiteX19" fmla="*/ 463126 w 675500"/>
                  <a:gd name="connsiteY19" fmla="*/ 507950 h 978279"/>
                  <a:gd name="connsiteX20" fmla="*/ 346769 w 675500"/>
                  <a:gd name="connsiteY20" fmla="*/ 459065 h 978279"/>
                  <a:gd name="connsiteX21" fmla="*/ 230412 w 675500"/>
                  <a:gd name="connsiteY21" fmla="*/ 507314 h 978279"/>
                  <a:gd name="connsiteX22" fmla="*/ 187807 w 675500"/>
                  <a:gd name="connsiteY22" fmla="*/ 640615 h 978279"/>
                  <a:gd name="connsiteX23" fmla="*/ 230412 w 675500"/>
                  <a:gd name="connsiteY23" fmla="*/ 772011 h 978279"/>
                  <a:gd name="connsiteX24" fmla="*/ 346769 w 675500"/>
                  <a:gd name="connsiteY24" fmla="*/ 820892 h 978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75500" h="978279">
                    <a:moveTo>
                      <a:pt x="507005" y="959276"/>
                    </a:moveTo>
                    <a:lnTo>
                      <a:pt x="507005" y="862790"/>
                    </a:lnTo>
                    <a:lnTo>
                      <a:pt x="499378" y="862790"/>
                    </a:lnTo>
                    <a:cubicBezTo>
                      <a:pt x="480441" y="897787"/>
                      <a:pt x="451426" y="926310"/>
                      <a:pt x="416082" y="944675"/>
                    </a:cubicBezTo>
                    <a:cubicBezTo>
                      <a:pt x="377500" y="964973"/>
                      <a:pt x="334415" y="975235"/>
                      <a:pt x="290809" y="974510"/>
                    </a:cubicBezTo>
                    <a:cubicBezTo>
                      <a:pt x="238137" y="975689"/>
                      <a:pt x="186318" y="961096"/>
                      <a:pt x="142028" y="932612"/>
                    </a:cubicBezTo>
                    <a:cubicBezTo>
                      <a:pt x="98608" y="903505"/>
                      <a:pt x="64241" y="862820"/>
                      <a:pt x="42835" y="815182"/>
                    </a:cubicBezTo>
                    <a:cubicBezTo>
                      <a:pt x="18063" y="759928"/>
                      <a:pt x="5901" y="699869"/>
                      <a:pt x="7228" y="639348"/>
                    </a:cubicBezTo>
                    <a:cubicBezTo>
                      <a:pt x="5866" y="579095"/>
                      <a:pt x="17803" y="519280"/>
                      <a:pt x="42192" y="464149"/>
                    </a:cubicBezTo>
                    <a:cubicBezTo>
                      <a:pt x="63467" y="416597"/>
                      <a:pt x="97875" y="376080"/>
                      <a:pt x="141384" y="347345"/>
                    </a:cubicBezTo>
                    <a:cubicBezTo>
                      <a:pt x="222369" y="297779"/>
                      <a:pt x="322789" y="291827"/>
                      <a:pt x="409081" y="331478"/>
                    </a:cubicBezTo>
                    <a:cubicBezTo>
                      <a:pt x="442349" y="346798"/>
                      <a:pt x="470576" y="371234"/>
                      <a:pt x="490477" y="401943"/>
                    </a:cubicBezTo>
                    <a:lnTo>
                      <a:pt x="499375" y="401943"/>
                    </a:lnTo>
                    <a:lnTo>
                      <a:pt x="499375" y="7111"/>
                    </a:lnTo>
                    <a:lnTo>
                      <a:pt x="677425" y="7111"/>
                    </a:lnTo>
                    <a:lnTo>
                      <a:pt x="677425" y="959272"/>
                    </a:lnTo>
                    <a:close/>
                    <a:moveTo>
                      <a:pt x="346769" y="820892"/>
                    </a:moveTo>
                    <a:cubicBezTo>
                      <a:pt x="391157" y="822608"/>
                      <a:pt x="433936" y="804170"/>
                      <a:pt x="463126" y="770743"/>
                    </a:cubicBezTo>
                    <a:cubicBezTo>
                      <a:pt x="492376" y="737320"/>
                      <a:pt x="507002" y="693521"/>
                      <a:pt x="507002" y="639347"/>
                    </a:cubicBezTo>
                    <a:cubicBezTo>
                      <a:pt x="507002" y="584336"/>
                      <a:pt x="492377" y="540537"/>
                      <a:pt x="463126" y="507950"/>
                    </a:cubicBezTo>
                    <a:cubicBezTo>
                      <a:pt x="433541" y="475208"/>
                      <a:pt x="390903" y="457294"/>
                      <a:pt x="346769" y="459065"/>
                    </a:cubicBezTo>
                    <a:cubicBezTo>
                      <a:pt x="297589" y="459065"/>
                      <a:pt x="258803" y="475148"/>
                      <a:pt x="230412" y="507314"/>
                    </a:cubicBezTo>
                    <a:cubicBezTo>
                      <a:pt x="201996" y="539484"/>
                      <a:pt x="187795" y="583917"/>
                      <a:pt x="187807" y="640615"/>
                    </a:cubicBezTo>
                    <a:cubicBezTo>
                      <a:pt x="187807" y="695639"/>
                      <a:pt x="202008" y="739438"/>
                      <a:pt x="230412" y="772011"/>
                    </a:cubicBezTo>
                    <a:cubicBezTo>
                      <a:pt x="258799" y="804606"/>
                      <a:pt x="297584" y="820900"/>
                      <a:pt x="346769" y="820892"/>
                    </a:cubicBezTo>
                    <a:close/>
                  </a:path>
                </a:pathLst>
              </a:custGeom>
              <a:grpFill/>
              <a:ln w="9509" cap="flat">
                <a:noFill/>
                <a:prstDash val="solid"/>
                <a:miter/>
              </a:ln>
            </p:spPr>
            <p:txBody>
              <a:bodyPr rtlCol="0" anchor="ctr"/>
              <a:lstStyle/>
              <a:p>
                <a:endParaRPr lang="es-ES"/>
              </a:p>
            </p:txBody>
          </p:sp>
          <p:sp>
            <p:nvSpPr>
              <p:cNvPr id="36" name="Forma libre 16">
                <a:extLst>
                  <a:ext uri="{FF2B5EF4-FFF2-40B4-BE49-F238E27FC236}">
                    <a16:creationId xmlns:a16="http://schemas.microsoft.com/office/drawing/2014/main" id="{2151FA18-4A60-9246-B623-1E9E36D28FA1}"/>
                  </a:ext>
                </a:extLst>
              </p:cNvPr>
              <p:cNvSpPr/>
              <p:nvPr/>
            </p:nvSpPr>
            <p:spPr>
              <a:xfrm>
                <a:off x="1126184" y="6189825"/>
                <a:ext cx="69418" cy="129752"/>
              </a:xfrm>
              <a:custGeom>
                <a:avLst/>
                <a:gdLst>
                  <a:gd name="connsiteX0" fmla="*/ 211878 w 447162"/>
                  <a:gd name="connsiteY0" fmla="*/ 834859 h 835811"/>
                  <a:gd name="connsiteX1" fmla="*/ 142566 w 447162"/>
                  <a:gd name="connsiteY1" fmla="*/ 689496 h 835811"/>
                  <a:gd name="connsiteX2" fmla="*/ 119042 w 447162"/>
                  <a:gd name="connsiteY2" fmla="*/ 503504 h 835811"/>
                  <a:gd name="connsiteX3" fmla="*/ 119042 w 447162"/>
                  <a:gd name="connsiteY3" fmla="*/ 344810 h 835811"/>
                  <a:gd name="connsiteX4" fmla="*/ 7123 w 447162"/>
                  <a:gd name="connsiteY4" fmla="*/ 344810 h 835811"/>
                  <a:gd name="connsiteX5" fmla="*/ 7123 w 447162"/>
                  <a:gd name="connsiteY5" fmla="*/ 196277 h 835811"/>
                  <a:gd name="connsiteX6" fmla="*/ 119042 w 447162"/>
                  <a:gd name="connsiteY6" fmla="*/ 196277 h 835811"/>
                  <a:gd name="connsiteX7" fmla="*/ 119042 w 447162"/>
                  <a:gd name="connsiteY7" fmla="*/ 7111 h 835811"/>
                  <a:gd name="connsiteX8" fmla="*/ 294532 w 447162"/>
                  <a:gd name="connsiteY8" fmla="*/ 7111 h 835811"/>
                  <a:gd name="connsiteX9" fmla="*/ 294532 w 447162"/>
                  <a:gd name="connsiteY9" fmla="*/ 196277 h 835811"/>
                  <a:gd name="connsiteX10" fmla="*/ 444598 w 447162"/>
                  <a:gd name="connsiteY10" fmla="*/ 196277 h 835811"/>
                  <a:gd name="connsiteX11" fmla="*/ 419162 w 447162"/>
                  <a:gd name="connsiteY11" fmla="*/ 344812 h 835811"/>
                  <a:gd name="connsiteX12" fmla="*/ 294527 w 447162"/>
                  <a:gd name="connsiteY12" fmla="*/ 344812 h 835811"/>
                  <a:gd name="connsiteX13" fmla="*/ 294527 w 447162"/>
                  <a:gd name="connsiteY13" fmla="*/ 489541 h 835811"/>
                  <a:gd name="connsiteX14" fmla="*/ 324420 w 447162"/>
                  <a:gd name="connsiteY14" fmla="*/ 677436 h 835811"/>
                  <a:gd name="connsiteX15" fmla="*/ 407716 w 447162"/>
                  <a:gd name="connsiteY15" fmla="*/ 825971 h 835811"/>
                  <a:gd name="connsiteX16" fmla="*/ 407716 w 447162"/>
                  <a:gd name="connsiteY16" fmla="*/ 834861 h 835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7162" h="835811">
                    <a:moveTo>
                      <a:pt x="211878" y="834859"/>
                    </a:moveTo>
                    <a:cubicBezTo>
                      <a:pt x="180508" y="790782"/>
                      <a:pt x="157054" y="741595"/>
                      <a:pt x="142566" y="689496"/>
                    </a:cubicBezTo>
                    <a:cubicBezTo>
                      <a:pt x="126095" y="628893"/>
                      <a:pt x="118178" y="566292"/>
                      <a:pt x="119042" y="503504"/>
                    </a:cubicBezTo>
                    <a:lnTo>
                      <a:pt x="119042" y="344810"/>
                    </a:lnTo>
                    <a:lnTo>
                      <a:pt x="7123" y="344810"/>
                    </a:lnTo>
                    <a:lnTo>
                      <a:pt x="7123" y="196277"/>
                    </a:lnTo>
                    <a:lnTo>
                      <a:pt x="119042" y="196277"/>
                    </a:lnTo>
                    <a:lnTo>
                      <a:pt x="119042" y="7111"/>
                    </a:lnTo>
                    <a:lnTo>
                      <a:pt x="294532" y="7111"/>
                    </a:lnTo>
                    <a:lnTo>
                      <a:pt x="294532" y="196277"/>
                    </a:lnTo>
                    <a:lnTo>
                      <a:pt x="444598" y="196277"/>
                    </a:lnTo>
                    <a:lnTo>
                      <a:pt x="419162" y="344812"/>
                    </a:lnTo>
                    <a:lnTo>
                      <a:pt x="294527" y="344812"/>
                    </a:lnTo>
                    <a:lnTo>
                      <a:pt x="294527" y="489541"/>
                    </a:lnTo>
                    <a:cubicBezTo>
                      <a:pt x="293206" y="553450"/>
                      <a:pt x="303329" y="617081"/>
                      <a:pt x="324420" y="677436"/>
                    </a:cubicBezTo>
                    <a:cubicBezTo>
                      <a:pt x="344422" y="730905"/>
                      <a:pt x="372513" y="780998"/>
                      <a:pt x="407716" y="825971"/>
                    </a:cubicBezTo>
                    <a:lnTo>
                      <a:pt x="407716" y="834861"/>
                    </a:lnTo>
                    <a:close/>
                  </a:path>
                </a:pathLst>
              </a:custGeom>
              <a:grpFill/>
              <a:ln w="9509" cap="flat">
                <a:noFill/>
                <a:prstDash val="solid"/>
                <a:miter/>
              </a:ln>
            </p:spPr>
            <p:txBody>
              <a:bodyPr rtlCol="0" anchor="ctr"/>
              <a:lstStyle/>
              <a:p>
                <a:endParaRPr lang="es-ES"/>
              </a:p>
            </p:txBody>
          </p:sp>
          <p:sp>
            <p:nvSpPr>
              <p:cNvPr id="37" name="Forma libre 17">
                <a:extLst>
                  <a:ext uri="{FF2B5EF4-FFF2-40B4-BE49-F238E27FC236}">
                    <a16:creationId xmlns:a16="http://schemas.microsoft.com/office/drawing/2014/main" id="{C637FB8C-C9DB-3045-A43E-CA9232F67145}"/>
                  </a:ext>
                </a:extLst>
              </p:cNvPr>
              <p:cNvSpPr/>
              <p:nvPr/>
            </p:nvSpPr>
            <p:spPr>
              <a:xfrm>
                <a:off x="713181" y="6358863"/>
                <a:ext cx="193483" cy="148920"/>
              </a:xfrm>
              <a:custGeom>
                <a:avLst/>
                <a:gdLst>
                  <a:gd name="connsiteX0" fmla="*/ 458575 w 1246345"/>
                  <a:gd name="connsiteY0" fmla="*/ 959276 h 959284"/>
                  <a:gd name="connsiteX1" fmla="*/ 242393 w 1246345"/>
                  <a:gd name="connsiteY1" fmla="*/ 959276 h 959284"/>
                  <a:gd name="connsiteX2" fmla="*/ 173715 w 1246345"/>
                  <a:gd name="connsiteY2" fmla="*/ 783444 h 959284"/>
                  <a:gd name="connsiteX3" fmla="*/ 102502 w 1246345"/>
                  <a:gd name="connsiteY3" fmla="*/ 550478 h 959284"/>
                  <a:gd name="connsiteX4" fmla="*/ 42730 w 1246345"/>
                  <a:gd name="connsiteY4" fmla="*/ 283236 h 959284"/>
                  <a:gd name="connsiteX5" fmla="*/ 7123 w 1246345"/>
                  <a:gd name="connsiteY5" fmla="*/ 7111 h 959284"/>
                  <a:gd name="connsiteX6" fmla="*/ 200424 w 1246345"/>
                  <a:gd name="connsiteY6" fmla="*/ 7111 h 959284"/>
                  <a:gd name="connsiteX7" fmla="*/ 234124 w 1246345"/>
                  <a:gd name="connsiteY7" fmla="*/ 271174 h 959284"/>
                  <a:gd name="connsiteX8" fmla="*/ 289447 w 1246345"/>
                  <a:gd name="connsiteY8" fmla="*/ 538416 h 959284"/>
                  <a:gd name="connsiteX9" fmla="*/ 355570 w 1246345"/>
                  <a:gd name="connsiteY9" fmla="*/ 777726 h 959284"/>
                  <a:gd name="connsiteX10" fmla="*/ 364483 w 1246345"/>
                  <a:gd name="connsiteY10" fmla="*/ 777726 h 959284"/>
                  <a:gd name="connsiteX11" fmla="*/ 557783 w 1246345"/>
                  <a:gd name="connsiteY11" fmla="*/ 132797 h 959284"/>
                  <a:gd name="connsiteX12" fmla="*/ 700209 w 1246345"/>
                  <a:gd name="connsiteY12" fmla="*/ 132797 h 959284"/>
                  <a:gd name="connsiteX13" fmla="*/ 893510 w 1246345"/>
                  <a:gd name="connsiteY13" fmla="*/ 777726 h 959284"/>
                  <a:gd name="connsiteX14" fmla="*/ 902423 w 1246345"/>
                  <a:gd name="connsiteY14" fmla="*/ 777726 h 959284"/>
                  <a:gd name="connsiteX15" fmla="*/ 967265 w 1246345"/>
                  <a:gd name="connsiteY15" fmla="*/ 538416 h 959284"/>
                  <a:gd name="connsiteX16" fmla="*/ 1020683 w 1246345"/>
                  <a:gd name="connsiteY16" fmla="*/ 271174 h 959284"/>
                  <a:gd name="connsiteX17" fmla="*/ 1053762 w 1246345"/>
                  <a:gd name="connsiteY17" fmla="*/ 7111 h 959284"/>
                  <a:gd name="connsiteX18" fmla="*/ 1244519 w 1246345"/>
                  <a:gd name="connsiteY18" fmla="*/ 7111 h 959284"/>
                  <a:gd name="connsiteX19" fmla="*/ 1208897 w 1246345"/>
                  <a:gd name="connsiteY19" fmla="*/ 283236 h 959284"/>
                  <a:gd name="connsiteX20" fmla="*/ 1149140 w 1246345"/>
                  <a:gd name="connsiteY20" fmla="*/ 550478 h 959284"/>
                  <a:gd name="connsiteX21" fmla="*/ 1077926 w 1246345"/>
                  <a:gd name="connsiteY21" fmla="*/ 783444 h 959284"/>
                  <a:gd name="connsiteX22" fmla="*/ 1009227 w 1246345"/>
                  <a:gd name="connsiteY22" fmla="*/ 959276 h 959284"/>
                  <a:gd name="connsiteX23" fmla="*/ 793044 w 1246345"/>
                  <a:gd name="connsiteY23" fmla="*/ 959276 h 959284"/>
                  <a:gd name="connsiteX24" fmla="*/ 631537 w 1246345"/>
                  <a:gd name="connsiteY24" fmla="*/ 423523 h 959284"/>
                  <a:gd name="connsiteX25" fmla="*/ 622624 w 1246345"/>
                  <a:gd name="connsiteY25" fmla="*/ 423523 h 959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246345" h="959284">
                    <a:moveTo>
                      <a:pt x="458575" y="959276"/>
                    </a:moveTo>
                    <a:lnTo>
                      <a:pt x="242393" y="959276"/>
                    </a:lnTo>
                    <a:cubicBezTo>
                      <a:pt x="221185" y="911886"/>
                      <a:pt x="198292" y="853275"/>
                      <a:pt x="173715" y="783444"/>
                    </a:cubicBezTo>
                    <a:cubicBezTo>
                      <a:pt x="149119" y="713621"/>
                      <a:pt x="125381" y="635966"/>
                      <a:pt x="102502" y="550478"/>
                    </a:cubicBezTo>
                    <a:cubicBezTo>
                      <a:pt x="79605" y="465005"/>
                      <a:pt x="59681" y="375924"/>
                      <a:pt x="42730" y="283236"/>
                    </a:cubicBezTo>
                    <a:cubicBezTo>
                      <a:pt x="25933" y="191895"/>
                      <a:pt x="14048" y="99721"/>
                      <a:pt x="7123" y="7111"/>
                    </a:cubicBezTo>
                    <a:lnTo>
                      <a:pt x="200424" y="7111"/>
                    </a:lnTo>
                    <a:cubicBezTo>
                      <a:pt x="207203" y="91754"/>
                      <a:pt x="218436" y="179774"/>
                      <a:pt x="234124" y="271174"/>
                    </a:cubicBezTo>
                    <a:cubicBezTo>
                      <a:pt x="249801" y="362583"/>
                      <a:pt x="268242" y="451664"/>
                      <a:pt x="289447" y="538416"/>
                    </a:cubicBezTo>
                    <a:cubicBezTo>
                      <a:pt x="310626" y="625187"/>
                      <a:pt x="332667" y="704957"/>
                      <a:pt x="355570" y="777726"/>
                    </a:cubicBezTo>
                    <a:lnTo>
                      <a:pt x="364483" y="777726"/>
                    </a:lnTo>
                    <a:lnTo>
                      <a:pt x="557783" y="132797"/>
                    </a:lnTo>
                    <a:lnTo>
                      <a:pt x="700209" y="132797"/>
                    </a:lnTo>
                    <a:lnTo>
                      <a:pt x="893510" y="777726"/>
                    </a:lnTo>
                    <a:lnTo>
                      <a:pt x="902423" y="777726"/>
                    </a:lnTo>
                    <a:cubicBezTo>
                      <a:pt x="925303" y="704942"/>
                      <a:pt x="946917" y="625172"/>
                      <a:pt x="967265" y="538416"/>
                    </a:cubicBezTo>
                    <a:cubicBezTo>
                      <a:pt x="987633" y="451674"/>
                      <a:pt x="1005439" y="362593"/>
                      <a:pt x="1020683" y="271174"/>
                    </a:cubicBezTo>
                    <a:cubicBezTo>
                      <a:pt x="1035936" y="179764"/>
                      <a:pt x="1046962" y="91744"/>
                      <a:pt x="1053762" y="7111"/>
                    </a:cubicBezTo>
                    <a:lnTo>
                      <a:pt x="1244519" y="7111"/>
                    </a:lnTo>
                    <a:cubicBezTo>
                      <a:pt x="1237560" y="99718"/>
                      <a:pt x="1225670" y="191890"/>
                      <a:pt x="1208897" y="283236"/>
                    </a:cubicBezTo>
                    <a:cubicBezTo>
                      <a:pt x="1191920" y="375914"/>
                      <a:pt x="1172001" y="464995"/>
                      <a:pt x="1149140" y="550478"/>
                    </a:cubicBezTo>
                    <a:cubicBezTo>
                      <a:pt x="1126229" y="635980"/>
                      <a:pt x="1102492" y="713635"/>
                      <a:pt x="1077926" y="783444"/>
                    </a:cubicBezTo>
                    <a:cubicBezTo>
                      <a:pt x="1053322" y="853266"/>
                      <a:pt x="1030422" y="911877"/>
                      <a:pt x="1009227" y="959276"/>
                    </a:cubicBezTo>
                    <a:lnTo>
                      <a:pt x="793044" y="959276"/>
                    </a:lnTo>
                    <a:lnTo>
                      <a:pt x="631537" y="423523"/>
                    </a:lnTo>
                    <a:lnTo>
                      <a:pt x="622624" y="423523"/>
                    </a:lnTo>
                    <a:close/>
                  </a:path>
                </a:pathLst>
              </a:custGeom>
              <a:grpFill/>
              <a:ln w="9509" cap="flat">
                <a:noFill/>
                <a:prstDash val="solid"/>
                <a:miter/>
              </a:ln>
            </p:spPr>
            <p:txBody>
              <a:bodyPr rtlCol="0" anchor="ctr"/>
              <a:lstStyle/>
              <a:p>
                <a:endParaRPr lang="es-ES" dirty="0"/>
              </a:p>
            </p:txBody>
          </p:sp>
          <p:sp>
            <p:nvSpPr>
              <p:cNvPr id="38" name="Forma libre 18">
                <a:extLst>
                  <a:ext uri="{FF2B5EF4-FFF2-40B4-BE49-F238E27FC236}">
                    <a16:creationId xmlns:a16="http://schemas.microsoft.com/office/drawing/2014/main" id="{F133E238-66C9-994A-B2D5-EBE6BA20425E}"/>
                  </a:ext>
                </a:extLst>
              </p:cNvPr>
              <p:cNvSpPr/>
              <p:nvPr/>
            </p:nvSpPr>
            <p:spPr>
              <a:xfrm>
                <a:off x="921847" y="6357681"/>
                <a:ext cx="36924" cy="150394"/>
              </a:xfrm>
              <a:custGeom>
                <a:avLst/>
                <a:gdLst>
                  <a:gd name="connsiteX0" fmla="*/ 121637 w 237852"/>
                  <a:gd name="connsiteY0" fmla="*/ 226745 h 968782"/>
                  <a:gd name="connsiteX1" fmla="*/ 38983 w 237852"/>
                  <a:gd name="connsiteY1" fmla="*/ 195006 h 968782"/>
                  <a:gd name="connsiteX2" fmla="*/ 7191 w 237852"/>
                  <a:gd name="connsiteY2" fmla="*/ 116286 h 968782"/>
                  <a:gd name="connsiteX3" fmla="*/ 38983 w 237852"/>
                  <a:gd name="connsiteY3" fmla="*/ 37580 h 968782"/>
                  <a:gd name="connsiteX4" fmla="*/ 204305 w 237852"/>
                  <a:gd name="connsiteY4" fmla="*/ 37580 h 968782"/>
                  <a:gd name="connsiteX5" fmla="*/ 236098 w 237852"/>
                  <a:gd name="connsiteY5" fmla="*/ 116286 h 968782"/>
                  <a:gd name="connsiteX6" fmla="*/ 204305 w 237852"/>
                  <a:gd name="connsiteY6" fmla="*/ 195006 h 968782"/>
                  <a:gd name="connsiteX7" fmla="*/ 121637 w 237852"/>
                  <a:gd name="connsiteY7" fmla="*/ 226745 h 968782"/>
                  <a:gd name="connsiteX8" fmla="*/ 32628 w 237852"/>
                  <a:gd name="connsiteY8" fmla="*/ 966889 h 968782"/>
                  <a:gd name="connsiteX9" fmla="*/ 32628 w 237852"/>
                  <a:gd name="connsiteY9" fmla="*/ 328306 h 968782"/>
                  <a:gd name="connsiteX10" fmla="*/ 210660 w 237852"/>
                  <a:gd name="connsiteY10" fmla="*/ 328306 h 968782"/>
                  <a:gd name="connsiteX11" fmla="*/ 210660 w 237852"/>
                  <a:gd name="connsiteY11" fmla="*/ 966889 h 968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7852" h="968782">
                    <a:moveTo>
                      <a:pt x="121637" y="226745"/>
                    </a:moveTo>
                    <a:cubicBezTo>
                      <a:pt x="90883" y="227977"/>
                      <a:pt x="60982" y="216495"/>
                      <a:pt x="38983" y="195006"/>
                    </a:cubicBezTo>
                    <a:cubicBezTo>
                      <a:pt x="17952" y="174274"/>
                      <a:pt x="6446" y="145783"/>
                      <a:pt x="7191" y="116286"/>
                    </a:cubicBezTo>
                    <a:cubicBezTo>
                      <a:pt x="6126" y="86737"/>
                      <a:pt x="17683" y="58126"/>
                      <a:pt x="38983" y="37580"/>
                    </a:cubicBezTo>
                    <a:cubicBezTo>
                      <a:pt x="86578" y="-3045"/>
                      <a:pt x="156711" y="-3045"/>
                      <a:pt x="204305" y="37580"/>
                    </a:cubicBezTo>
                    <a:cubicBezTo>
                      <a:pt x="225600" y="58130"/>
                      <a:pt x="237156" y="86738"/>
                      <a:pt x="236098" y="116286"/>
                    </a:cubicBezTo>
                    <a:cubicBezTo>
                      <a:pt x="236836" y="145782"/>
                      <a:pt x="225330" y="174270"/>
                      <a:pt x="204305" y="195006"/>
                    </a:cubicBezTo>
                    <a:cubicBezTo>
                      <a:pt x="182299" y="216493"/>
                      <a:pt x="152394" y="227974"/>
                      <a:pt x="121637" y="226745"/>
                    </a:cubicBezTo>
                    <a:close/>
                    <a:moveTo>
                      <a:pt x="32628" y="966889"/>
                    </a:moveTo>
                    <a:lnTo>
                      <a:pt x="32628" y="328306"/>
                    </a:lnTo>
                    <a:lnTo>
                      <a:pt x="210660" y="328306"/>
                    </a:lnTo>
                    <a:lnTo>
                      <a:pt x="210660" y="966889"/>
                    </a:lnTo>
                    <a:close/>
                  </a:path>
                </a:pathLst>
              </a:custGeom>
              <a:grpFill/>
              <a:ln w="9509" cap="flat">
                <a:noFill/>
                <a:prstDash val="solid"/>
                <a:miter/>
              </a:ln>
            </p:spPr>
            <p:txBody>
              <a:bodyPr rtlCol="0" anchor="ctr"/>
              <a:lstStyle/>
              <a:p>
                <a:endParaRPr lang="es-ES"/>
              </a:p>
            </p:txBody>
          </p:sp>
          <p:sp>
            <p:nvSpPr>
              <p:cNvPr id="39" name="Forma libre 19">
                <a:extLst>
                  <a:ext uri="{FF2B5EF4-FFF2-40B4-BE49-F238E27FC236}">
                    <a16:creationId xmlns:a16="http://schemas.microsoft.com/office/drawing/2014/main" id="{3DEEA35C-19F5-8D49-8B99-7CB1961DEF57}"/>
                  </a:ext>
                </a:extLst>
              </p:cNvPr>
              <p:cNvSpPr/>
              <p:nvPr/>
            </p:nvSpPr>
            <p:spPr>
              <a:xfrm>
                <a:off x="973366" y="6405169"/>
                <a:ext cx="98957" cy="104686"/>
              </a:xfrm>
              <a:custGeom>
                <a:avLst/>
                <a:gdLst>
                  <a:gd name="connsiteX0" fmla="*/ 344231 w 637443"/>
                  <a:gd name="connsiteY0" fmla="*/ 676214 h 674348"/>
                  <a:gd name="connsiteX1" fmla="*/ 164285 w 637443"/>
                  <a:gd name="connsiteY1" fmla="*/ 635593 h 674348"/>
                  <a:gd name="connsiteX2" fmla="*/ 47928 w 637443"/>
                  <a:gd name="connsiteY2" fmla="*/ 520072 h 674348"/>
                  <a:gd name="connsiteX3" fmla="*/ 7222 w 637443"/>
                  <a:gd name="connsiteY3" fmla="*/ 344867 h 674348"/>
                  <a:gd name="connsiteX4" fmla="*/ 49827 w 637443"/>
                  <a:gd name="connsiteY4" fmla="*/ 163958 h 674348"/>
                  <a:gd name="connsiteX5" fmla="*/ 167458 w 637443"/>
                  <a:gd name="connsiteY5" fmla="*/ 47799 h 674348"/>
                  <a:gd name="connsiteX6" fmla="*/ 337879 w 637443"/>
                  <a:gd name="connsiteY6" fmla="*/ 7164 h 674348"/>
                  <a:gd name="connsiteX7" fmla="*/ 557887 w 637443"/>
                  <a:gd name="connsiteY7" fmla="*/ 93499 h 674348"/>
                  <a:gd name="connsiteX8" fmla="*/ 636727 w 637443"/>
                  <a:gd name="connsiteY8" fmla="*/ 332181 h 674348"/>
                  <a:gd name="connsiteX9" fmla="*/ 636727 w 637443"/>
                  <a:gd name="connsiteY9" fmla="*/ 371533 h 674348"/>
                  <a:gd name="connsiteX10" fmla="*/ 196710 w 637443"/>
                  <a:gd name="connsiteY10" fmla="*/ 421037 h 674348"/>
                  <a:gd name="connsiteX11" fmla="*/ 260295 w 637443"/>
                  <a:gd name="connsiteY11" fmla="*/ 503564 h 674348"/>
                  <a:gd name="connsiteX12" fmla="*/ 372214 w 637443"/>
                  <a:gd name="connsiteY12" fmla="*/ 527688 h 674348"/>
                  <a:gd name="connsiteX13" fmla="*/ 496844 w 637443"/>
                  <a:gd name="connsiteY13" fmla="*/ 511177 h 674348"/>
                  <a:gd name="connsiteX14" fmla="*/ 590951 w 637443"/>
                  <a:gd name="connsiteY14" fmla="*/ 474362 h 674348"/>
                  <a:gd name="connsiteX15" fmla="*/ 599850 w 637443"/>
                  <a:gd name="connsiteY15" fmla="*/ 474362 h 674348"/>
                  <a:gd name="connsiteX16" fmla="*/ 574412 w 637443"/>
                  <a:gd name="connsiteY16" fmla="*/ 626707 h 674348"/>
                  <a:gd name="connsiteX17" fmla="*/ 475220 w 637443"/>
                  <a:gd name="connsiteY17" fmla="*/ 660984 h 674348"/>
                  <a:gd name="connsiteX18" fmla="*/ 344231 w 637443"/>
                  <a:gd name="connsiteY18" fmla="*/ 676214 h 674348"/>
                  <a:gd name="connsiteX19" fmla="*/ 334063 w 637443"/>
                  <a:gd name="connsiteY19" fmla="*/ 149358 h 674348"/>
                  <a:gd name="connsiteX20" fmla="*/ 235497 w 637443"/>
                  <a:gd name="connsiteY20" fmla="*/ 185545 h 674348"/>
                  <a:gd name="connsiteX21" fmla="*/ 187806 w 637443"/>
                  <a:gd name="connsiteY21" fmla="*/ 294078 h 674348"/>
                  <a:gd name="connsiteX22" fmla="*/ 459961 w 637443"/>
                  <a:gd name="connsiteY22" fmla="*/ 263608 h 674348"/>
                  <a:gd name="connsiteX23" fmla="*/ 417984 w 637443"/>
                  <a:gd name="connsiteY23" fmla="*/ 176647 h 674348"/>
                  <a:gd name="connsiteX24" fmla="*/ 334065 w 637443"/>
                  <a:gd name="connsiteY24" fmla="*/ 149358 h 674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37443" h="674348">
                    <a:moveTo>
                      <a:pt x="344231" y="676214"/>
                    </a:moveTo>
                    <a:cubicBezTo>
                      <a:pt x="274698" y="676214"/>
                      <a:pt x="214716" y="662674"/>
                      <a:pt x="164285" y="635593"/>
                    </a:cubicBezTo>
                    <a:cubicBezTo>
                      <a:pt x="114837" y="609518"/>
                      <a:pt x="74319" y="569291"/>
                      <a:pt x="47928" y="520072"/>
                    </a:cubicBezTo>
                    <a:cubicBezTo>
                      <a:pt x="19801" y="466023"/>
                      <a:pt x="5799" y="405758"/>
                      <a:pt x="7222" y="344867"/>
                    </a:cubicBezTo>
                    <a:cubicBezTo>
                      <a:pt x="7222" y="274621"/>
                      <a:pt x="21424" y="214318"/>
                      <a:pt x="49827" y="163958"/>
                    </a:cubicBezTo>
                    <a:cubicBezTo>
                      <a:pt x="77051" y="114766"/>
                      <a:pt x="117889" y="74440"/>
                      <a:pt x="167458" y="47799"/>
                    </a:cubicBezTo>
                    <a:cubicBezTo>
                      <a:pt x="219921" y="20117"/>
                      <a:pt x="278547" y="6138"/>
                      <a:pt x="337879" y="7164"/>
                    </a:cubicBezTo>
                    <a:cubicBezTo>
                      <a:pt x="431986" y="7164"/>
                      <a:pt x="505322" y="35942"/>
                      <a:pt x="557887" y="93499"/>
                    </a:cubicBezTo>
                    <a:cubicBezTo>
                      <a:pt x="610443" y="151070"/>
                      <a:pt x="636723" y="230630"/>
                      <a:pt x="636727" y="332181"/>
                    </a:cubicBezTo>
                    <a:lnTo>
                      <a:pt x="636727" y="371533"/>
                    </a:lnTo>
                    <a:lnTo>
                      <a:pt x="196710" y="421037"/>
                    </a:lnTo>
                    <a:cubicBezTo>
                      <a:pt x="208570" y="459978"/>
                      <a:pt x="229766" y="487487"/>
                      <a:pt x="260295" y="503564"/>
                    </a:cubicBezTo>
                    <a:cubicBezTo>
                      <a:pt x="295069" y="520606"/>
                      <a:pt x="333494" y="528889"/>
                      <a:pt x="372214" y="527688"/>
                    </a:cubicBezTo>
                    <a:cubicBezTo>
                      <a:pt x="414300" y="527617"/>
                      <a:pt x="456196" y="522067"/>
                      <a:pt x="496844" y="511177"/>
                    </a:cubicBezTo>
                    <a:cubicBezTo>
                      <a:pt x="529862" y="503614"/>
                      <a:pt x="561576" y="491207"/>
                      <a:pt x="590951" y="474362"/>
                    </a:cubicBezTo>
                    <a:lnTo>
                      <a:pt x="599850" y="474362"/>
                    </a:lnTo>
                    <a:lnTo>
                      <a:pt x="574412" y="626707"/>
                    </a:lnTo>
                    <a:cubicBezTo>
                      <a:pt x="542884" y="642158"/>
                      <a:pt x="509569" y="653670"/>
                      <a:pt x="475220" y="660984"/>
                    </a:cubicBezTo>
                    <a:cubicBezTo>
                      <a:pt x="432311" y="671197"/>
                      <a:pt x="388343" y="676309"/>
                      <a:pt x="344231" y="676214"/>
                    </a:cubicBezTo>
                    <a:close/>
                    <a:moveTo>
                      <a:pt x="334063" y="149358"/>
                    </a:moveTo>
                    <a:cubicBezTo>
                      <a:pt x="297724" y="148047"/>
                      <a:pt x="262325" y="161043"/>
                      <a:pt x="235497" y="185545"/>
                    </a:cubicBezTo>
                    <a:cubicBezTo>
                      <a:pt x="209618" y="209655"/>
                      <a:pt x="193721" y="245833"/>
                      <a:pt x="187806" y="294078"/>
                    </a:cubicBezTo>
                    <a:lnTo>
                      <a:pt x="459961" y="263608"/>
                    </a:lnTo>
                    <a:cubicBezTo>
                      <a:pt x="454015" y="223847"/>
                      <a:pt x="440023" y="194860"/>
                      <a:pt x="417984" y="176647"/>
                    </a:cubicBezTo>
                    <a:cubicBezTo>
                      <a:pt x="394163" y="157857"/>
                      <a:pt x="364402" y="148179"/>
                      <a:pt x="334065" y="149358"/>
                    </a:cubicBezTo>
                    <a:close/>
                  </a:path>
                </a:pathLst>
              </a:custGeom>
              <a:grpFill/>
              <a:ln w="9509" cap="flat">
                <a:noFill/>
                <a:prstDash val="solid"/>
                <a:miter/>
              </a:ln>
            </p:spPr>
            <p:txBody>
              <a:bodyPr rtlCol="0" anchor="ctr"/>
              <a:lstStyle/>
              <a:p>
                <a:endParaRPr lang="es-ES"/>
              </a:p>
            </p:txBody>
          </p:sp>
          <p:sp>
            <p:nvSpPr>
              <p:cNvPr id="40" name="Forma libre 20">
                <a:extLst>
                  <a:ext uri="{FF2B5EF4-FFF2-40B4-BE49-F238E27FC236}">
                    <a16:creationId xmlns:a16="http://schemas.microsoft.com/office/drawing/2014/main" id="{FEB84AB5-B644-304B-9BFF-B6EFE3B49085}"/>
                  </a:ext>
                </a:extLst>
              </p:cNvPr>
              <p:cNvSpPr/>
              <p:nvPr/>
            </p:nvSpPr>
            <p:spPr>
              <a:xfrm>
                <a:off x="1090256" y="6405167"/>
                <a:ext cx="97480" cy="103212"/>
              </a:xfrm>
              <a:custGeom>
                <a:avLst/>
                <a:gdLst>
                  <a:gd name="connsiteX0" fmla="*/ 7123 w 627929"/>
                  <a:gd name="connsiteY0" fmla="*/ 660997 h 664850"/>
                  <a:gd name="connsiteX1" fmla="*/ 7123 w 627929"/>
                  <a:gd name="connsiteY1" fmla="*/ 22414 h 664850"/>
                  <a:gd name="connsiteX2" fmla="*/ 168631 w 627929"/>
                  <a:gd name="connsiteY2" fmla="*/ 22414 h 664850"/>
                  <a:gd name="connsiteX3" fmla="*/ 168631 w 627929"/>
                  <a:gd name="connsiteY3" fmla="*/ 130320 h 664850"/>
                  <a:gd name="connsiteX4" fmla="*/ 176257 w 627929"/>
                  <a:gd name="connsiteY4" fmla="*/ 130320 h 664850"/>
                  <a:gd name="connsiteX5" fmla="*/ 255740 w 627929"/>
                  <a:gd name="connsiteY5" fmla="*/ 40821 h 664850"/>
                  <a:gd name="connsiteX6" fmla="*/ 384826 w 627929"/>
                  <a:gd name="connsiteY6" fmla="*/ 7172 h 664850"/>
                  <a:gd name="connsiteX7" fmla="*/ 560959 w 627929"/>
                  <a:gd name="connsiteY7" fmla="*/ 81445 h 664850"/>
                  <a:gd name="connsiteX8" fmla="*/ 625174 w 627929"/>
                  <a:gd name="connsiteY8" fmla="*/ 287747 h 664850"/>
                  <a:gd name="connsiteX9" fmla="*/ 625174 w 627929"/>
                  <a:gd name="connsiteY9" fmla="*/ 660999 h 664850"/>
                  <a:gd name="connsiteX10" fmla="*/ 447127 w 627929"/>
                  <a:gd name="connsiteY10" fmla="*/ 660999 h 664850"/>
                  <a:gd name="connsiteX11" fmla="*/ 447127 w 627929"/>
                  <a:gd name="connsiteY11" fmla="*/ 310601 h 664850"/>
                  <a:gd name="connsiteX12" fmla="*/ 323782 w 627929"/>
                  <a:gd name="connsiteY12" fmla="*/ 160790 h 664850"/>
                  <a:gd name="connsiteX13" fmla="*/ 223304 w 627929"/>
                  <a:gd name="connsiteY13" fmla="*/ 205233 h 664850"/>
                  <a:gd name="connsiteX14" fmla="*/ 185153 w 627929"/>
                  <a:gd name="connsiteY14" fmla="*/ 323291 h 664850"/>
                  <a:gd name="connsiteX15" fmla="*/ 185153 w 627929"/>
                  <a:gd name="connsiteY15" fmla="*/ 660997 h 664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7929" h="664850">
                    <a:moveTo>
                      <a:pt x="7123" y="660997"/>
                    </a:moveTo>
                    <a:lnTo>
                      <a:pt x="7123" y="22414"/>
                    </a:lnTo>
                    <a:lnTo>
                      <a:pt x="168631" y="22414"/>
                    </a:lnTo>
                    <a:lnTo>
                      <a:pt x="168631" y="130320"/>
                    </a:lnTo>
                    <a:lnTo>
                      <a:pt x="176257" y="130320"/>
                    </a:lnTo>
                    <a:cubicBezTo>
                      <a:pt x="192586" y="92835"/>
                      <a:pt x="220418" y="61496"/>
                      <a:pt x="255740" y="40821"/>
                    </a:cubicBezTo>
                    <a:cubicBezTo>
                      <a:pt x="294787" y="17815"/>
                      <a:pt x="339497" y="6160"/>
                      <a:pt x="384826" y="7172"/>
                    </a:cubicBezTo>
                    <a:cubicBezTo>
                      <a:pt x="459416" y="7172"/>
                      <a:pt x="518127" y="31930"/>
                      <a:pt x="560959" y="81445"/>
                    </a:cubicBezTo>
                    <a:cubicBezTo>
                      <a:pt x="603754" y="130964"/>
                      <a:pt x="625159" y="199731"/>
                      <a:pt x="625174" y="287747"/>
                    </a:cubicBezTo>
                    <a:lnTo>
                      <a:pt x="625174" y="660999"/>
                    </a:lnTo>
                    <a:lnTo>
                      <a:pt x="447127" y="660999"/>
                    </a:lnTo>
                    <a:lnTo>
                      <a:pt x="447127" y="310601"/>
                    </a:lnTo>
                    <a:cubicBezTo>
                      <a:pt x="447127" y="210747"/>
                      <a:pt x="406012" y="160810"/>
                      <a:pt x="323782" y="160790"/>
                    </a:cubicBezTo>
                    <a:cubicBezTo>
                      <a:pt x="285238" y="159456"/>
                      <a:pt x="248209" y="175835"/>
                      <a:pt x="223304" y="205233"/>
                    </a:cubicBezTo>
                    <a:cubicBezTo>
                      <a:pt x="197882" y="234856"/>
                      <a:pt x="185164" y="274209"/>
                      <a:pt x="185153" y="323291"/>
                    </a:cubicBezTo>
                    <a:lnTo>
                      <a:pt x="185153" y="660997"/>
                    </a:lnTo>
                    <a:close/>
                  </a:path>
                </a:pathLst>
              </a:custGeom>
              <a:grpFill/>
              <a:ln w="9509" cap="flat">
                <a:noFill/>
                <a:prstDash val="solid"/>
                <a:miter/>
              </a:ln>
            </p:spPr>
            <p:txBody>
              <a:bodyPr rtlCol="0" anchor="ctr"/>
              <a:lstStyle/>
              <a:p>
                <a:endParaRPr lang="es-ES"/>
              </a:p>
            </p:txBody>
          </p:sp>
        </p:grpSp>
      </p:grpSp>
      <p:pic>
        <p:nvPicPr>
          <p:cNvPr id="45" name="Grafik 44">
            <a:extLst>
              <a:ext uri="{FF2B5EF4-FFF2-40B4-BE49-F238E27FC236}">
                <a16:creationId xmlns:a16="http://schemas.microsoft.com/office/drawing/2014/main" id="{06AFB9E9-85BD-9947-A74D-97863BC0424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50117" y="6086484"/>
            <a:ext cx="1184071" cy="421298"/>
          </a:xfrm>
          <a:prstGeom prst="rect">
            <a:avLst/>
          </a:prstGeom>
          <a:noFill/>
        </p:spPr>
      </p:pic>
      <p:sp>
        <p:nvSpPr>
          <p:cNvPr id="26" name="Título 1">
            <a:extLst>
              <a:ext uri="{FF2B5EF4-FFF2-40B4-BE49-F238E27FC236}">
                <a16:creationId xmlns:a16="http://schemas.microsoft.com/office/drawing/2014/main" id="{B6DE667E-BB87-41D0-A2E9-BBF0BF6095EA}"/>
              </a:ext>
            </a:extLst>
          </p:cNvPr>
          <p:cNvSpPr>
            <a:spLocks noGrp="1"/>
          </p:cNvSpPr>
          <p:nvPr>
            <p:ph type="title" hasCustomPrompt="1"/>
          </p:nvPr>
        </p:nvSpPr>
        <p:spPr>
          <a:xfrm>
            <a:off x="334962" y="333375"/>
            <a:ext cx="11522075" cy="236177"/>
          </a:xfrm>
        </p:spPr>
        <p:txBody>
          <a:bodyPr/>
          <a:lstStyle>
            <a:lvl1pPr>
              <a:defRPr/>
            </a:lvl1pPr>
          </a:lstStyle>
          <a:p>
            <a:r>
              <a:rPr lang="de-AT" noProof="0" dirty="0"/>
              <a:t>Kompetenzfelder</a:t>
            </a:r>
          </a:p>
        </p:txBody>
      </p:sp>
      <p:pic>
        <p:nvPicPr>
          <p:cNvPr id="49" name="Picture 2" descr="black iphone 4 on brown wooden table">
            <a:extLst>
              <a:ext uri="{FF2B5EF4-FFF2-40B4-BE49-F238E27FC236}">
                <a16:creationId xmlns:a16="http://schemas.microsoft.com/office/drawing/2014/main" id="{A86877A2-F593-4773-8370-45EBDA6A701B}"/>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t="6178" b="6178"/>
          <a:stretch>
            <a:fillRect/>
          </a:stretch>
        </p:blipFill>
        <p:spPr bwMode="auto">
          <a:xfrm>
            <a:off x="0" y="3897044"/>
            <a:ext cx="6059013" cy="2980006"/>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2" descr="black and white solar panels">
            <a:extLst>
              <a:ext uri="{FF2B5EF4-FFF2-40B4-BE49-F238E27FC236}">
                <a16:creationId xmlns:a16="http://schemas.microsoft.com/office/drawing/2014/main" id="{586036AE-1382-427A-A4E3-AF0DD0076AA9}"/>
              </a:ext>
            </a:extLst>
          </p:cNvPr>
          <p:cNvPicPr>
            <a:picLocks noChangeAspect="1" noChangeArrowheads="1"/>
          </p:cNvPicPr>
          <p:nvPr userDrawn="1"/>
        </p:nvPicPr>
        <p:blipFill rotWithShape="1">
          <a:blip r:embed="rId4" cstate="screen">
            <a:extLst>
              <a:ext uri="{28A0092B-C50C-407E-A947-70E740481C1C}">
                <a14:useLocalDpi xmlns:a14="http://schemas.microsoft.com/office/drawing/2010/main"/>
              </a:ext>
            </a:extLst>
          </a:blip>
          <a:srcRect t="13494" b="13494"/>
          <a:stretch/>
        </p:blipFill>
        <p:spPr bwMode="auto">
          <a:xfrm>
            <a:off x="1" y="773641"/>
            <a:ext cx="6059012" cy="2973707"/>
          </a:xfrm>
          <a:prstGeom prst="rect">
            <a:avLst/>
          </a:prstGeom>
          <a:noFill/>
          <a:extLst>
            <a:ext uri="{909E8E84-426E-40DD-AFC4-6F175D3DCCD1}">
              <a14:hiddenFill xmlns:a14="http://schemas.microsoft.com/office/drawing/2010/main">
                <a:solidFill>
                  <a:srgbClr val="FFFFFF"/>
                </a:solidFill>
              </a14:hiddenFill>
            </a:ext>
          </a:extLst>
        </p:spPr>
      </p:pic>
      <p:sp>
        <p:nvSpPr>
          <p:cNvPr id="51" name="Textfeld 50">
            <a:extLst>
              <a:ext uri="{FF2B5EF4-FFF2-40B4-BE49-F238E27FC236}">
                <a16:creationId xmlns:a16="http://schemas.microsoft.com/office/drawing/2014/main" id="{4377CE56-434C-4004-B996-B2EC70E7DCA7}"/>
              </a:ext>
            </a:extLst>
          </p:cNvPr>
          <p:cNvSpPr txBox="1"/>
          <p:nvPr userDrawn="1"/>
        </p:nvSpPr>
        <p:spPr>
          <a:xfrm>
            <a:off x="4470400" y="886658"/>
            <a:ext cx="1372552" cy="461665"/>
          </a:xfrm>
          <a:prstGeom prst="rect">
            <a:avLst/>
          </a:prstGeom>
          <a:noFill/>
        </p:spPr>
        <p:txBody>
          <a:bodyPr wrap="square" rtlCol="0">
            <a:spAutoFit/>
          </a:bodyPr>
          <a:lstStyle/>
          <a:p>
            <a:pPr algn="r"/>
            <a:r>
              <a:rPr lang="de-DE" sz="2400" b="1" dirty="0">
                <a:solidFill>
                  <a:schemeClr val="bg1"/>
                </a:solidFill>
              </a:rPr>
              <a:t>Energie</a:t>
            </a:r>
          </a:p>
        </p:txBody>
      </p:sp>
      <p:sp>
        <p:nvSpPr>
          <p:cNvPr id="52" name="Textfeld 51">
            <a:extLst>
              <a:ext uri="{FF2B5EF4-FFF2-40B4-BE49-F238E27FC236}">
                <a16:creationId xmlns:a16="http://schemas.microsoft.com/office/drawing/2014/main" id="{682E57BE-8902-4F91-9E53-BC37FDD678C2}"/>
              </a:ext>
            </a:extLst>
          </p:cNvPr>
          <p:cNvSpPr txBox="1"/>
          <p:nvPr userDrawn="1"/>
        </p:nvSpPr>
        <p:spPr>
          <a:xfrm>
            <a:off x="3830320" y="4019153"/>
            <a:ext cx="2012632" cy="461665"/>
          </a:xfrm>
          <a:prstGeom prst="rect">
            <a:avLst/>
          </a:prstGeom>
          <a:noFill/>
        </p:spPr>
        <p:txBody>
          <a:bodyPr wrap="square" rtlCol="0">
            <a:spAutoFit/>
          </a:bodyPr>
          <a:lstStyle/>
          <a:p>
            <a:pPr algn="r"/>
            <a:r>
              <a:rPr lang="de-DE" sz="2400" b="1" dirty="0">
                <a:solidFill>
                  <a:schemeClr val="bg1"/>
                </a:solidFill>
              </a:rPr>
              <a:t>Digitalisierung</a:t>
            </a:r>
          </a:p>
        </p:txBody>
      </p:sp>
      <p:pic>
        <p:nvPicPr>
          <p:cNvPr id="58" name="Picture 10" descr="people walking on sidewalk during daytime">
            <a:extLst>
              <a:ext uri="{FF2B5EF4-FFF2-40B4-BE49-F238E27FC236}">
                <a16:creationId xmlns:a16="http://schemas.microsoft.com/office/drawing/2014/main" id="{7F8FE102-186E-4C58-97BA-1EEFB20B84C9}"/>
              </a:ext>
            </a:extLst>
          </p:cNvPr>
          <p:cNvPicPr>
            <a:picLocks noChangeAspect="1" noChangeArrowheads="1"/>
          </p:cNvPicPr>
          <p:nvPr userDrawn="1"/>
        </p:nvPicPr>
        <p:blipFill rotWithShape="1">
          <a:blip r:embed="rId5" cstate="screen">
            <a:extLst>
              <a:ext uri="{28A0092B-C50C-407E-A947-70E740481C1C}">
                <a14:useLocalDpi xmlns:a14="http://schemas.microsoft.com/office/drawing/2010/main"/>
              </a:ext>
            </a:extLst>
          </a:blip>
          <a:srcRect t="33523" b="33523"/>
          <a:stretch/>
        </p:blipFill>
        <p:spPr bwMode="auto">
          <a:xfrm>
            <a:off x="6174570" y="777905"/>
            <a:ext cx="6017430" cy="2969444"/>
          </a:xfrm>
          <a:prstGeom prst="rect">
            <a:avLst/>
          </a:prstGeom>
          <a:noFill/>
          <a:extLst>
            <a:ext uri="{909E8E84-426E-40DD-AFC4-6F175D3DCCD1}">
              <a14:hiddenFill xmlns:a14="http://schemas.microsoft.com/office/drawing/2010/main">
                <a:solidFill>
                  <a:srgbClr val="FFFFFF"/>
                </a:solidFill>
              </a14:hiddenFill>
            </a:ext>
          </a:extLst>
        </p:spPr>
      </p:pic>
      <p:sp>
        <p:nvSpPr>
          <p:cNvPr id="53" name="Textfeld 52">
            <a:extLst>
              <a:ext uri="{FF2B5EF4-FFF2-40B4-BE49-F238E27FC236}">
                <a16:creationId xmlns:a16="http://schemas.microsoft.com/office/drawing/2014/main" id="{1D9F9A91-B303-4C84-A629-140FDA1CB830}"/>
              </a:ext>
            </a:extLst>
          </p:cNvPr>
          <p:cNvSpPr txBox="1"/>
          <p:nvPr userDrawn="1"/>
        </p:nvSpPr>
        <p:spPr>
          <a:xfrm>
            <a:off x="8632348" y="886658"/>
            <a:ext cx="3362008" cy="830997"/>
          </a:xfrm>
          <a:prstGeom prst="rect">
            <a:avLst/>
          </a:prstGeom>
          <a:noFill/>
        </p:spPr>
        <p:txBody>
          <a:bodyPr wrap="square" rtlCol="0">
            <a:spAutoFit/>
          </a:bodyPr>
          <a:lstStyle/>
          <a:p>
            <a:pPr algn="r"/>
            <a:r>
              <a:rPr lang="de-DE" sz="2400" b="1" dirty="0">
                <a:solidFill>
                  <a:schemeClr val="bg1"/>
                </a:solidFill>
              </a:rPr>
              <a:t>Stadtentwicklung </a:t>
            </a:r>
            <a:br>
              <a:rPr lang="de-DE" sz="2400" b="1" dirty="0">
                <a:solidFill>
                  <a:schemeClr val="bg1"/>
                </a:solidFill>
              </a:rPr>
            </a:br>
            <a:r>
              <a:rPr lang="de-DE" sz="2400" b="1" dirty="0">
                <a:solidFill>
                  <a:schemeClr val="bg1"/>
                </a:solidFill>
              </a:rPr>
              <a:t>&amp; Mobilität</a:t>
            </a:r>
          </a:p>
        </p:txBody>
      </p:sp>
      <p:pic>
        <p:nvPicPr>
          <p:cNvPr id="59" name="Picture 16" descr="aerial photograph of high rise building during golden hour">
            <a:extLst>
              <a:ext uri="{FF2B5EF4-FFF2-40B4-BE49-F238E27FC236}">
                <a16:creationId xmlns:a16="http://schemas.microsoft.com/office/drawing/2014/main" id="{F7616875-E6F8-45B3-B071-CDE6C075AD77}"/>
              </a:ext>
            </a:extLst>
          </p:cNvPr>
          <p:cNvPicPr>
            <a:picLocks noChangeAspect="1" noChangeArrowheads="1"/>
          </p:cNvPicPr>
          <p:nvPr userDrawn="1"/>
        </p:nvPicPr>
        <p:blipFill>
          <a:blip r:embed="rId6" cstate="screen">
            <a:extLst>
              <a:ext uri="{28A0092B-C50C-407E-A947-70E740481C1C}">
                <a14:useLocalDpi xmlns:a14="http://schemas.microsoft.com/office/drawing/2010/main"/>
              </a:ext>
            </a:extLst>
          </a:blip>
          <a:srcRect t="6125" b="6125"/>
          <a:stretch>
            <a:fillRect/>
          </a:stretch>
        </p:blipFill>
        <p:spPr bwMode="auto">
          <a:xfrm>
            <a:off x="6185806" y="3905703"/>
            <a:ext cx="6024920" cy="2971347"/>
          </a:xfrm>
          <a:prstGeom prst="rect">
            <a:avLst/>
          </a:prstGeom>
          <a:noFill/>
          <a:extLst>
            <a:ext uri="{909E8E84-426E-40DD-AFC4-6F175D3DCCD1}">
              <a14:hiddenFill xmlns:a14="http://schemas.microsoft.com/office/drawing/2010/main">
                <a:solidFill>
                  <a:srgbClr val="FFFFFF"/>
                </a:solidFill>
              </a14:hiddenFill>
            </a:ext>
          </a:extLst>
        </p:spPr>
      </p:pic>
      <p:sp>
        <p:nvSpPr>
          <p:cNvPr id="54" name="Textfeld 53">
            <a:extLst>
              <a:ext uri="{FF2B5EF4-FFF2-40B4-BE49-F238E27FC236}">
                <a16:creationId xmlns:a16="http://schemas.microsoft.com/office/drawing/2014/main" id="{4FCC5665-6072-43A5-8DF3-A562CA519196}"/>
              </a:ext>
            </a:extLst>
          </p:cNvPr>
          <p:cNvSpPr txBox="1"/>
          <p:nvPr userDrawn="1"/>
        </p:nvSpPr>
        <p:spPr>
          <a:xfrm>
            <a:off x="8680292" y="4015978"/>
            <a:ext cx="3362008" cy="461665"/>
          </a:xfrm>
          <a:prstGeom prst="rect">
            <a:avLst/>
          </a:prstGeom>
          <a:noFill/>
        </p:spPr>
        <p:txBody>
          <a:bodyPr wrap="square" rtlCol="0">
            <a:spAutoFit/>
          </a:bodyPr>
          <a:lstStyle/>
          <a:p>
            <a:pPr algn="r"/>
            <a:r>
              <a:rPr lang="de-DE" sz="2400" b="1" dirty="0">
                <a:solidFill>
                  <a:schemeClr val="bg1"/>
                </a:solidFill>
              </a:rPr>
              <a:t>Quartiere &amp; Immobilien</a:t>
            </a:r>
          </a:p>
        </p:txBody>
      </p:sp>
    </p:spTree>
    <p:extLst>
      <p:ext uri="{BB962C8B-B14F-4D97-AF65-F5344CB8AC3E}">
        <p14:creationId xmlns:p14="http://schemas.microsoft.com/office/powerpoint/2010/main" val="378313073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95606D1-E846-4FDC-83F4-2B5DAEA1737D}"/>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F2761074-B695-4700-BC9F-F3B55E2C8361}"/>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919671AA-2868-48B6-9EFE-56398B1A04AB}"/>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D8AF6617-1D60-4CDF-A376-E5C1552A80CA}"/>
              </a:ext>
            </a:extLst>
          </p:cNvPr>
          <p:cNvSpPr>
            <a:spLocks noGrp="1"/>
          </p:cNvSpPr>
          <p:nvPr>
            <p:ph type="dt" sz="half" idx="10"/>
          </p:nvPr>
        </p:nvSpPr>
        <p:spPr/>
        <p:txBody>
          <a:bodyPr/>
          <a:lstStyle/>
          <a:p>
            <a:fld id="{4BD89BB8-B67D-40EF-B588-39B44713BB86}" type="datetimeFigureOut">
              <a:rPr lang="de-DE" smtClean="0"/>
              <a:t>07.11.2024</a:t>
            </a:fld>
            <a:endParaRPr lang="de-DE"/>
          </a:p>
        </p:txBody>
      </p:sp>
      <p:sp>
        <p:nvSpPr>
          <p:cNvPr id="6" name="Fußzeilenplatzhalter 5">
            <a:extLst>
              <a:ext uri="{FF2B5EF4-FFF2-40B4-BE49-F238E27FC236}">
                <a16:creationId xmlns:a16="http://schemas.microsoft.com/office/drawing/2014/main" id="{72BD21D0-33BB-4461-A8C1-EDD1A7863E57}"/>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D77DE0D7-283D-4A6D-A606-7AE39CC8D48B}"/>
              </a:ext>
            </a:extLst>
          </p:cNvPr>
          <p:cNvSpPr>
            <a:spLocks noGrp="1"/>
          </p:cNvSpPr>
          <p:nvPr>
            <p:ph type="sldNum" sz="quarter" idx="12"/>
          </p:nvPr>
        </p:nvSpPr>
        <p:spPr/>
        <p:txBody>
          <a:bodyPr/>
          <a:lstStyle/>
          <a:p>
            <a:fld id="{6B03817F-9DDC-408B-B7C5-8273A71B8368}" type="slidenum">
              <a:rPr lang="de-DE" smtClean="0"/>
              <a:t>‹#›</a:t>
            </a:fld>
            <a:endParaRPr lang="de-DE"/>
          </a:p>
        </p:txBody>
      </p:sp>
    </p:spTree>
    <p:extLst>
      <p:ext uri="{BB962C8B-B14F-4D97-AF65-F5344CB8AC3E}">
        <p14:creationId xmlns:p14="http://schemas.microsoft.com/office/powerpoint/2010/main" val="332330592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Bild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355C7FC-78A4-4EEA-B411-D4B8D2085F1E}"/>
              </a:ext>
            </a:extLst>
          </p:cNvPr>
          <p:cNvSpPr>
            <a:spLocks noGrp="1"/>
          </p:cNvSpPr>
          <p:nvPr>
            <p:ph type="title"/>
          </p:nvPr>
        </p:nvSpPr>
        <p:spPr/>
        <p:txBody>
          <a:bodyPr/>
          <a:lstStyle/>
          <a:p>
            <a:r>
              <a:rPr lang="de-DE"/>
              <a:t>Titelmasterformat durch Klicken bearbeiten</a:t>
            </a:r>
            <a:endParaRPr lang="de-AT"/>
          </a:p>
        </p:txBody>
      </p:sp>
      <p:sp>
        <p:nvSpPr>
          <p:cNvPr id="3" name="Inhaltsplatzhalter 2">
            <a:extLst>
              <a:ext uri="{FF2B5EF4-FFF2-40B4-BE49-F238E27FC236}">
                <a16:creationId xmlns:a16="http://schemas.microsoft.com/office/drawing/2014/main" id="{8D91BAEE-20C8-433E-A5B3-07E5BEE3747A}"/>
              </a:ext>
            </a:extLst>
          </p:cNvPr>
          <p:cNvSpPr>
            <a:spLocks noGrp="1"/>
          </p:cNvSpPr>
          <p:nvPr>
            <p:ph sz="half" idx="1"/>
          </p:nvPr>
        </p:nvSpPr>
        <p:spPr>
          <a:xfrm>
            <a:off x="6240415" y="2240997"/>
            <a:ext cx="5473011" cy="3962401"/>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5" name="Datumsplatzhalter 4">
            <a:extLst>
              <a:ext uri="{FF2B5EF4-FFF2-40B4-BE49-F238E27FC236}">
                <a16:creationId xmlns:a16="http://schemas.microsoft.com/office/drawing/2014/main" id="{90FC5EE4-E8FA-45FF-A84E-7A016BADF22A}"/>
              </a:ext>
            </a:extLst>
          </p:cNvPr>
          <p:cNvSpPr>
            <a:spLocks noGrp="1"/>
          </p:cNvSpPr>
          <p:nvPr>
            <p:ph type="dt" sz="half" idx="10"/>
          </p:nvPr>
        </p:nvSpPr>
        <p:spPr/>
        <p:txBody>
          <a:bodyPr/>
          <a:lstStyle/>
          <a:p>
            <a:fld id="{C2E9FAEE-756D-46F9-BB2D-CF472042B11A}" type="datetimeFigureOut">
              <a:rPr lang="de-AT" smtClean="0"/>
              <a:t>07.11.2024</a:t>
            </a:fld>
            <a:endParaRPr lang="de-AT"/>
          </a:p>
        </p:txBody>
      </p:sp>
      <p:sp>
        <p:nvSpPr>
          <p:cNvPr id="6" name="Fußzeilenplatzhalter 5">
            <a:extLst>
              <a:ext uri="{FF2B5EF4-FFF2-40B4-BE49-F238E27FC236}">
                <a16:creationId xmlns:a16="http://schemas.microsoft.com/office/drawing/2014/main" id="{CBFE78F5-2A0E-4319-B89B-F998FD2A8C01}"/>
              </a:ext>
            </a:extLst>
          </p:cNvPr>
          <p:cNvSpPr>
            <a:spLocks noGrp="1"/>
          </p:cNvSpPr>
          <p:nvPr>
            <p:ph type="ftr" sz="quarter" idx="11"/>
          </p:nvPr>
        </p:nvSpPr>
        <p:spPr/>
        <p:txBody>
          <a:bodyPr/>
          <a:lstStyle/>
          <a:p>
            <a:endParaRPr lang="de-AT"/>
          </a:p>
        </p:txBody>
      </p:sp>
      <p:sp>
        <p:nvSpPr>
          <p:cNvPr id="7" name="Foliennummernplatzhalter 6">
            <a:extLst>
              <a:ext uri="{FF2B5EF4-FFF2-40B4-BE49-F238E27FC236}">
                <a16:creationId xmlns:a16="http://schemas.microsoft.com/office/drawing/2014/main" id="{C1D65CD6-244A-4740-8F53-54A880EB2E0A}"/>
              </a:ext>
            </a:extLst>
          </p:cNvPr>
          <p:cNvSpPr>
            <a:spLocks noGrp="1"/>
          </p:cNvSpPr>
          <p:nvPr>
            <p:ph type="sldNum" sz="quarter" idx="12"/>
          </p:nvPr>
        </p:nvSpPr>
        <p:spPr/>
        <p:txBody>
          <a:bodyPr/>
          <a:lstStyle/>
          <a:p>
            <a:fld id="{9A7E6D26-00FC-4AEB-93A9-14AB1AD1112B}" type="slidenum">
              <a:rPr lang="de-AT" smtClean="0"/>
              <a:t>‹#›</a:t>
            </a:fld>
            <a:endParaRPr lang="de-AT"/>
          </a:p>
        </p:txBody>
      </p:sp>
      <p:sp>
        <p:nvSpPr>
          <p:cNvPr id="8" name="Textplatzhalter 10">
            <a:extLst>
              <a:ext uri="{FF2B5EF4-FFF2-40B4-BE49-F238E27FC236}">
                <a16:creationId xmlns:a16="http://schemas.microsoft.com/office/drawing/2014/main" id="{F655D4A5-2205-4F85-AF14-45107B4BD994}"/>
              </a:ext>
            </a:extLst>
          </p:cNvPr>
          <p:cNvSpPr>
            <a:spLocks noGrp="1"/>
          </p:cNvSpPr>
          <p:nvPr>
            <p:ph type="body" sz="quarter" idx="14"/>
          </p:nvPr>
        </p:nvSpPr>
        <p:spPr>
          <a:xfrm>
            <a:off x="474357" y="958852"/>
            <a:ext cx="11239070" cy="698315"/>
          </a:xfrm>
        </p:spPr>
        <p:txBody>
          <a:bodyPr/>
          <a:lstStyle>
            <a:lvl1pPr>
              <a:lnSpc>
                <a:spcPct val="109000"/>
              </a:lnSpc>
              <a:defRPr sz="2922">
                <a:solidFill>
                  <a:schemeClr val="accent1"/>
                </a:solidFill>
              </a:defRPr>
            </a:lvl1pPr>
            <a:lvl2pPr marL="0" indent="0">
              <a:buNone/>
              <a:defRPr/>
            </a:lvl2pPr>
          </a:lstStyle>
          <a:p>
            <a:pPr lvl="0"/>
            <a:r>
              <a:rPr lang="de-DE"/>
              <a:t>Formatvorlagen des Textmasters bearbeiten</a:t>
            </a:r>
          </a:p>
        </p:txBody>
      </p:sp>
      <p:sp>
        <p:nvSpPr>
          <p:cNvPr id="10" name="Bildplatzhalter 9">
            <a:extLst>
              <a:ext uri="{FF2B5EF4-FFF2-40B4-BE49-F238E27FC236}">
                <a16:creationId xmlns:a16="http://schemas.microsoft.com/office/drawing/2014/main" id="{3F487494-31BB-4B18-950B-00280B1135AF}"/>
              </a:ext>
            </a:extLst>
          </p:cNvPr>
          <p:cNvSpPr>
            <a:spLocks noGrp="1"/>
          </p:cNvSpPr>
          <p:nvPr>
            <p:ph type="pic" sz="quarter" idx="15" hasCustomPrompt="1"/>
          </p:nvPr>
        </p:nvSpPr>
        <p:spPr>
          <a:xfrm>
            <a:off x="478573" y="2240996"/>
            <a:ext cx="5473012" cy="3962400"/>
          </a:xfrm>
        </p:spPr>
        <p:txBody>
          <a:bodyPr/>
          <a:lstStyle>
            <a:lvl1pPr>
              <a:defRPr/>
            </a:lvl1pPr>
          </a:lstStyle>
          <a:p>
            <a:r>
              <a:rPr lang="de-AT" dirty="0"/>
              <a:t>Bitte Bild einfügen</a:t>
            </a:r>
          </a:p>
        </p:txBody>
      </p:sp>
    </p:spTree>
    <p:extLst>
      <p:ext uri="{BB962C8B-B14F-4D97-AF65-F5344CB8AC3E}">
        <p14:creationId xmlns:p14="http://schemas.microsoft.com/office/powerpoint/2010/main" val="84100361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cSld name="Titelseite">
    <p:bg>
      <p:bgPr>
        <a:solidFill>
          <a:schemeClr val="bg1"/>
        </a:solidFill>
        <a:effectLst/>
      </p:bgPr>
    </p:bg>
    <p:spTree>
      <p:nvGrpSpPr>
        <p:cNvPr id="1" name=""/>
        <p:cNvGrpSpPr/>
        <p:nvPr/>
      </p:nvGrpSpPr>
      <p:grpSpPr>
        <a:xfrm>
          <a:off x="0" y="0"/>
          <a:ext cx="0" cy="0"/>
          <a:chOff x="0" y="0"/>
          <a:chExt cx="0" cy="0"/>
        </a:xfrm>
      </p:grpSpPr>
      <p:sp>
        <p:nvSpPr>
          <p:cNvPr id="22" name="Rectángulo 21">
            <a:extLst>
              <a:ext uri="{FF2B5EF4-FFF2-40B4-BE49-F238E27FC236}">
                <a16:creationId xmlns:a16="http://schemas.microsoft.com/office/drawing/2014/main" id="{F059B226-8F14-D843-9238-12B0C7F16094}"/>
              </a:ext>
            </a:extLst>
          </p:cNvPr>
          <p:cNvSpPr/>
          <p:nvPr userDrawn="1"/>
        </p:nvSpPr>
        <p:spPr>
          <a:xfrm>
            <a:off x="0" y="1"/>
            <a:ext cx="11185730" cy="5513446"/>
          </a:xfrm>
          <a:prstGeom prst="rect">
            <a:avLst/>
          </a:prstGeom>
          <a:solidFill>
            <a:srgbClr val="73CE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Título 1">
            <a:extLst>
              <a:ext uri="{FF2B5EF4-FFF2-40B4-BE49-F238E27FC236}">
                <a16:creationId xmlns:a16="http://schemas.microsoft.com/office/drawing/2014/main" id="{94095F5A-6EDF-F54F-9B18-387463D1AD71}"/>
              </a:ext>
            </a:extLst>
          </p:cNvPr>
          <p:cNvSpPr>
            <a:spLocks noGrp="1"/>
          </p:cNvSpPr>
          <p:nvPr>
            <p:ph type="ctrTitle" hasCustomPrompt="1"/>
          </p:nvPr>
        </p:nvSpPr>
        <p:spPr>
          <a:xfrm>
            <a:off x="347901" y="2214563"/>
            <a:ext cx="6300000" cy="1316037"/>
          </a:xfrm>
        </p:spPr>
        <p:txBody>
          <a:bodyPr anchor="b"/>
          <a:lstStyle>
            <a:lvl1pPr algn="l">
              <a:defRPr sz="5000"/>
            </a:lvl1pPr>
          </a:lstStyle>
          <a:p>
            <a:r>
              <a:rPr lang="de-AT" noProof="0"/>
              <a:t>Titel</a:t>
            </a:r>
          </a:p>
        </p:txBody>
      </p:sp>
      <p:sp>
        <p:nvSpPr>
          <p:cNvPr id="3" name="Subtítulo 2">
            <a:extLst>
              <a:ext uri="{FF2B5EF4-FFF2-40B4-BE49-F238E27FC236}">
                <a16:creationId xmlns:a16="http://schemas.microsoft.com/office/drawing/2014/main" id="{30D675FB-7A28-8C4E-BD9C-BE647E3D3386}"/>
              </a:ext>
            </a:extLst>
          </p:cNvPr>
          <p:cNvSpPr>
            <a:spLocks noGrp="1"/>
          </p:cNvSpPr>
          <p:nvPr>
            <p:ph type="subTitle" idx="1" hasCustomPrompt="1"/>
          </p:nvPr>
        </p:nvSpPr>
        <p:spPr>
          <a:xfrm>
            <a:off x="347901" y="3665538"/>
            <a:ext cx="6300000" cy="449261"/>
          </a:xfrm>
        </p:spPr>
        <p:txBody>
          <a:bodyPr anchor="t">
            <a:normAutofit/>
          </a:bodyPr>
          <a:lstStyle>
            <a:lvl1pPr marL="0" indent="0" algn="l">
              <a:buNone/>
              <a:defRPr sz="3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AT" noProof="0"/>
              <a:t>Untertitel</a:t>
            </a:r>
          </a:p>
        </p:txBody>
      </p:sp>
      <p:grpSp>
        <p:nvGrpSpPr>
          <p:cNvPr id="7" name="Grupo 6">
            <a:extLst>
              <a:ext uri="{FF2B5EF4-FFF2-40B4-BE49-F238E27FC236}">
                <a16:creationId xmlns:a16="http://schemas.microsoft.com/office/drawing/2014/main" id="{4CFFFCC5-FA3C-DB45-AB7F-C1A9912530FA}"/>
              </a:ext>
            </a:extLst>
          </p:cNvPr>
          <p:cNvGrpSpPr>
            <a:grpSpLocks noChangeAspect="1"/>
          </p:cNvGrpSpPr>
          <p:nvPr userDrawn="1"/>
        </p:nvGrpSpPr>
        <p:grpSpPr>
          <a:xfrm>
            <a:off x="10976467" y="5290615"/>
            <a:ext cx="516188" cy="648000"/>
            <a:chOff x="350350" y="6170492"/>
            <a:chExt cx="273244" cy="343019"/>
          </a:xfrm>
        </p:grpSpPr>
        <p:sp>
          <p:nvSpPr>
            <p:cNvPr id="9" name="Forma libre 8">
              <a:extLst>
                <a:ext uri="{FF2B5EF4-FFF2-40B4-BE49-F238E27FC236}">
                  <a16:creationId xmlns:a16="http://schemas.microsoft.com/office/drawing/2014/main" id="{39C2B59F-39CD-5344-854C-AB3A9857DBA5}"/>
                </a:ext>
              </a:extLst>
            </p:cNvPr>
            <p:cNvSpPr/>
            <p:nvPr/>
          </p:nvSpPr>
          <p:spPr>
            <a:xfrm>
              <a:off x="350350" y="6323307"/>
              <a:ext cx="110773" cy="190204"/>
            </a:xfrm>
            <a:custGeom>
              <a:avLst/>
              <a:gdLst>
                <a:gd name="connsiteX0" fmla="*/ 712852 w 713556"/>
                <a:gd name="connsiteY0" fmla="*/ 7111 h 1225224"/>
                <a:gd name="connsiteX1" fmla="*/ 7123 w 713556"/>
                <a:gd name="connsiteY1" fmla="*/ 7111 h 1225224"/>
                <a:gd name="connsiteX2" fmla="*/ 712852 w 713556"/>
                <a:gd name="connsiteY2" fmla="*/ 1222124 h 1225224"/>
              </a:gdLst>
              <a:ahLst/>
              <a:cxnLst>
                <a:cxn ang="0">
                  <a:pos x="connsiteX0" y="connsiteY0"/>
                </a:cxn>
                <a:cxn ang="0">
                  <a:pos x="connsiteX1" y="connsiteY1"/>
                </a:cxn>
                <a:cxn ang="0">
                  <a:pos x="connsiteX2" y="connsiteY2"/>
                </a:cxn>
              </a:cxnLst>
              <a:rect l="l" t="t" r="r" b="b"/>
              <a:pathLst>
                <a:path w="713556" h="1225224">
                  <a:moveTo>
                    <a:pt x="712852" y="7111"/>
                  </a:moveTo>
                  <a:lnTo>
                    <a:pt x="7123" y="7111"/>
                  </a:lnTo>
                  <a:cubicBezTo>
                    <a:pt x="142364" y="646558"/>
                    <a:pt x="403628" y="1122700"/>
                    <a:pt x="712852" y="1222124"/>
                  </a:cubicBezTo>
                  <a:close/>
                </a:path>
              </a:pathLst>
            </a:custGeom>
            <a:solidFill>
              <a:srgbClr val="FF0000"/>
            </a:solidFill>
            <a:ln w="9509" cap="flat">
              <a:noFill/>
              <a:prstDash val="solid"/>
              <a:miter/>
            </a:ln>
          </p:spPr>
          <p:txBody>
            <a:bodyPr rtlCol="0" anchor="ctr"/>
            <a:lstStyle/>
            <a:p>
              <a:endParaRPr lang="es-ES"/>
            </a:p>
          </p:txBody>
        </p:sp>
        <p:sp>
          <p:nvSpPr>
            <p:cNvPr id="10" name="Forma libre 9">
              <a:extLst>
                <a:ext uri="{FF2B5EF4-FFF2-40B4-BE49-F238E27FC236}">
                  <a16:creationId xmlns:a16="http://schemas.microsoft.com/office/drawing/2014/main" id="{5D39E72C-9327-8546-987C-42CEF85E9943}"/>
                </a:ext>
              </a:extLst>
            </p:cNvPr>
            <p:cNvSpPr/>
            <p:nvPr/>
          </p:nvSpPr>
          <p:spPr>
            <a:xfrm>
              <a:off x="496574" y="6170492"/>
              <a:ext cx="127020" cy="117956"/>
            </a:xfrm>
            <a:custGeom>
              <a:avLst/>
              <a:gdLst>
                <a:gd name="connsiteX0" fmla="*/ 7123 w 818211"/>
                <a:gd name="connsiteY0" fmla="*/ 755711 h 759829"/>
                <a:gd name="connsiteX1" fmla="*/ 7123 w 818211"/>
                <a:gd name="connsiteY1" fmla="*/ 7111 h 759829"/>
                <a:gd name="connsiteX2" fmla="*/ 811968 w 818211"/>
                <a:gd name="connsiteY2" fmla="*/ 7111 h 759829"/>
                <a:gd name="connsiteX3" fmla="*/ 755856 w 818211"/>
                <a:gd name="connsiteY3" fmla="*/ 755711 h 759829"/>
              </a:gdLst>
              <a:ahLst/>
              <a:cxnLst>
                <a:cxn ang="0">
                  <a:pos x="connsiteX0" y="connsiteY0"/>
                </a:cxn>
                <a:cxn ang="0">
                  <a:pos x="connsiteX1" y="connsiteY1"/>
                </a:cxn>
                <a:cxn ang="0">
                  <a:pos x="connsiteX2" y="connsiteY2"/>
                </a:cxn>
                <a:cxn ang="0">
                  <a:pos x="connsiteX3" y="connsiteY3"/>
                </a:cxn>
              </a:cxnLst>
              <a:rect l="l" t="t" r="r" b="b"/>
              <a:pathLst>
                <a:path w="818211" h="759829">
                  <a:moveTo>
                    <a:pt x="7123" y="755711"/>
                  </a:moveTo>
                  <a:lnTo>
                    <a:pt x="7123" y="7111"/>
                  </a:lnTo>
                  <a:lnTo>
                    <a:pt x="811968" y="7111"/>
                  </a:lnTo>
                  <a:cubicBezTo>
                    <a:pt x="812267" y="257702"/>
                    <a:pt x="793510" y="507955"/>
                    <a:pt x="755856" y="755711"/>
                  </a:cubicBezTo>
                  <a:close/>
                </a:path>
              </a:pathLst>
            </a:custGeom>
            <a:solidFill>
              <a:srgbClr val="FF0000"/>
            </a:solidFill>
            <a:ln w="9509" cap="flat">
              <a:noFill/>
              <a:prstDash val="solid"/>
              <a:miter/>
            </a:ln>
          </p:spPr>
          <p:txBody>
            <a:bodyPr rtlCol="0" anchor="ctr"/>
            <a:lstStyle/>
            <a:p>
              <a:endParaRPr lang="es-ES"/>
            </a:p>
          </p:txBody>
        </p:sp>
        <p:sp>
          <p:nvSpPr>
            <p:cNvPr id="11" name="Forma libre 10">
              <a:extLst>
                <a:ext uri="{FF2B5EF4-FFF2-40B4-BE49-F238E27FC236}">
                  <a16:creationId xmlns:a16="http://schemas.microsoft.com/office/drawing/2014/main" id="{5B655275-5318-B046-B697-7EB0C62A0597}"/>
                </a:ext>
              </a:extLst>
            </p:cNvPr>
            <p:cNvSpPr/>
            <p:nvPr/>
          </p:nvSpPr>
          <p:spPr>
            <a:xfrm>
              <a:off x="496574" y="6323307"/>
              <a:ext cx="110773" cy="190204"/>
            </a:xfrm>
            <a:custGeom>
              <a:avLst/>
              <a:gdLst>
                <a:gd name="connsiteX0" fmla="*/ 7123 w 713556"/>
                <a:gd name="connsiteY0" fmla="*/ 7111 h 1225224"/>
                <a:gd name="connsiteX1" fmla="*/ 712852 w 713556"/>
                <a:gd name="connsiteY1" fmla="*/ 7111 h 1225224"/>
                <a:gd name="connsiteX2" fmla="*/ 7123 w 713556"/>
                <a:gd name="connsiteY2" fmla="*/ 1222124 h 1225224"/>
              </a:gdLst>
              <a:ahLst/>
              <a:cxnLst>
                <a:cxn ang="0">
                  <a:pos x="connsiteX0" y="connsiteY0"/>
                </a:cxn>
                <a:cxn ang="0">
                  <a:pos x="connsiteX1" y="connsiteY1"/>
                </a:cxn>
                <a:cxn ang="0">
                  <a:pos x="connsiteX2" y="connsiteY2"/>
                </a:cxn>
              </a:cxnLst>
              <a:rect l="l" t="t" r="r" b="b"/>
              <a:pathLst>
                <a:path w="713556" h="1225224">
                  <a:moveTo>
                    <a:pt x="7123" y="7111"/>
                  </a:moveTo>
                  <a:lnTo>
                    <a:pt x="712852" y="7111"/>
                  </a:lnTo>
                  <a:cubicBezTo>
                    <a:pt x="577615" y="646558"/>
                    <a:pt x="316351" y="1122700"/>
                    <a:pt x="7123" y="1222124"/>
                  </a:cubicBezTo>
                  <a:close/>
                </a:path>
              </a:pathLst>
            </a:custGeom>
            <a:solidFill>
              <a:srgbClr val="FF0000"/>
            </a:solidFill>
            <a:ln w="9509" cap="flat">
              <a:noFill/>
              <a:prstDash val="solid"/>
              <a:miter/>
            </a:ln>
          </p:spPr>
          <p:txBody>
            <a:bodyPr rtlCol="0" anchor="ctr"/>
            <a:lstStyle/>
            <a:p>
              <a:endParaRPr lang="es-ES"/>
            </a:p>
          </p:txBody>
        </p:sp>
      </p:grpSp>
      <p:grpSp>
        <p:nvGrpSpPr>
          <p:cNvPr id="12" name="Grupo 11">
            <a:extLst>
              <a:ext uri="{FF2B5EF4-FFF2-40B4-BE49-F238E27FC236}">
                <a16:creationId xmlns:a16="http://schemas.microsoft.com/office/drawing/2014/main" id="{1FE85296-8B4F-CE4A-80DF-A23A0B5D55E7}"/>
              </a:ext>
            </a:extLst>
          </p:cNvPr>
          <p:cNvGrpSpPr>
            <a:grpSpLocks noChangeAspect="1"/>
          </p:cNvGrpSpPr>
          <p:nvPr userDrawn="1"/>
        </p:nvGrpSpPr>
        <p:grpSpPr>
          <a:xfrm>
            <a:off x="340119" y="5861322"/>
            <a:ext cx="864000" cy="614084"/>
            <a:chOff x="713182" y="6166985"/>
            <a:chExt cx="482422" cy="342880"/>
          </a:xfrm>
        </p:grpSpPr>
        <p:sp>
          <p:nvSpPr>
            <p:cNvPr id="13" name="Forma libre 12">
              <a:extLst>
                <a:ext uri="{FF2B5EF4-FFF2-40B4-BE49-F238E27FC236}">
                  <a16:creationId xmlns:a16="http://schemas.microsoft.com/office/drawing/2014/main" id="{F3948793-B8E2-B24F-A7A9-0E55BA2DAD72}"/>
                </a:ext>
              </a:extLst>
            </p:cNvPr>
            <p:cNvSpPr/>
            <p:nvPr/>
          </p:nvSpPr>
          <p:spPr>
            <a:xfrm>
              <a:off x="717527" y="6166985"/>
              <a:ext cx="93049" cy="156293"/>
            </a:xfrm>
            <a:custGeom>
              <a:avLst/>
              <a:gdLst>
                <a:gd name="connsiteX0" fmla="*/ 271633 w 599387"/>
                <a:gd name="connsiteY0" fmla="*/ 1004982 h 1006773"/>
                <a:gd name="connsiteX1" fmla="*/ 135564 w 599387"/>
                <a:gd name="connsiteY1" fmla="*/ 985305 h 1006773"/>
                <a:gd name="connsiteX2" fmla="*/ 7123 w 599387"/>
                <a:gd name="connsiteY2" fmla="*/ 923731 h 1006773"/>
                <a:gd name="connsiteX3" fmla="*/ 32544 w 599387"/>
                <a:gd name="connsiteY3" fmla="*/ 759960 h 1006773"/>
                <a:gd name="connsiteX4" fmla="*/ 38907 w 599387"/>
                <a:gd name="connsiteY4" fmla="*/ 759960 h 1006773"/>
                <a:gd name="connsiteX5" fmla="*/ 160352 w 599387"/>
                <a:gd name="connsiteY5" fmla="*/ 824070 h 1006773"/>
                <a:gd name="connsiteX6" fmla="*/ 271628 w 599387"/>
                <a:gd name="connsiteY6" fmla="*/ 842477 h 1006773"/>
                <a:gd name="connsiteX7" fmla="*/ 419160 w 599387"/>
                <a:gd name="connsiteY7" fmla="*/ 733296 h 1006773"/>
                <a:gd name="connsiteX8" fmla="*/ 398179 w 599387"/>
                <a:gd name="connsiteY8" fmla="*/ 664742 h 1006773"/>
                <a:gd name="connsiteX9" fmla="*/ 323773 w 599387"/>
                <a:gd name="connsiteY9" fmla="*/ 605071 h 1006773"/>
                <a:gd name="connsiteX10" fmla="*/ 205499 w 599387"/>
                <a:gd name="connsiteY10" fmla="*/ 539061 h 1006773"/>
                <a:gd name="connsiteX11" fmla="*/ 61161 w 599387"/>
                <a:gd name="connsiteY11" fmla="*/ 417813 h 1006773"/>
                <a:gd name="connsiteX12" fmla="*/ 18558 w 599387"/>
                <a:gd name="connsiteY12" fmla="*/ 272450 h 1006773"/>
                <a:gd name="connsiteX13" fmla="*/ 101227 w 599387"/>
                <a:gd name="connsiteY13" fmla="*/ 78210 h 1006773"/>
                <a:gd name="connsiteX14" fmla="*/ 322499 w 599387"/>
                <a:gd name="connsiteY14" fmla="*/ 7118 h 1006773"/>
                <a:gd name="connsiteX15" fmla="*/ 556505 w 599387"/>
                <a:gd name="connsiteY15" fmla="*/ 69320 h 1006773"/>
                <a:gd name="connsiteX16" fmla="*/ 531053 w 599387"/>
                <a:gd name="connsiteY16" fmla="*/ 226745 h 1006773"/>
                <a:gd name="connsiteX17" fmla="*/ 524708 w 599387"/>
                <a:gd name="connsiteY17" fmla="*/ 226745 h 1006773"/>
                <a:gd name="connsiteX18" fmla="*/ 429329 w 599387"/>
                <a:gd name="connsiteY18" fmla="*/ 184219 h 1006773"/>
                <a:gd name="connsiteX19" fmla="*/ 326323 w 599387"/>
                <a:gd name="connsiteY19" fmla="*/ 169619 h 1006773"/>
                <a:gd name="connsiteX20" fmla="*/ 197872 w 599387"/>
                <a:gd name="connsiteY20" fmla="*/ 267374 h 1006773"/>
                <a:gd name="connsiteX21" fmla="*/ 220125 w 599387"/>
                <a:gd name="connsiteY21" fmla="*/ 332120 h 1006773"/>
                <a:gd name="connsiteX22" fmla="*/ 307234 w 599387"/>
                <a:gd name="connsiteY22" fmla="*/ 396867 h 1006773"/>
                <a:gd name="connsiteX23" fmla="*/ 411533 w 599387"/>
                <a:gd name="connsiteY23" fmla="*/ 454000 h 1006773"/>
                <a:gd name="connsiteX24" fmla="*/ 553959 w 599387"/>
                <a:gd name="connsiteY24" fmla="*/ 571430 h 1006773"/>
                <a:gd name="connsiteX25" fmla="*/ 598464 w 599387"/>
                <a:gd name="connsiteY25" fmla="*/ 724415 h 1006773"/>
                <a:gd name="connsiteX26" fmla="*/ 509456 w 599387"/>
                <a:gd name="connsiteY26" fmla="*/ 930717 h 1006773"/>
                <a:gd name="connsiteX27" fmla="*/ 271633 w 599387"/>
                <a:gd name="connsiteY27" fmla="*/ 1004982 h 1006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99387" h="1006773">
                  <a:moveTo>
                    <a:pt x="271633" y="1004982"/>
                  </a:moveTo>
                  <a:cubicBezTo>
                    <a:pt x="225551" y="1005184"/>
                    <a:pt x="179694" y="998552"/>
                    <a:pt x="135564" y="985305"/>
                  </a:cubicBezTo>
                  <a:cubicBezTo>
                    <a:pt x="89995" y="971082"/>
                    <a:pt x="46732" y="950342"/>
                    <a:pt x="7123" y="923731"/>
                  </a:cubicBezTo>
                  <a:lnTo>
                    <a:pt x="32544" y="759960"/>
                  </a:lnTo>
                  <a:lnTo>
                    <a:pt x="38907" y="759960"/>
                  </a:lnTo>
                  <a:cubicBezTo>
                    <a:pt x="75349" y="788213"/>
                    <a:pt x="116446" y="809909"/>
                    <a:pt x="160352" y="824070"/>
                  </a:cubicBezTo>
                  <a:cubicBezTo>
                    <a:pt x="196331" y="835655"/>
                    <a:pt x="233829" y="841858"/>
                    <a:pt x="271628" y="842477"/>
                  </a:cubicBezTo>
                  <a:cubicBezTo>
                    <a:pt x="369980" y="842477"/>
                    <a:pt x="419158" y="806083"/>
                    <a:pt x="419160" y="733296"/>
                  </a:cubicBezTo>
                  <a:cubicBezTo>
                    <a:pt x="419433" y="708829"/>
                    <a:pt x="412103" y="684879"/>
                    <a:pt x="398179" y="664742"/>
                  </a:cubicBezTo>
                  <a:cubicBezTo>
                    <a:pt x="384182" y="644431"/>
                    <a:pt x="359380" y="624541"/>
                    <a:pt x="323773" y="605071"/>
                  </a:cubicBezTo>
                  <a:lnTo>
                    <a:pt x="205499" y="539061"/>
                  </a:lnTo>
                  <a:cubicBezTo>
                    <a:pt x="137662" y="500977"/>
                    <a:pt x="89549" y="460561"/>
                    <a:pt x="61161" y="417813"/>
                  </a:cubicBezTo>
                  <a:cubicBezTo>
                    <a:pt x="32645" y="374736"/>
                    <a:pt x="17798" y="324078"/>
                    <a:pt x="18558" y="272450"/>
                  </a:cubicBezTo>
                  <a:cubicBezTo>
                    <a:pt x="18558" y="190367"/>
                    <a:pt x="46114" y="125621"/>
                    <a:pt x="101227" y="78210"/>
                  </a:cubicBezTo>
                  <a:cubicBezTo>
                    <a:pt x="156323" y="30820"/>
                    <a:pt x="230081" y="7123"/>
                    <a:pt x="322499" y="7118"/>
                  </a:cubicBezTo>
                  <a:cubicBezTo>
                    <a:pt x="404661" y="6658"/>
                    <a:pt x="485452" y="28133"/>
                    <a:pt x="556505" y="69320"/>
                  </a:cubicBezTo>
                  <a:lnTo>
                    <a:pt x="531053" y="226745"/>
                  </a:lnTo>
                  <a:lnTo>
                    <a:pt x="524708" y="226745"/>
                  </a:lnTo>
                  <a:cubicBezTo>
                    <a:pt x="495577" y="207243"/>
                    <a:pt x="463319" y="192861"/>
                    <a:pt x="429329" y="184219"/>
                  </a:cubicBezTo>
                  <a:cubicBezTo>
                    <a:pt x="395777" y="174898"/>
                    <a:pt x="361149" y="169990"/>
                    <a:pt x="326323" y="169619"/>
                  </a:cubicBezTo>
                  <a:cubicBezTo>
                    <a:pt x="240668" y="169619"/>
                    <a:pt x="197851" y="202204"/>
                    <a:pt x="197872" y="267374"/>
                  </a:cubicBezTo>
                  <a:cubicBezTo>
                    <a:pt x="197785" y="290840"/>
                    <a:pt x="205625" y="313651"/>
                    <a:pt x="220125" y="332120"/>
                  </a:cubicBezTo>
                  <a:cubicBezTo>
                    <a:pt x="234947" y="351600"/>
                    <a:pt x="263983" y="373183"/>
                    <a:pt x="307234" y="396867"/>
                  </a:cubicBezTo>
                  <a:lnTo>
                    <a:pt x="411533" y="454000"/>
                  </a:lnTo>
                  <a:cubicBezTo>
                    <a:pt x="476785" y="489545"/>
                    <a:pt x="524260" y="528689"/>
                    <a:pt x="553959" y="571430"/>
                  </a:cubicBezTo>
                  <a:cubicBezTo>
                    <a:pt x="584342" y="616577"/>
                    <a:pt x="599896" y="670045"/>
                    <a:pt x="598464" y="724415"/>
                  </a:cubicBezTo>
                  <a:cubicBezTo>
                    <a:pt x="598464" y="812448"/>
                    <a:pt x="568795" y="881215"/>
                    <a:pt x="509456" y="930717"/>
                  </a:cubicBezTo>
                  <a:cubicBezTo>
                    <a:pt x="450078" y="980227"/>
                    <a:pt x="370804" y="1004982"/>
                    <a:pt x="271633" y="1004982"/>
                  </a:cubicBezTo>
                  <a:close/>
                </a:path>
              </a:pathLst>
            </a:custGeom>
            <a:solidFill>
              <a:srgbClr val="292929"/>
            </a:solidFill>
            <a:ln w="9509" cap="flat">
              <a:noFill/>
              <a:prstDash val="solid"/>
              <a:miter/>
            </a:ln>
          </p:spPr>
          <p:txBody>
            <a:bodyPr rtlCol="0" anchor="ctr"/>
            <a:lstStyle/>
            <a:p>
              <a:endParaRPr lang="es-ES"/>
            </a:p>
          </p:txBody>
        </p:sp>
        <p:sp>
          <p:nvSpPr>
            <p:cNvPr id="14" name="Forma libre 13">
              <a:extLst>
                <a:ext uri="{FF2B5EF4-FFF2-40B4-BE49-F238E27FC236}">
                  <a16:creationId xmlns:a16="http://schemas.microsoft.com/office/drawing/2014/main" id="{47A70949-2E99-2C48-BE88-ABF501EE6537}"/>
                </a:ext>
              </a:extLst>
            </p:cNvPr>
            <p:cNvSpPr/>
            <p:nvPr/>
          </p:nvSpPr>
          <p:spPr>
            <a:xfrm>
              <a:off x="818799" y="6189848"/>
              <a:ext cx="69418" cy="129753"/>
            </a:xfrm>
            <a:custGeom>
              <a:avLst/>
              <a:gdLst>
                <a:gd name="connsiteX0" fmla="*/ 211879 w 447162"/>
                <a:gd name="connsiteY0" fmla="*/ 834859 h 835811"/>
                <a:gd name="connsiteX1" fmla="*/ 142565 w 447162"/>
                <a:gd name="connsiteY1" fmla="*/ 689496 h 835811"/>
                <a:gd name="connsiteX2" fmla="*/ 119042 w 447162"/>
                <a:gd name="connsiteY2" fmla="*/ 503504 h 835811"/>
                <a:gd name="connsiteX3" fmla="*/ 119042 w 447162"/>
                <a:gd name="connsiteY3" fmla="*/ 344810 h 835811"/>
                <a:gd name="connsiteX4" fmla="*/ 7123 w 447162"/>
                <a:gd name="connsiteY4" fmla="*/ 344810 h 835811"/>
                <a:gd name="connsiteX5" fmla="*/ 7123 w 447162"/>
                <a:gd name="connsiteY5" fmla="*/ 196277 h 835811"/>
                <a:gd name="connsiteX6" fmla="*/ 119042 w 447162"/>
                <a:gd name="connsiteY6" fmla="*/ 196277 h 835811"/>
                <a:gd name="connsiteX7" fmla="*/ 119042 w 447162"/>
                <a:gd name="connsiteY7" fmla="*/ 7111 h 835811"/>
                <a:gd name="connsiteX8" fmla="*/ 294532 w 447162"/>
                <a:gd name="connsiteY8" fmla="*/ 7111 h 835811"/>
                <a:gd name="connsiteX9" fmla="*/ 294532 w 447162"/>
                <a:gd name="connsiteY9" fmla="*/ 196277 h 835811"/>
                <a:gd name="connsiteX10" fmla="*/ 444599 w 447162"/>
                <a:gd name="connsiteY10" fmla="*/ 196277 h 835811"/>
                <a:gd name="connsiteX11" fmla="*/ 419162 w 447162"/>
                <a:gd name="connsiteY11" fmla="*/ 344812 h 835811"/>
                <a:gd name="connsiteX12" fmla="*/ 294528 w 447162"/>
                <a:gd name="connsiteY12" fmla="*/ 344812 h 835811"/>
                <a:gd name="connsiteX13" fmla="*/ 294528 w 447162"/>
                <a:gd name="connsiteY13" fmla="*/ 489541 h 835811"/>
                <a:gd name="connsiteX14" fmla="*/ 324422 w 447162"/>
                <a:gd name="connsiteY14" fmla="*/ 677436 h 835811"/>
                <a:gd name="connsiteX15" fmla="*/ 407718 w 447162"/>
                <a:gd name="connsiteY15" fmla="*/ 825971 h 835811"/>
                <a:gd name="connsiteX16" fmla="*/ 407718 w 447162"/>
                <a:gd name="connsiteY16" fmla="*/ 834861 h 835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7162" h="835811">
                  <a:moveTo>
                    <a:pt x="211879" y="834859"/>
                  </a:moveTo>
                  <a:cubicBezTo>
                    <a:pt x="180508" y="790782"/>
                    <a:pt x="157054" y="741595"/>
                    <a:pt x="142565" y="689496"/>
                  </a:cubicBezTo>
                  <a:cubicBezTo>
                    <a:pt x="126095" y="628893"/>
                    <a:pt x="118178" y="566291"/>
                    <a:pt x="119042" y="503504"/>
                  </a:cubicBezTo>
                  <a:lnTo>
                    <a:pt x="119042" y="344810"/>
                  </a:lnTo>
                  <a:lnTo>
                    <a:pt x="7123" y="344810"/>
                  </a:lnTo>
                  <a:lnTo>
                    <a:pt x="7123" y="196277"/>
                  </a:lnTo>
                  <a:lnTo>
                    <a:pt x="119042" y="196277"/>
                  </a:lnTo>
                  <a:lnTo>
                    <a:pt x="119042" y="7111"/>
                  </a:lnTo>
                  <a:lnTo>
                    <a:pt x="294532" y="7111"/>
                  </a:lnTo>
                  <a:lnTo>
                    <a:pt x="294532" y="196277"/>
                  </a:lnTo>
                  <a:lnTo>
                    <a:pt x="444599" y="196277"/>
                  </a:lnTo>
                  <a:lnTo>
                    <a:pt x="419162" y="344812"/>
                  </a:lnTo>
                  <a:lnTo>
                    <a:pt x="294528" y="344812"/>
                  </a:lnTo>
                  <a:lnTo>
                    <a:pt x="294528" y="489541"/>
                  </a:lnTo>
                  <a:cubicBezTo>
                    <a:pt x="293207" y="553450"/>
                    <a:pt x="303331" y="617081"/>
                    <a:pt x="324422" y="677436"/>
                  </a:cubicBezTo>
                  <a:cubicBezTo>
                    <a:pt x="344423" y="730905"/>
                    <a:pt x="372515" y="780998"/>
                    <a:pt x="407718" y="825971"/>
                  </a:cubicBezTo>
                  <a:lnTo>
                    <a:pt x="407718" y="834861"/>
                  </a:lnTo>
                  <a:close/>
                </a:path>
              </a:pathLst>
            </a:custGeom>
            <a:solidFill>
              <a:srgbClr val="292929"/>
            </a:solidFill>
            <a:ln w="9509" cap="flat">
              <a:noFill/>
              <a:prstDash val="solid"/>
              <a:miter/>
            </a:ln>
          </p:spPr>
          <p:txBody>
            <a:bodyPr rtlCol="0" anchor="ctr"/>
            <a:lstStyle/>
            <a:p>
              <a:endParaRPr lang="es-ES"/>
            </a:p>
          </p:txBody>
        </p:sp>
        <p:sp>
          <p:nvSpPr>
            <p:cNvPr id="15" name="Forma libre 14">
              <a:extLst>
                <a:ext uri="{FF2B5EF4-FFF2-40B4-BE49-F238E27FC236}">
                  <a16:creationId xmlns:a16="http://schemas.microsoft.com/office/drawing/2014/main" id="{7FC63613-5B24-2441-AEEB-201F1311B7AB}"/>
                </a:ext>
              </a:extLst>
            </p:cNvPr>
            <p:cNvSpPr/>
            <p:nvPr/>
          </p:nvSpPr>
          <p:spPr>
            <a:xfrm>
              <a:off x="895794" y="6216847"/>
              <a:ext cx="97480" cy="104686"/>
            </a:xfrm>
            <a:custGeom>
              <a:avLst/>
              <a:gdLst>
                <a:gd name="connsiteX0" fmla="*/ 209337 w 627929"/>
                <a:gd name="connsiteY0" fmla="*/ 671096 h 674348"/>
                <a:gd name="connsiteX1" fmla="*/ 61812 w 627929"/>
                <a:gd name="connsiteY1" fmla="*/ 621585 h 674348"/>
                <a:gd name="connsiteX2" fmla="*/ 7123 w 627929"/>
                <a:gd name="connsiteY2" fmla="*/ 483201 h 674348"/>
                <a:gd name="connsiteX3" fmla="*/ 70710 w 627929"/>
                <a:gd name="connsiteY3" fmla="*/ 341011 h 674348"/>
                <a:gd name="connsiteX4" fmla="*/ 242401 w 627929"/>
                <a:gd name="connsiteY4" fmla="*/ 278800 h 674348"/>
                <a:gd name="connsiteX5" fmla="*/ 420433 w 627929"/>
                <a:gd name="connsiteY5" fmla="*/ 261028 h 674348"/>
                <a:gd name="connsiteX6" fmla="*/ 420433 w 627929"/>
                <a:gd name="connsiteY6" fmla="*/ 259759 h 674348"/>
                <a:gd name="connsiteX7" fmla="*/ 391826 w 627929"/>
                <a:gd name="connsiteY7" fmla="*/ 181046 h 674348"/>
                <a:gd name="connsiteX8" fmla="*/ 286905 w 627929"/>
                <a:gd name="connsiteY8" fmla="*/ 154383 h 674348"/>
                <a:gd name="connsiteX9" fmla="*/ 170548 w 627929"/>
                <a:gd name="connsiteY9" fmla="*/ 167714 h 674348"/>
                <a:gd name="connsiteX10" fmla="*/ 75797 w 627929"/>
                <a:gd name="connsiteY10" fmla="*/ 198819 h 674348"/>
                <a:gd name="connsiteX11" fmla="*/ 68171 w 627929"/>
                <a:gd name="connsiteY11" fmla="*/ 198819 h 674348"/>
                <a:gd name="connsiteX12" fmla="*/ 93607 w 627929"/>
                <a:gd name="connsiteY12" fmla="*/ 47738 h 674348"/>
                <a:gd name="connsiteX13" fmla="*/ 194076 w 627929"/>
                <a:gd name="connsiteY13" fmla="*/ 19179 h 674348"/>
                <a:gd name="connsiteX14" fmla="*/ 319977 w 627929"/>
                <a:gd name="connsiteY14" fmla="*/ 7117 h 674348"/>
                <a:gd name="connsiteX15" fmla="*/ 531088 w 627929"/>
                <a:gd name="connsiteY15" fmla="*/ 74401 h 674348"/>
                <a:gd name="connsiteX16" fmla="*/ 598488 w 627929"/>
                <a:gd name="connsiteY16" fmla="*/ 269910 h 674348"/>
                <a:gd name="connsiteX17" fmla="*/ 598488 w 627929"/>
                <a:gd name="connsiteY17" fmla="*/ 473042 h 674348"/>
                <a:gd name="connsiteX18" fmla="*/ 605486 w 627929"/>
                <a:gd name="connsiteY18" fmla="*/ 570797 h 674348"/>
                <a:gd name="connsiteX19" fmla="*/ 629010 w 627929"/>
                <a:gd name="connsiteY19" fmla="*/ 652047 h 674348"/>
                <a:gd name="connsiteX20" fmla="*/ 629010 w 627929"/>
                <a:gd name="connsiteY20" fmla="*/ 660937 h 674348"/>
                <a:gd name="connsiteX21" fmla="*/ 462411 w 627929"/>
                <a:gd name="connsiteY21" fmla="*/ 660937 h 674348"/>
                <a:gd name="connsiteX22" fmla="*/ 448414 w 627929"/>
                <a:gd name="connsiteY22" fmla="*/ 613329 h 674348"/>
                <a:gd name="connsiteX23" fmla="*/ 440787 w 627929"/>
                <a:gd name="connsiteY23" fmla="*/ 560645 h 674348"/>
                <a:gd name="connsiteX24" fmla="*/ 433160 w 627929"/>
                <a:gd name="connsiteY24" fmla="*/ 560645 h 674348"/>
                <a:gd name="connsiteX25" fmla="*/ 349221 w 627929"/>
                <a:gd name="connsiteY25" fmla="*/ 639357 h 674348"/>
                <a:gd name="connsiteX26" fmla="*/ 209337 w 627929"/>
                <a:gd name="connsiteY26" fmla="*/ 671096 h 674348"/>
                <a:gd name="connsiteX27" fmla="*/ 187713 w 627929"/>
                <a:gd name="connsiteY27" fmla="*/ 470501 h 674348"/>
                <a:gd name="connsiteX28" fmla="*/ 206151 w 627929"/>
                <a:gd name="connsiteY28" fmla="*/ 517475 h 674348"/>
                <a:gd name="connsiteX29" fmla="*/ 266553 w 627929"/>
                <a:gd name="connsiteY29" fmla="*/ 536517 h 674348"/>
                <a:gd name="connsiteX30" fmla="*/ 376557 w 627929"/>
                <a:gd name="connsiteY30" fmla="*/ 497799 h 674348"/>
                <a:gd name="connsiteX31" fmla="*/ 420433 w 627929"/>
                <a:gd name="connsiteY31" fmla="*/ 395595 h 674348"/>
                <a:gd name="connsiteX32" fmla="*/ 420433 w 627929"/>
                <a:gd name="connsiteY32" fmla="*/ 380361 h 674348"/>
                <a:gd name="connsiteX33" fmla="*/ 285640 w 627929"/>
                <a:gd name="connsiteY33" fmla="*/ 395598 h 674348"/>
                <a:gd name="connsiteX34" fmla="*/ 211240 w 627929"/>
                <a:gd name="connsiteY34" fmla="*/ 417823 h 674348"/>
                <a:gd name="connsiteX35" fmla="*/ 187716 w 627929"/>
                <a:gd name="connsiteY35" fmla="*/ 470504 h 674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27929" h="674348">
                  <a:moveTo>
                    <a:pt x="209337" y="671096"/>
                  </a:moveTo>
                  <a:cubicBezTo>
                    <a:pt x="147432" y="671096"/>
                    <a:pt x="98257" y="654592"/>
                    <a:pt x="61812" y="621585"/>
                  </a:cubicBezTo>
                  <a:cubicBezTo>
                    <a:pt x="25341" y="588569"/>
                    <a:pt x="7112" y="542441"/>
                    <a:pt x="7123" y="483201"/>
                  </a:cubicBezTo>
                  <a:cubicBezTo>
                    <a:pt x="7123" y="423114"/>
                    <a:pt x="28319" y="375718"/>
                    <a:pt x="70710" y="341011"/>
                  </a:cubicBezTo>
                  <a:cubicBezTo>
                    <a:pt x="113096" y="306318"/>
                    <a:pt x="170327" y="285581"/>
                    <a:pt x="242401" y="278800"/>
                  </a:cubicBezTo>
                  <a:lnTo>
                    <a:pt x="420433" y="261028"/>
                  </a:lnTo>
                  <a:lnTo>
                    <a:pt x="420433" y="259759"/>
                  </a:lnTo>
                  <a:cubicBezTo>
                    <a:pt x="420433" y="225060"/>
                    <a:pt x="410898" y="198822"/>
                    <a:pt x="391826" y="181046"/>
                  </a:cubicBezTo>
                  <a:cubicBezTo>
                    <a:pt x="372753" y="163270"/>
                    <a:pt x="337780" y="154382"/>
                    <a:pt x="286905" y="154383"/>
                  </a:cubicBezTo>
                  <a:cubicBezTo>
                    <a:pt x="247744" y="154497"/>
                    <a:pt x="208717" y="158968"/>
                    <a:pt x="170548" y="167714"/>
                  </a:cubicBezTo>
                  <a:cubicBezTo>
                    <a:pt x="137854" y="174346"/>
                    <a:pt x="106053" y="184785"/>
                    <a:pt x="75797" y="198819"/>
                  </a:cubicBezTo>
                  <a:lnTo>
                    <a:pt x="68171" y="198819"/>
                  </a:lnTo>
                  <a:lnTo>
                    <a:pt x="93607" y="47738"/>
                  </a:lnTo>
                  <a:cubicBezTo>
                    <a:pt x="126155" y="35183"/>
                    <a:pt x="159785" y="25624"/>
                    <a:pt x="194076" y="19179"/>
                  </a:cubicBezTo>
                  <a:cubicBezTo>
                    <a:pt x="235536" y="10983"/>
                    <a:pt x="277712" y="6942"/>
                    <a:pt x="319977" y="7117"/>
                  </a:cubicBezTo>
                  <a:cubicBezTo>
                    <a:pt x="415780" y="7117"/>
                    <a:pt x="486151" y="29545"/>
                    <a:pt x="531088" y="74401"/>
                  </a:cubicBezTo>
                  <a:cubicBezTo>
                    <a:pt x="576017" y="119275"/>
                    <a:pt x="598483" y="184445"/>
                    <a:pt x="598488" y="269910"/>
                  </a:cubicBezTo>
                  <a:lnTo>
                    <a:pt x="598488" y="473042"/>
                  </a:lnTo>
                  <a:cubicBezTo>
                    <a:pt x="598461" y="505753"/>
                    <a:pt x="600800" y="538422"/>
                    <a:pt x="605486" y="570797"/>
                  </a:cubicBezTo>
                  <a:cubicBezTo>
                    <a:pt x="608950" y="598957"/>
                    <a:pt x="616891" y="626385"/>
                    <a:pt x="629010" y="652047"/>
                  </a:cubicBezTo>
                  <a:lnTo>
                    <a:pt x="629010" y="660937"/>
                  </a:lnTo>
                  <a:lnTo>
                    <a:pt x="462411" y="660937"/>
                  </a:lnTo>
                  <a:cubicBezTo>
                    <a:pt x="456487" y="645464"/>
                    <a:pt x="451807" y="629544"/>
                    <a:pt x="448414" y="613329"/>
                  </a:cubicBezTo>
                  <a:cubicBezTo>
                    <a:pt x="444408" y="596010"/>
                    <a:pt x="441857" y="578387"/>
                    <a:pt x="440787" y="560645"/>
                  </a:cubicBezTo>
                  <a:lnTo>
                    <a:pt x="433160" y="560645"/>
                  </a:lnTo>
                  <a:cubicBezTo>
                    <a:pt x="417045" y="591967"/>
                    <a:pt x="389065" y="618205"/>
                    <a:pt x="349221" y="639357"/>
                  </a:cubicBezTo>
                  <a:cubicBezTo>
                    <a:pt x="305939" y="661320"/>
                    <a:pt x="257877" y="672225"/>
                    <a:pt x="209337" y="671096"/>
                  </a:cubicBezTo>
                  <a:close/>
                  <a:moveTo>
                    <a:pt x="187713" y="470501"/>
                  </a:moveTo>
                  <a:cubicBezTo>
                    <a:pt x="187265" y="488000"/>
                    <a:pt x="193914" y="504938"/>
                    <a:pt x="206151" y="517475"/>
                  </a:cubicBezTo>
                  <a:cubicBezTo>
                    <a:pt x="218424" y="530172"/>
                    <a:pt x="238558" y="536519"/>
                    <a:pt x="266553" y="536517"/>
                  </a:cubicBezTo>
                  <a:cubicBezTo>
                    <a:pt x="306795" y="537893"/>
                    <a:pt x="346078" y="524067"/>
                    <a:pt x="376557" y="497799"/>
                  </a:cubicBezTo>
                  <a:cubicBezTo>
                    <a:pt x="405804" y="472029"/>
                    <a:pt x="421911" y="434510"/>
                    <a:pt x="420433" y="395595"/>
                  </a:cubicBezTo>
                  <a:lnTo>
                    <a:pt x="420433" y="380361"/>
                  </a:lnTo>
                  <a:lnTo>
                    <a:pt x="285640" y="395598"/>
                  </a:lnTo>
                  <a:cubicBezTo>
                    <a:pt x="251714" y="398990"/>
                    <a:pt x="226914" y="406399"/>
                    <a:pt x="211240" y="417823"/>
                  </a:cubicBezTo>
                  <a:cubicBezTo>
                    <a:pt x="195034" y="430325"/>
                    <a:pt x="186197" y="450114"/>
                    <a:pt x="187716" y="470504"/>
                  </a:cubicBezTo>
                  <a:close/>
                </a:path>
              </a:pathLst>
            </a:custGeom>
            <a:solidFill>
              <a:srgbClr val="292929"/>
            </a:solidFill>
            <a:ln w="9509" cap="flat">
              <a:noFill/>
              <a:prstDash val="solid"/>
              <a:miter/>
            </a:ln>
          </p:spPr>
          <p:txBody>
            <a:bodyPr rtlCol="0" anchor="ctr"/>
            <a:lstStyle/>
            <a:p>
              <a:endParaRPr lang="es-ES"/>
            </a:p>
          </p:txBody>
        </p:sp>
        <p:sp>
          <p:nvSpPr>
            <p:cNvPr id="16" name="Forma libre 15">
              <a:extLst>
                <a:ext uri="{FF2B5EF4-FFF2-40B4-BE49-F238E27FC236}">
                  <a16:creationId xmlns:a16="http://schemas.microsoft.com/office/drawing/2014/main" id="{1F0DFB1C-13CF-E84A-8569-7C3DC4F0DC09}"/>
                </a:ext>
              </a:extLst>
            </p:cNvPr>
            <p:cNvSpPr/>
            <p:nvPr/>
          </p:nvSpPr>
          <p:spPr>
            <a:xfrm>
              <a:off x="1007521" y="6170537"/>
              <a:ext cx="104865" cy="151869"/>
            </a:xfrm>
            <a:custGeom>
              <a:avLst/>
              <a:gdLst>
                <a:gd name="connsiteX0" fmla="*/ 507005 w 675500"/>
                <a:gd name="connsiteY0" fmla="*/ 959276 h 978279"/>
                <a:gd name="connsiteX1" fmla="*/ 507005 w 675500"/>
                <a:gd name="connsiteY1" fmla="*/ 862790 h 978279"/>
                <a:gd name="connsiteX2" fmla="*/ 499378 w 675500"/>
                <a:gd name="connsiteY2" fmla="*/ 862790 h 978279"/>
                <a:gd name="connsiteX3" fmla="*/ 416082 w 675500"/>
                <a:gd name="connsiteY3" fmla="*/ 944675 h 978279"/>
                <a:gd name="connsiteX4" fmla="*/ 290809 w 675500"/>
                <a:gd name="connsiteY4" fmla="*/ 974510 h 978279"/>
                <a:gd name="connsiteX5" fmla="*/ 142028 w 675500"/>
                <a:gd name="connsiteY5" fmla="*/ 932612 h 978279"/>
                <a:gd name="connsiteX6" fmla="*/ 42835 w 675500"/>
                <a:gd name="connsiteY6" fmla="*/ 815182 h 978279"/>
                <a:gd name="connsiteX7" fmla="*/ 7228 w 675500"/>
                <a:gd name="connsiteY7" fmla="*/ 639348 h 978279"/>
                <a:gd name="connsiteX8" fmla="*/ 42192 w 675500"/>
                <a:gd name="connsiteY8" fmla="*/ 464149 h 978279"/>
                <a:gd name="connsiteX9" fmla="*/ 141384 w 675500"/>
                <a:gd name="connsiteY9" fmla="*/ 347345 h 978279"/>
                <a:gd name="connsiteX10" fmla="*/ 409081 w 675500"/>
                <a:gd name="connsiteY10" fmla="*/ 331478 h 978279"/>
                <a:gd name="connsiteX11" fmla="*/ 490477 w 675500"/>
                <a:gd name="connsiteY11" fmla="*/ 401943 h 978279"/>
                <a:gd name="connsiteX12" fmla="*/ 499375 w 675500"/>
                <a:gd name="connsiteY12" fmla="*/ 401943 h 978279"/>
                <a:gd name="connsiteX13" fmla="*/ 499375 w 675500"/>
                <a:gd name="connsiteY13" fmla="*/ 7111 h 978279"/>
                <a:gd name="connsiteX14" fmla="*/ 677425 w 675500"/>
                <a:gd name="connsiteY14" fmla="*/ 7111 h 978279"/>
                <a:gd name="connsiteX15" fmla="*/ 677425 w 675500"/>
                <a:gd name="connsiteY15" fmla="*/ 959272 h 978279"/>
                <a:gd name="connsiteX16" fmla="*/ 346769 w 675500"/>
                <a:gd name="connsiteY16" fmla="*/ 820892 h 978279"/>
                <a:gd name="connsiteX17" fmla="*/ 463126 w 675500"/>
                <a:gd name="connsiteY17" fmla="*/ 770743 h 978279"/>
                <a:gd name="connsiteX18" fmla="*/ 507002 w 675500"/>
                <a:gd name="connsiteY18" fmla="*/ 639347 h 978279"/>
                <a:gd name="connsiteX19" fmla="*/ 463126 w 675500"/>
                <a:gd name="connsiteY19" fmla="*/ 507950 h 978279"/>
                <a:gd name="connsiteX20" fmla="*/ 346769 w 675500"/>
                <a:gd name="connsiteY20" fmla="*/ 459065 h 978279"/>
                <a:gd name="connsiteX21" fmla="*/ 230412 w 675500"/>
                <a:gd name="connsiteY21" fmla="*/ 507314 h 978279"/>
                <a:gd name="connsiteX22" fmla="*/ 187807 w 675500"/>
                <a:gd name="connsiteY22" fmla="*/ 640615 h 978279"/>
                <a:gd name="connsiteX23" fmla="*/ 230412 w 675500"/>
                <a:gd name="connsiteY23" fmla="*/ 772011 h 978279"/>
                <a:gd name="connsiteX24" fmla="*/ 346769 w 675500"/>
                <a:gd name="connsiteY24" fmla="*/ 820892 h 978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75500" h="978279">
                  <a:moveTo>
                    <a:pt x="507005" y="959276"/>
                  </a:moveTo>
                  <a:lnTo>
                    <a:pt x="507005" y="862790"/>
                  </a:lnTo>
                  <a:lnTo>
                    <a:pt x="499378" y="862790"/>
                  </a:lnTo>
                  <a:cubicBezTo>
                    <a:pt x="480441" y="897787"/>
                    <a:pt x="451426" y="926310"/>
                    <a:pt x="416082" y="944675"/>
                  </a:cubicBezTo>
                  <a:cubicBezTo>
                    <a:pt x="377500" y="964973"/>
                    <a:pt x="334415" y="975235"/>
                    <a:pt x="290809" y="974510"/>
                  </a:cubicBezTo>
                  <a:cubicBezTo>
                    <a:pt x="238137" y="975689"/>
                    <a:pt x="186318" y="961096"/>
                    <a:pt x="142028" y="932612"/>
                  </a:cubicBezTo>
                  <a:cubicBezTo>
                    <a:pt x="98608" y="903505"/>
                    <a:pt x="64241" y="862820"/>
                    <a:pt x="42835" y="815182"/>
                  </a:cubicBezTo>
                  <a:cubicBezTo>
                    <a:pt x="18063" y="759928"/>
                    <a:pt x="5901" y="699869"/>
                    <a:pt x="7228" y="639348"/>
                  </a:cubicBezTo>
                  <a:cubicBezTo>
                    <a:pt x="5866" y="579095"/>
                    <a:pt x="17803" y="519280"/>
                    <a:pt x="42192" y="464149"/>
                  </a:cubicBezTo>
                  <a:cubicBezTo>
                    <a:pt x="63467" y="416597"/>
                    <a:pt x="97875" y="376080"/>
                    <a:pt x="141384" y="347345"/>
                  </a:cubicBezTo>
                  <a:cubicBezTo>
                    <a:pt x="222369" y="297779"/>
                    <a:pt x="322789" y="291827"/>
                    <a:pt x="409081" y="331478"/>
                  </a:cubicBezTo>
                  <a:cubicBezTo>
                    <a:pt x="442349" y="346798"/>
                    <a:pt x="470576" y="371234"/>
                    <a:pt x="490477" y="401943"/>
                  </a:cubicBezTo>
                  <a:lnTo>
                    <a:pt x="499375" y="401943"/>
                  </a:lnTo>
                  <a:lnTo>
                    <a:pt x="499375" y="7111"/>
                  </a:lnTo>
                  <a:lnTo>
                    <a:pt x="677425" y="7111"/>
                  </a:lnTo>
                  <a:lnTo>
                    <a:pt x="677425" y="959272"/>
                  </a:lnTo>
                  <a:close/>
                  <a:moveTo>
                    <a:pt x="346769" y="820892"/>
                  </a:moveTo>
                  <a:cubicBezTo>
                    <a:pt x="391157" y="822608"/>
                    <a:pt x="433936" y="804170"/>
                    <a:pt x="463126" y="770743"/>
                  </a:cubicBezTo>
                  <a:cubicBezTo>
                    <a:pt x="492376" y="737320"/>
                    <a:pt x="507002" y="693521"/>
                    <a:pt x="507002" y="639347"/>
                  </a:cubicBezTo>
                  <a:cubicBezTo>
                    <a:pt x="507002" y="584336"/>
                    <a:pt x="492377" y="540537"/>
                    <a:pt x="463126" y="507950"/>
                  </a:cubicBezTo>
                  <a:cubicBezTo>
                    <a:pt x="433541" y="475208"/>
                    <a:pt x="390903" y="457294"/>
                    <a:pt x="346769" y="459065"/>
                  </a:cubicBezTo>
                  <a:cubicBezTo>
                    <a:pt x="297589" y="459065"/>
                    <a:pt x="258803" y="475148"/>
                    <a:pt x="230412" y="507314"/>
                  </a:cubicBezTo>
                  <a:cubicBezTo>
                    <a:pt x="201996" y="539484"/>
                    <a:pt x="187795" y="583917"/>
                    <a:pt x="187807" y="640615"/>
                  </a:cubicBezTo>
                  <a:cubicBezTo>
                    <a:pt x="187807" y="695639"/>
                    <a:pt x="202008" y="739438"/>
                    <a:pt x="230412" y="772011"/>
                  </a:cubicBezTo>
                  <a:cubicBezTo>
                    <a:pt x="258799" y="804606"/>
                    <a:pt x="297584" y="820900"/>
                    <a:pt x="346769" y="820892"/>
                  </a:cubicBezTo>
                  <a:close/>
                </a:path>
              </a:pathLst>
            </a:custGeom>
            <a:solidFill>
              <a:srgbClr val="292929"/>
            </a:solidFill>
            <a:ln w="9509" cap="flat">
              <a:noFill/>
              <a:prstDash val="solid"/>
              <a:miter/>
            </a:ln>
          </p:spPr>
          <p:txBody>
            <a:bodyPr rtlCol="0" anchor="ctr"/>
            <a:lstStyle/>
            <a:p>
              <a:endParaRPr lang="es-ES"/>
            </a:p>
          </p:txBody>
        </p:sp>
        <p:sp>
          <p:nvSpPr>
            <p:cNvPr id="17" name="Forma libre 16">
              <a:extLst>
                <a:ext uri="{FF2B5EF4-FFF2-40B4-BE49-F238E27FC236}">
                  <a16:creationId xmlns:a16="http://schemas.microsoft.com/office/drawing/2014/main" id="{30120DCC-39F2-2841-ACC2-AD80BD779A77}"/>
                </a:ext>
              </a:extLst>
            </p:cNvPr>
            <p:cNvSpPr/>
            <p:nvPr/>
          </p:nvSpPr>
          <p:spPr>
            <a:xfrm>
              <a:off x="1126186" y="6189851"/>
              <a:ext cx="69418" cy="129753"/>
            </a:xfrm>
            <a:custGeom>
              <a:avLst/>
              <a:gdLst>
                <a:gd name="connsiteX0" fmla="*/ 211878 w 447162"/>
                <a:gd name="connsiteY0" fmla="*/ 834859 h 835811"/>
                <a:gd name="connsiteX1" fmla="*/ 142566 w 447162"/>
                <a:gd name="connsiteY1" fmla="*/ 689496 h 835811"/>
                <a:gd name="connsiteX2" fmla="*/ 119042 w 447162"/>
                <a:gd name="connsiteY2" fmla="*/ 503504 h 835811"/>
                <a:gd name="connsiteX3" fmla="*/ 119042 w 447162"/>
                <a:gd name="connsiteY3" fmla="*/ 344810 h 835811"/>
                <a:gd name="connsiteX4" fmla="*/ 7123 w 447162"/>
                <a:gd name="connsiteY4" fmla="*/ 344810 h 835811"/>
                <a:gd name="connsiteX5" fmla="*/ 7123 w 447162"/>
                <a:gd name="connsiteY5" fmla="*/ 196277 h 835811"/>
                <a:gd name="connsiteX6" fmla="*/ 119042 w 447162"/>
                <a:gd name="connsiteY6" fmla="*/ 196277 h 835811"/>
                <a:gd name="connsiteX7" fmla="*/ 119042 w 447162"/>
                <a:gd name="connsiteY7" fmla="*/ 7111 h 835811"/>
                <a:gd name="connsiteX8" fmla="*/ 294532 w 447162"/>
                <a:gd name="connsiteY8" fmla="*/ 7111 h 835811"/>
                <a:gd name="connsiteX9" fmla="*/ 294532 w 447162"/>
                <a:gd name="connsiteY9" fmla="*/ 196277 h 835811"/>
                <a:gd name="connsiteX10" fmla="*/ 444598 w 447162"/>
                <a:gd name="connsiteY10" fmla="*/ 196277 h 835811"/>
                <a:gd name="connsiteX11" fmla="*/ 419162 w 447162"/>
                <a:gd name="connsiteY11" fmla="*/ 344812 h 835811"/>
                <a:gd name="connsiteX12" fmla="*/ 294527 w 447162"/>
                <a:gd name="connsiteY12" fmla="*/ 344812 h 835811"/>
                <a:gd name="connsiteX13" fmla="*/ 294527 w 447162"/>
                <a:gd name="connsiteY13" fmla="*/ 489541 h 835811"/>
                <a:gd name="connsiteX14" fmla="*/ 324420 w 447162"/>
                <a:gd name="connsiteY14" fmla="*/ 677436 h 835811"/>
                <a:gd name="connsiteX15" fmla="*/ 407716 w 447162"/>
                <a:gd name="connsiteY15" fmla="*/ 825971 h 835811"/>
                <a:gd name="connsiteX16" fmla="*/ 407716 w 447162"/>
                <a:gd name="connsiteY16" fmla="*/ 834861 h 835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7162" h="835811">
                  <a:moveTo>
                    <a:pt x="211878" y="834859"/>
                  </a:moveTo>
                  <a:cubicBezTo>
                    <a:pt x="180508" y="790782"/>
                    <a:pt x="157054" y="741595"/>
                    <a:pt x="142566" y="689496"/>
                  </a:cubicBezTo>
                  <a:cubicBezTo>
                    <a:pt x="126095" y="628893"/>
                    <a:pt x="118178" y="566292"/>
                    <a:pt x="119042" y="503504"/>
                  </a:cubicBezTo>
                  <a:lnTo>
                    <a:pt x="119042" y="344810"/>
                  </a:lnTo>
                  <a:lnTo>
                    <a:pt x="7123" y="344810"/>
                  </a:lnTo>
                  <a:lnTo>
                    <a:pt x="7123" y="196277"/>
                  </a:lnTo>
                  <a:lnTo>
                    <a:pt x="119042" y="196277"/>
                  </a:lnTo>
                  <a:lnTo>
                    <a:pt x="119042" y="7111"/>
                  </a:lnTo>
                  <a:lnTo>
                    <a:pt x="294532" y="7111"/>
                  </a:lnTo>
                  <a:lnTo>
                    <a:pt x="294532" y="196277"/>
                  </a:lnTo>
                  <a:lnTo>
                    <a:pt x="444598" y="196277"/>
                  </a:lnTo>
                  <a:lnTo>
                    <a:pt x="419162" y="344812"/>
                  </a:lnTo>
                  <a:lnTo>
                    <a:pt x="294527" y="344812"/>
                  </a:lnTo>
                  <a:lnTo>
                    <a:pt x="294527" y="489541"/>
                  </a:lnTo>
                  <a:cubicBezTo>
                    <a:pt x="293206" y="553450"/>
                    <a:pt x="303329" y="617081"/>
                    <a:pt x="324420" y="677436"/>
                  </a:cubicBezTo>
                  <a:cubicBezTo>
                    <a:pt x="344422" y="730905"/>
                    <a:pt x="372513" y="780998"/>
                    <a:pt x="407716" y="825971"/>
                  </a:cubicBezTo>
                  <a:lnTo>
                    <a:pt x="407716" y="834861"/>
                  </a:lnTo>
                  <a:close/>
                </a:path>
              </a:pathLst>
            </a:custGeom>
            <a:solidFill>
              <a:srgbClr val="292929"/>
            </a:solidFill>
            <a:ln w="9509" cap="flat">
              <a:noFill/>
              <a:prstDash val="solid"/>
              <a:miter/>
            </a:ln>
          </p:spPr>
          <p:txBody>
            <a:bodyPr rtlCol="0" anchor="ctr"/>
            <a:lstStyle/>
            <a:p>
              <a:endParaRPr lang="es-ES"/>
            </a:p>
          </p:txBody>
        </p:sp>
        <p:sp>
          <p:nvSpPr>
            <p:cNvPr id="18" name="Forma libre 17">
              <a:extLst>
                <a:ext uri="{FF2B5EF4-FFF2-40B4-BE49-F238E27FC236}">
                  <a16:creationId xmlns:a16="http://schemas.microsoft.com/office/drawing/2014/main" id="{4DE3DE7D-5792-2642-B8D9-3A92580695BF}"/>
                </a:ext>
              </a:extLst>
            </p:cNvPr>
            <p:cNvSpPr/>
            <p:nvPr/>
          </p:nvSpPr>
          <p:spPr>
            <a:xfrm>
              <a:off x="713182" y="6358889"/>
              <a:ext cx="193484" cy="148921"/>
            </a:xfrm>
            <a:custGeom>
              <a:avLst/>
              <a:gdLst>
                <a:gd name="connsiteX0" fmla="*/ 458575 w 1246345"/>
                <a:gd name="connsiteY0" fmla="*/ 959276 h 959284"/>
                <a:gd name="connsiteX1" fmla="*/ 242393 w 1246345"/>
                <a:gd name="connsiteY1" fmla="*/ 959276 h 959284"/>
                <a:gd name="connsiteX2" fmla="*/ 173715 w 1246345"/>
                <a:gd name="connsiteY2" fmla="*/ 783444 h 959284"/>
                <a:gd name="connsiteX3" fmla="*/ 102502 w 1246345"/>
                <a:gd name="connsiteY3" fmla="*/ 550478 h 959284"/>
                <a:gd name="connsiteX4" fmla="*/ 42730 w 1246345"/>
                <a:gd name="connsiteY4" fmla="*/ 283236 h 959284"/>
                <a:gd name="connsiteX5" fmla="*/ 7123 w 1246345"/>
                <a:gd name="connsiteY5" fmla="*/ 7111 h 959284"/>
                <a:gd name="connsiteX6" fmla="*/ 200424 w 1246345"/>
                <a:gd name="connsiteY6" fmla="*/ 7111 h 959284"/>
                <a:gd name="connsiteX7" fmla="*/ 234124 w 1246345"/>
                <a:gd name="connsiteY7" fmla="*/ 271174 h 959284"/>
                <a:gd name="connsiteX8" fmla="*/ 289447 w 1246345"/>
                <a:gd name="connsiteY8" fmla="*/ 538416 h 959284"/>
                <a:gd name="connsiteX9" fmla="*/ 355570 w 1246345"/>
                <a:gd name="connsiteY9" fmla="*/ 777726 h 959284"/>
                <a:gd name="connsiteX10" fmla="*/ 364483 w 1246345"/>
                <a:gd name="connsiteY10" fmla="*/ 777726 h 959284"/>
                <a:gd name="connsiteX11" fmla="*/ 557783 w 1246345"/>
                <a:gd name="connsiteY11" fmla="*/ 132797 h 959284"/>
                <a:gd name="connsiteX12" fmla="*/ 700209 w 1246345"/>
                <a:gd name="connsiteY12" fmla="*/ 132797 h 959284"/>
                <a:gd name="connsiteX13" fmla="*/ 893510 w 1246345"/>
                <a:gd name="connsiteY13" fmla="*/ 777726 h 959284"/>
                <a:gd name="connsiteX14" fmla="*/ 902423 w 1246345"/>
                <a:gd name="connsiteY14" fmla="*/ 777726 h 959284"/>
                <a:gd name="connsiteX15" fmla="*/ 967265 w 1246345"/>
                <a:gd name="connsiteY15" fmla="*/ 538416 h 959284"/>
                <a:gd name="connsiteX16" fmla="*/ 1020683 w 1246345"/>
                <a:gd name="connsiteY16" fmla="*/ 271174 h 959284"/>
                <a:gd name="connsiteX17" fmla="*/ 1053762 w 1246345"/>
                <a:gd name="connsiteY17" fmla="*/ 7111 h 959284"/>
                <a:gd name="connsiteX18" fmla="*/ 1244519 w 1246345"/>
                <a:gd name="connsiteY18" fmla="*/ 7111 h 959284"/>
                <a:gd name="connsiteX19" fmla="*/ 1208897 w 1246345"/>
                <a:gd name="connsiteY19" fmla="*/ 283236 h 959284"/>
                <a:gd name="connsiteX20" fmla="*/ 1149140 w 1246345"/>
                <a:gd name="connsiteY20" fmla="*/ 550478 h 959284"/>
                <a:gd name="connsiteX21" fmla="*/ 1077926 w 1246345"/>
                <a:gd name="connsiteY21" fmla="*/ 783444 h 959284"/>
                <a:gd name="connsiteX22" fmla="*/ 1009227 w 1246345"/>
                <a:gd name="connsiteY22" fmla="*/ 959276 h 959284"/>
                <a:gd name="connsiteX23" fmla="*/ 793044 w 1246345"/>
                <a:gd name="connsiteY23" fmla="*/ 959276 h 959284"/>
                <a:gd name="connsiteX24" fmla="*/ 631537 w 1246345"/>
                <a:gd name="connsiteY24" fmla="*/ 423523 h 959284"/>
                <a:gd name="connsiteX25" fmla="*/ 622624 w 1246345"/>
                <a:gd name="connsiteY25" fmla="*/ 423523 h 959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246345" h="959284">
                  <a:moveTo>
                    <a:pt x="458575" y="959276"/>
                  </a:moveTo>
                  <a:lnTo>
                    <a:pt x="242393" y="959276"/>
                  </a:lnTo>
                  <a:cubicBezTo>
                    <a:pt x="221185" y="911886"/>
                    <a:pt x="198292" y="853275"/>
                    <a:pt x="173715" y="783444"/>
                  </a:cubicBezTo>
                  <a:cubicBezTo>
                    <a:pt x="149119" y="713621"/>
                    <a:pt x="125381" y="635966"/>
                    <a:pt x="102502" y="550478"/>
                  </a:cubicBezTo>
                  <a:cubicBezTo>
                    <a:pt x="79605" y="465005"/>
                    <a:pt x="59681" y="375924"/>
                    <a:pt x="42730" y="283236"/>
                  </a:cubicBezTo>
                  <a:cubicBezTo>
                    <a:pt x="25933" y="191895"/>
                    <a:pt x="14048" y="99721"/>
                    <a:pt x="7123" y="7111"/>
                  </a:cubicBezTo>
                  <a:lnTo>
                    <a:pt x="200424" y="7111"/>
                  </a:lnTo>
                  <a:cubicBezTo>
                    <a:pt x="207203" y="91754"/>
                    <a:pt x="218436" y="179774"/>
                    <a:pt x="234124" y="271174"/>
                  </a:cubicBezTo>
                  <a:cubicBezTo>
                    <a:pt x="249801" y="362583"/>
                    <a:pt x="268242" y="451664"/>
                    <a:pt x="289447" y="538416"/>
                  </a:cubicBezTo>
                  <a:cubicBezTo>
                    <a:pt x="310626" y="625187"/>
                    <a:pt x="332667" y="704957"/>
                    <a:pt x="355570" y="777726"/>
                  </a:cubicBezTo>
                  <a:lnTo>
                    <a:pt x="364483" y="777726"/>
                  </a:lnTo>
                  <a:lnTo>
                    <a:pt x="557783" y="132797"/>
                  </a:lnTo>
                  <a:lnTo>
                    <a:pt x="700209" y="132797"/>
                  </a:lnTo>
                  <a:lnTo>
                    <a:pt x="893510" y="777726"/>
                  </a:lnTo>
                  <a:lnTo>
                    <a:pt x="902423" y="777726"/>
                  </a:lnTo>
                  <a:cubicBezTo>
                    <a:pt x="925303" y="704942"/>
                    <a:pt x="946917" y="625172"/>
                    <a:pt x="967265" y="538416"/>
                  </a:cubicBezTo>
                  <a:cubicBezTo>
                    <a:pt x="987633" y="451674"/>
                    <a:pt x="1005439" y="362593"/>
                    <a:pt x="1020683" y="271174"/>
                  </a:cubicBezTo>
                  <a:cubicBezTo>
                    <a:pt x="1035936" y="179764"/>
                    <a:pt x="1046962" y="91744"/>
                    <a:pt x="1053762" y="7111"/>
                  </a:cubicBezTo>
                  <a:lnTo>
                    <a:pt x="1244519" y="7111"/>
                  </a:lnTo>
                  <a:cubicBezTo>
                    <a:pt x="1237560" y="99718"/>
                    <a:pt x="1225670" y="191890"/>
                    <a:pt x="1208897" y="283236"/>
                  </a:cubicBezTo>
                  <a:cubicBezTo>
                    <a:pt x="1191920" y="375914"/>
                    <a:pt x="1172001" y="464995"/>
                    <a:pt x="1149140" y="550478"/>
                  </a:cubicBezTo>
                  <a:cubicBezTo>
                    <a:pt x="1126229" y="635980"/>
                    <a:pt x="1102492" y="713635"/>
                    <a:pt x="1077926" y="783444"/>
                  </a:cubicBezTo>
                  <a:cubicBezTo>
                    <a:pt x="1053322" y="853266"/>
                    <a:pt x="1030422" y="911877"/>
                    <a:pt x="1009227" y="959276"/>
                  </a:cubicBezTo>
                  <a:lnTo>
                    <a:pt x="793044" y="959276"/>
                  </a:lnTo>
                  <a:lnTo>
                    <a:pt x="631537" y="423523"/>
                  </a:lnTo>
                  <a:lnTo>
                    <a:pt x="622624" y="423523"/>
                  </a:lnTo>
                  <a:close/>
                </a:path>
              </a:pathLst>
            </a:custGeom>
            <a:solidFill>
              <a:srgbClr val="292929"/>
            </a:solidFill>
            <a:ln w="9509" cap="flat">
              <a:noFill/>
              <a:prstDash val="solid"/>
              <a:miter/>
            </a:ln>
          </p:spPr>
          <p:txBody>
            <a:bodyPr rtlCol="0" anchor="ctr"/>
            <a:lstStyle/>
            <a:p>
              <a:endParaRPr lang="es-ES"/>
            </a:p>
          </p:txBody>
        </p:sp>
        <p:sp>
          <p:nvSpPr>
            <p:cNvPr id="19" name="Forma libre 18">
              <a:extLst>
                <a:ext uri="{FF2B5EF4-FFF2-40B4-BE49-F238E27FC236}">
                  <a16:creationId xmlns:a16="http://schemas.microsoft.com/office/drawing/2014/main" id="{17F99B4C-D681-7D4B-9487-A4C652FF7FBE}"/>
                </a:ext>
              </a:extLst>
            </p:cNvPr>
            <p:cNvSpPr/>
            <p:nvPr/>
          </p:nvSpPr>
          <p:spPr>
            <a:xfrm>
              <a:off x="921850" y="6357703"/>
              <a:ext cx="36924" cy="150395"/>
            </a:xfrm>
            <a:custGeom>
              <a:avLst/>
              <a:gdLst>
                <a:gd name="connsiteX0" fmla="*/ 121637 w 237852"/>
                <a:gd name="connsiteY0" fmla="*/ 226745 h 968782"/>
                <a:gd name="connsiteX1" fmla="*/ 38983 w 237852"/>
                <a:gd name="connsiteY1" fmla="*/ 195006 h 968782"/>
                <a:gd name="connsiteX2" fmla="*/ 7191 w 237852"/>
                <a:gd name="connsiteY2" fmla="*/ 116286 h 968782"/>
                <a:gd name="connsiteX3" fmla="*/ 38983 w 237852"/>
                <a:gd name="connsiteY3" fmla="*/ 37580 h 968782"/>
                <a:gd name="connsiteX4" fmla="*/ 204305 w 237852"/>
                <a:gd name="connsiteY4" fmla="*/ 37580 h 968782"/>
                <a:gd name="connsiteX5" fmla="*/ 236098 w 237852"/>
                <a:gd name="connsiteY5" fmla="*/ 116286 h 968782"/>
                <a:gd name="connsiteX6" fmla="*/ 204305 w 237852"/>
                <a:gd name="connsiteY6" fmla="*/ 195006 h 968782"/>
                <a:gd name="connsiteX7" fmla="*/ 121637 w 237852"/>
                <a:gd name="connsiteY7" fmla="*/ 226745 h 968782"/>
                <a:gd name="connsiteX8" fmla="*/ 32628 w 237852"/>
                <a:gd name="connsiteY8" fmla="*/ 966889 h 968782"/>
                <a:gd name="connsiteX9" fmla="*/ 32628 w 237852"/>
                <a:gd name="connsiteY9" fmla="*/ 328306 h 968782"/>
                <a:gd name="connsiteX10" fmla="*/ 210660 w 237852"/>
                <a:gd name="connsiteY10" fmla="*/ 328306 h 968782"/>
                <a:gd name="connsiteX11" fmla="*/ 210660 w 237852"/>
                <a:gd name="connsiteY11" fmla="*/ 966889 h 968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7852" h="968782">
                  <a:moveTo>
                    <a:pt x="121637" y="226745"/>
                  </a:moveTo>
                  <a:cubicBezTo>
                    <a:pt x="90883" y="227977"/>
                    <a:pt x="60982" y="216495"/>
                    <a:pt x="38983" y="195006"/>
                  </a:cubicBezTo>
                  <a:cubicBezTo>
                    <a:pt x="17952" y="174274"/>
                    <a:pt x="6446" y="145783"/>
                    <a:pt x="7191" y="116286"/>
                  </a:cubicBezTo>
                  <a:cubicBezTo>
                    <a:pt x="6126" y="86737"/>
                    <a:pt x="17683" y="58126"/>
                    <a:pt x="38983" y="37580"/>
                  </a:cubicBezTo>
                  <a:cubicBezTo>
                    <a:pt x="86578" y="-3045"/>
                    <a:pt x="156711" y="-3045"/>
                    <a:pt x="204305" y="37580"/>
                  </a:cubicBezTo>
                  <a:cubicBezTo>
                    <a:pt x="225600" y="58130"/>
                    <a:pt x="237156" y="86738"/>
                    <a:pt x="236098" y="116286"/>
                  </a:cubicBezTo>
                  <a:cubicBezTo>
                    <a:pt x="236836" y="145782"/>
                    <a:pt x="225330" y="174270"/>
                    <a:pt x="204305" y="195006"/>
                  </a:cubicBezTo>
                  <a:cubicBezTo>
                    <a:pt x="182299" y="216493"/>
                    <a:pt x="152394" y="227974"/>
                    <a:pt x="121637" y="226745"/>
                  </a:cubicBezTo>
                  <a:close/>
                  <a:moveTo>
                    <a:pt x="32628" y="966889"/>
                  </a:moveTo>
                  <a:lnTo>
                    <a:pt x="32628" y="328306"/>
                  </a:lnTo>
                  <a:lnTo>
                    <a:pt x="210660" y="328306"/>
                  </a:lnTo>
                  <a:lnTo>
                    <a:pt x="210660" y="966889"/>
                  </a:lnTo>
                  <a:close/>
                </a:path>
              </a:pathLst>
            </a:custGeom>
            <a:solidFill>
              <a:srgbClr val="292929"/>
            </a:solidFill>
            <a:ln w="9509" cap="flat">
              <a:noFill/>
              <a:prstDash val="solid"/>
              <a:miter/>
            </a:ln>
          </p:spPr>
          <p:txBody>
            <a:bodyPr rtlCol="0" anchor="ctr"/>
            <a:lstStyle/>
            <a:p>
              <a:endParaRPr lang="es-ES"/>
            </a:p>
          </p:txBody>
        </p:sp>
        <p:sp>
          <p:nvSpPr>
            <p:cNvPr id="20" name="Forma libre 19">
              <a:extLst>
                <a:ext uri="{FF2B5EF4-FFF2-40B4-BE49-F238E27FC236}">
                  <a16:creationId xmlns:a16="http://schemas.microsoft.com/office/drawing/2014/main" id="{3BDCCEE8-8E0F-1545-9D41-7CAE9216BCE3}"/>
                </a:ext>
              </a:extLst>
            </p:cNvPr>
            <p:cNvSpPr/>
            <p:nvPr/>
          </p:nvSpPr>
          <p:spPr>
            <a:xfrm>
              <a:off x="973369" y="6405179"/>
              <a:ext cx="98957" cy="104686"/>
            </a:xfrm>
            <a:custGeom>
              <a:avLst/>
              <a:gdLst>
                <a:gd name="connsiteX0" fmla="*/ 344231 w 637443"/>
                <a:gd name="connsiteY0" fmla="*/ 676214 h 674348"/>
                <a:gd name="connsiteX1" fmla="*/ 164285 w 637443"/>
                <a:gd name="connsiteY1" fmla="*/ 635593 h 674348"/>
                <a:gd name="connsiteX2" fmla="*/ 47928 w 637443"/>
                <a:gd name="connsiteY2" fmla="*/ 520072 h 674348"/>
                <a:gd name="connsiteX3" fmla="*/ 7222 w 637443"/>
                <a:gd name="connsiteY3" fmla="*/ 344867 h 674348"/>
                <a:gd name="connsiteX4" fmla="*/ 49827 w 637443"/>
                <a:gd name="connsiteY4" fmla="*/ 163958 h 674348"/>
                <a:gd name="connsiteX5" fmla="*/ 167458 w 637443"/>
                <a:gd name="connsiteY5" fmla="*/ 47799 h 674348"/>
                <a:gd name="connsiteX6" fmla="*/ 337879 w 637443"/>
                <a:gd name="connsiteY6" fmla="*/ 7164 h 674348"/>
                <a:gd name="connsiteX7" fmla="*/ 557887 w 637443"/>
                <a:gd name="connsiteY7" fmla="*/ 93499 h 674348"/>
                <a:gd name="connsiteX8" fmla="*/ 636727 w 637443"/>
                <a:gd name="connsiteY8" fmla="*/ 332181 h 674348"/>
                <a:gd name="connsiteX9" fmla="*/ 636727 w 637443"/>
                <a:gd name="connsiteY9" fmla="*/ 371533 h 674348"/>
                <a:gd name="connsiteX10" fmla="*/ 196710 w 637443"/>
                <a:gd name="connsiteY10" fmla="*/ 421037 h 674348"/>
                <a:gd name="connsiteX11" fmla="*/ 260295 w 637443"/>
                <a:gd name="connsiteY11" fmla="*/ 503564 h 674348"/>
                <a:gd name="connsiteX12" fmla="*/ 372214 w 637443"/>
                <a:gd name="connsiteY12" fmla="*/ 527688 h 674348"/>
                <a:gd name="connsiteX13" fmla="*/ 496844 w 637443"/>
                <a:gd name="connsiteY13" fmla="*/ 511177 h 674348"/>
                <a:gd name="connsiteX14" fmla="*/ 590951 w 637443"/>
                <a:gd name="connsiteY14" fmla="*/ 474362 h 674348"/>
                <a:gd name="connsiteX15" fmla="*/ 599850 w 637443"/>
                <a:gd name="connsiteY15" fmla="*/ 474362 h 674348"/>
                <a:gd name="connsiteX16" fmla="*/ 574412 w 637443"/>
                <a:gd name="connsiteY16" fmla="*/ 626707 h 674348"/>
                <a:gd name="connsiteX17" fmla="*/ 475220 w 637443"/>
                <a:gd name="connsiteY17" fmla="*/ 660984 h 674348"/>
                <a:gd name="connsiteX18" fmla="*/ 344231 w 637443"/>
                <a:gd name="connsiteY18" fmla="*/ 676214 h 674348"/>
                <a:gd name="connsiteX19" fmla="*/ 334063 w 637443"/>
                <a:gd name="connsiteY19" fmla="*/ 149358 h 674348"/>
                <a:gd name="connsiteX20" fmla="*/ 235497 w 637443"/>
                <a:gd name="connsiteY20" fmla="*/ 185545 h 674348"/>
                <a:gd name="connsiteX21" fmla="*/ 187806 w 637443"/>
                <a:gd name="connsiteY21" fmla="*/ 294078 h 674348"/>
                <a:gd name="connsiteX22" fmla="*/ 459961 w 637443"/>
                <a:gd name="connsiteY22" fmla="*/ 263608 h 674348"/>
                <a:gd name="connsiteX23" fmla="*/ 417984 w 637443"/>
                <a:gd name="connsiteY23" fmla="*/ 176647 h 674348"/>
                <a:gd name="connsiteX24" fmla="*/ 334065 w 637443"/>
                <a:gd name="connsiteY24" fmla="*/ 149358 h 674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37443" h="674348">
                  <a:moveTo>
                    <a:pt x="344231" y="676214"/>
                  </a:moveTo>
                  <a:cubicBezTo>
                    <a:pt x="274698" y="676214"/>
                    <a:pt x="214716" y="662674"/>
                    <a:pt x="164285" y="635593"/>
                  </a:cubicBezTo>
                  <a:cubicBezTo>
                    <a:pt x="114837" y="609518"/>
                    <a:pt x="74319" y="569291"/>
                    <a:pt x="47928" y="520072"/>
                  </a:cubicBezTo>
                  <a:cubicBezTo>
                    <a:pt x="19801" y="466023"/>
                    <a:pt x="5799" y="405758"/>
                    <a:pt x="7222" y="344867"/>
                  </a:cubicBezTo>
                  <a:cubicBezTo>
                    <a:pt x="7222" y="274621"/>
                    <a:pt x="21424" y="214318"/>
                    <a:pt x="49827" y="163958"/>
                  </a:cubicBezTo>
                  <a:cubicBezTo>
                    <a:pt x="77051" y="114766"/>
                    <a:pt x="117889" y="74440"/>
                    <a:pt x="167458" y="47799"/>
                  </a:cubicBezTo>
                  <a:cubicBezTo>
                    <a:pt x="219921" y="20117"/>
                    <a:pt x="278547" y="6138"/>
                    <a:pt x="337879" y="7164"/>
                  </a:cubicBezTo>
                  <a:cubicBezTo>
                    <a:pt x="431986" y="7164"/>
                    <a:pt x="505322" y="35942"/>
                    <a:pt x="557887" y="93499"/>
                  </a:cubicBezTo>
                  <a:cubicBezTo>
                    <a:pt x="610443" y="151070"/>
                    <a:pt x="636723" y="230630"/>
                    <a:pt x="636727" y="332181"/>
                  </a:cubicBezTo>
                  <a:lnTo>
                    <a:pt x="636727" y="371533"/>
                  </a:lnTo>
                  <a:lnTo>
                    <a:pt x="196710" y="421037"/>
                  </a:lnTo>
                  <a:cubicBezTo>
                    <a:pt x="208570" y="459978"/>
                    <a:pt x="229766" y="487487"/>
                    <a:pt x="260295" y="503564"/>
                  </a:cubicBezTo>
                  <a:cubicBezTo>
                    <a:pt x="295069" y="520606"/>
                    <a:pt x="333494" y="528889"/>
                    <a:pt x="372214" y="527688"/>
                  </a:cubicBezTo>
                  <a:cubicBezTo>
                    <a:pt x="414300" y="527617"/>
                    <a:pt x="456196" y="522067"/>
                    <a:pt x="496844" y="511177"/>
                  </a:cubicBezTo>
                  <a:cubicBezTo>
                    <a:pt x="529862" y="503614"/>
                    <a:pt x="561576" y="491207"/>
                    <a:pt x="590951" y="474362"/>
                  </a:cubicBezTo>
                  <a:lnTo>
                    <a:pt x="599850" y="474362"/>
                  </a:lnTo>
                  <a:lnTo>
                    <a:pt x="574412" y="626707"/>
                  </a:lnTo>
                  <a:cubicBezTo>
                    <a:pt x="542884" y="642158"/>
                    <a:pt x="509569" y="653670"/>
                    <a:pt x="475220" y="660984"/>
                  </a:cubicBezTo>
                  <a:cubicBezTo>
                    <a:pt x="432311" y="671197"/>
                    <a:pt x="388343" y="676309"/>
                    <a:pt x="344231" y="676214"/>
                  </a:cubicBezTo>
                  <a:close/>
                  <a:moveTo>
                    <a:pt x="334063" y="149358"/>
                  </a:moveTo>
                  <a:cubicBezTo>
                    <a:pt x="297724" y="148047"/>
                    <a:pt x="262325" y="161043"/>
                    <a:pt x="235497" y="185545"/>
                  </a:cubicBezTo>
                  <a:cubicBezTo>
                    <a:pt x="209618" y="209655"/>
                    <a:pt x="193721" y="245833"/>
                    <a:pt x="187806" y="294078"/>
                  </a:cubicBezTo>
                  <a:lnTo>
                    <a:pt x="459961" y="263608"/>
                  </a:lnTo>
                  <a:cubicBezTo>
                    <a:pt x="454015" y="223847"/>
                    <a:pt x="440023" y="194860"/>
                    <a:pt x="417984" y="176647"/>
                  </a:cubicBezTo>
                  <a:cubicBezTo>
                    <a:pt x="394163" y="157857"/>
                    <a:pt x="364402" y="148179"/>
                    <a:pt x="334065" y="149358"/>
                  </a:cubicBezTo>
                  <a:close/>
                </a:path>
              </a:pathLst>
            </a:custGeom>
            <a:solidFill>
              <a:srgbClr val="292929"/>
            </a:solidFill>
            <a:ln w="9509" cap="flat">
              <a:noFill/>
              <a:prstDash val="solid"/>
              <a:miter/>
            </a:ln>
          </p:spPr>
          <p:txBody>
            <a:bodyPr rtlCol="0" anchor="ctr"/>
            <a:lstStyle/>
            <a:p>
              <a:endParaRPr lang="es-ES"/>
            </a:p>
          </p:txBody>
        </p:sp>
        <p:sp>
          <p:nvSpPr>
            <p:cNvPr id="21" name="Forma libre 20">
              <a:extLst>
                <a:ext uri="{FF2B5EF4-FFF2-40B4-BE49-F238E27FC236}">
                  <a16:creationId xmlns:a16="http://schemas.microsoft.com/office/drawing/2014/main" id="{BD76F9CF-E756-744B-8D64-3A037EBF0762}"/>
                </a:ext>
              </a:extLst>
            </p:cNvPr>
            <p:cNvSpPr/>
            <p:nvPr/>
          </p:nvSpPr>
          <p:spPr>
            <a:xfrm>
              <a:off x="1090256" y="6405167"/>
              <a:ext cx="97480" cy="103212"/>
            </a:xfrm>
            <a:custGeom>
              <a:avLst/>
              <a:gdLst>
                <a:gd name="connsiteX0" fmla="*/ 7123 w 627929"/>
                <a:gd name="connsiteY0" fmla="*/ 660997 h 664850"/>
                <a:gd name="connsiteX1" fmla="*/ 7123 w 627929"/>
                <a:gd name="connsiteY1" fmla="*/ 22414 h 664850"/>
                <a:gd name="connsiteX2" fmla="*/ 168631 w 627929"/>
                <a:gd name="connsiteY2" fmla="*/ 22414 h 664850"/>
                <a:gd name="connsiteX3" fmla="*/ 168631 w 627929"/>
                <a:gd name="connsiteY3" fmla="*/ 130320 h 664850"/>
                <a:gd name="connsiteX4" fmla="*/ 176257 w 627929"/>
                <a:gd name="connsiteY4" fmla="*/ 130320 h 664850"/>
                <a:gd name="connsiteX5" fmla="*/ 255740 w 627929"/>
                <a:gd name="connsiteY5" fmla="*/ 40821 h 664850"/>
                <a:gd name="connsiteX6" fmla="*/ 384826 w 627929"/>
                <a:gd name="connsiteY6" fmla="*/ 7172 h 664850"/>
                <a:gd name="connsiteX7" fmla="*/ 560959 w 627929"/>
                <a:gd name="connsiteY7" fmla="*/ 81445 h 664850"/>
                <a:gd name="connsiteX8" fmla="*/ 625174 w 627929"/>
                <a:gd name="connsiteY8" fmla="*/ 287747 h 664850"/>
                <a:gd name="connsiteX9" fmla="*/ 625174 w 627929"/>
                <a:gd name="connsiteY9" fmla="*/ 660999 h 664850"/>
                <a:gd name="connsiteX10" fmla="*/ 447127 w 627929"/>
                <a:gd name="connsiteY10" fmla="*/ 660999 h 664850"/>
                <a:gd name="connsiteX11" fmla="*/ 447127 w 627929"/>
                <a:gd name="connsiteY11" fmla="*/ 310601 h 664850"/>
                <a:gd name="connsiteX12" fmla="*/ 323782 w 627929"/>
                <a:gd name="connsiteY12" fmla="*/ 160790 h 664850"/>
                <a:gd name="connsiteX13" fmla="*/ 223304 w 627929"/>
                <a:gd name="connsiteY13" fmla="*/ 205233 h 664850"/>
                <a:gd name="connsiteX14" fmla="*/ 185153 w 627929"/>
                <a:gd name="connsiteY14" fmla="*/ 323291 h 664850"/>
                <a:gd name="connsiteX15" fmla="*/ 185153 w 627929"/>
                <a:gd name="connsiteY15" fmla="*/ 660997 h 664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7929" h="664850">
                  <a:moveTo>
                    <a:pt x="7123" y="660997"/>
                  </a:moveTo>
                  <a:lnTo>
                    <a:pt x="7123" y="22414"/>
                  </a:lnTo>
                  <a:lnTo>
                    <a:pt x="168631" y="22414"/>
                  </a:lnTo>
                  <a:lnTo>
                    <a:pt x="168631" y="130320"/>
                  </a:lnTo>
                  <a:lnTo>
                    <a:pt x="176257" y="130320"/>
                  </a:lnTo>
                  <a:cubicBezTo>
                    <a:pt x="192586" y="92835"/>
                    <a:pt x="220418" y="61496"/>
                    <a:pt x="255740" y="40821"/>
                  </a:cubicBezTo>
                  <a:cubicBezTo>
                    <a:pt x="294787" y="17815"/>
                    <a:pt x="339497" y="6160"/>
                    <a:pt x="384826" y="7172"/>
                  </a:cubicBezTo>
                  <a:cubicBezTo>
                    <a:pt x="459416" y="7172"/>
                    <a:pt x="518127" y="31930"/>
                    <a:pt x="560959" y="81445"/>
                  </a:cubicBezTo>
                  <a:cubicBezTo>
                    <a:pt x="603754" y="130964"/>
                    <a:pt x="625159" y="199731"/>
                    <a:pt x="625174" y="287747"/>
                  </a:cubicBezTo>
                  <a:lnTo>
                    <a:pt x="625174" y="660999"/>
                  </a:lnTo>
                  <a:lnTo>
                    <a:pt x="447127" y="660999"/>
                  </a:lnTo>
                  <a:lnTo>
                    <a:pt x="447127" y="310601"/>
                  </a:lnTo>
                  <a:cubicBezTo>
                    <a:pt x="447127" y="210747"/>
                    <a:pt x="406012" y="160810"/>
                    <a:pt x="323782" y="160790"/>
                  </a:cubicBezTo>
                  <a:cubicBezTo>
                    <a:pt x="285238" y="159456"/>
                    <a:pt x="248209" y="175835"/>
                    <a:pt x="223304" y="205233"/>
                  </a:cubicBezTo>
                  <a:cubicBezTo>
                    <a:pt x="197882" y="234856"/>
                    <a:pt x="185164" y="274209"/>
                    <a:pt x="185153" y="323291"/>
                  </a:cubicBezTo>
                  <a:lnTo>
                    <a:pt x="185153" y="660997"/>
                  </a:lnTo>
                  <a:close/>
                </a:path>
              </a:pathLst>
            </a:custGeom>
            <a:solidFill>
              <a:srgbClr val="292929"/>
            </a:solidFill>
            <a:ln w="9509" cap="flat">
              <a:noFill/>
              <a:prstDash val="solid"/>
              <a:miter/>
            </a:ln>
          </p:spPr>
          <p:txBody>
            <a:bodyPr rtlCol="0" anchor="ctr"/>
            <a:lstStyle/>
            <a:p>
              <a:endParaRPr lang="es-ES"/>
            </a:p>
          </p:txBody>
        </p:sp>
      </p:grpSp>
    </p:spTree>
    <p:extLst>
      <p:ext uri="{BB962C8B-B14F-4D97-AF65-F5344CB8AC3E}">
        <p14:creationId xmlns:p14="http://schemas.microsoft.com/office/powerpoint/2010/main" val="347422560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Benutzerdefiniertes Layou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D01B1D4-6ECB-4BC5-8F10-484A1F16F964}"/>
              </a:ext>
            </a:extLst>
          </p:cNvPr>
          <p:cNvSpPr>
            <a:spLocks noGrp="1"/>
          </p:cNvSpPr>
          <p:nvPr>
            <p:ph type="title"/>
          </p:nvPr>
        </p:nvSpPr>
        <p:spPr/>
        <p:txBody>
          <a:bodyPr/>
          <a:lstStyle/>
          <a:p>
            <a:r>
              <a:rPr lang="de-DE"/>
              <a:t>Mastertitelformat bearbeiten</a:t>
            </a:r>
          </a:p>
        </p:txBody>
      </p:sp>
      <p:sp>
        <p:nvSpPr>
          <p:cNvPr id="3" name="Foliennummernplatzhalter 2">
            <a:extLst>
              <a:ext uri="{FF2B5EF4-FFF2-40B4-BE49-F238E27FC236}">
                <a16:creationId xmlns:a16="http://schemas.microsoft.com/office/drawing/2014/main" id="{502F2DA1-35AE-4BB6-87C3-EFF5533C6357}"/>
              </a:ext>
            </a:extLst>
          </p:cNvPr>
          <p:cNvSpPr>
            <a:spLocks noGrp="1"/>
          </p:cNvSpPr>
          <p:nvPr>
            <p:ph type="sldNum" sz="quarter" idx="10"/>
          </p:nvPr>
        </p:nvSpPr>
        <p:spPr/>
        <p:txBody>
          <a:bodyPr/>
          <a:lstStyle/>
          <a:p>
            <a:fld id="{6DD58E23-04B3-3D49-B751-244912192C4F}" type="slidenum">
              <a:rPr lang="de-AT" smtClean="0"/>
              <a:pPr/>
              <a:t>‹#›</a:t>
            </a:fld>
            <a:endParaRPr lang="de-AT"/>
          </a:p>
        </p:txBody>
      </p:sp>
    </p:spTree>
    <p:extLst>
      <p:ext uri="{BB962C8B-B14F-4D97-AF65-F5344CB8AC3E}">
        <p14:creationId xmlns:p14="http://schemas.microsoft.com/office/powerpoint/2010/main" val="3064458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_Index/A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72F62C2-B408-DE42-A8BE-D5B8DDB74153}"/>
              </a:ext>
            </a:extLst>
          </p:cNvPr>
          <p:cNvSpPr>
            <a:spLocks noGrp="1"/>
          </p:cNvSpPr>
          <p:nvPr>
            <p:ph type="title" hasCustomPrompt="1"/>
          </p:nvPr>
        </p:nvSpPr>
        <p:spPr/>
        <p:txBody>
          <a:bodyPr/>
          <a:lstStyle>
            <a:lvl1pPr>
              <a:defRPr/>
            </a:lvl1pPr>
          </a:lstStyle>
          <a:p>
            <a:r>
              <a:rPr lang="de-AT" noProof="0" dirty="0"/>
              <a:t>Index/Agenda</a:t>
            </a:r>
          </a:p>
        </p:txBody>
      </p:sp>
      <p:sp>
        <p:nvSpPr>
          <p:cNvPr id="5" name="Marcador de pie de página 4">
            <a:extLst>
              <a:ext uri="{FF2B5EF4-FFF2-40B4-BE49-F238E27FC236}">
                <a16:creationId xmlns:a16="http://schemas.microsoft.com/office/drawing/2014/main" id="{45956AA8-C2EB-3948-8240-0DBAED463F31}"/>
              </a:ext>
            </a:extLst>
          </p:cNvPr>
          <p:cNvSpPr>
            <a:spLocks noGrp="1"/>
          </p:cNvSpPr>
          <p:nvPr>
            <p:ph type="ftr" sz="quarter" idx="11"/>
          </p:nvPr>
        </p:nvSpPr>
        <p:spPr/>
        <p:txBody>
          <a:bodyPr/>
          <a:lstStyle>
            <a:lvl1pPr>
              <a:defRPr/>
            </a:lvl1pPr>
          </a:lstStyle>
          <a:p>
            <a:endParaRPr lang="de-AT" noProof="0" dirty="0"/>
          </a:p>
        </p:txBody>
      </p:sp>
      <p:sp>
        <p:nvSpPr>
          <p:cNvPr id="6" name="Marcador de número de diapositiva 5">
            <a:extLst>
              <a:ext uri="{FF2B5EF4-FFF2-40B4-BE49-F238E27FC236}">
                <a16:creationId xmlns:a16="http://schemas.microsoft.com/office/drawing/2014/main" id="{2B3A9999-E9A3-AC49-907F-8FB71EDBC176}"/>
              </a:ext>
            </a:extLst>
          </p:cNvPr>
          <p:cNvSpPr>
            <a:spLocks noGrp="1"/>
          </p:cNvSpPr>
          <p:nvPr>
            <p:ph type="sldNum" sz="quarter" idx="12"/>
          </p:nvPr>
        </p:nvSpPr>
        <p:spPr/>
        <p:txBody>
          <a:bodyPr/>
          <a:lstStyle/>
          <a:p>
            <a:fld id="{6DD58E23-04B3-3D49-B751-244912192C4F}" type="slidenum">
              <a:rPr lang="de-AT" noProof="0" smtClean="0"/>
              <a:pPr/>
              <a:t>‹#›</a:t>
            </a:fld>
            <a:endParaRPr lang="de-AT" noProof="0"/>
          </a:p>
        </p:txBody>
      </p:sp>
      <p:sp>
        <p:nvSpPr>
          <p:cNvPr id="24" name="Marcador de texto 22">
            <a:extLst>
              <a:ext uri="{FF2B5EF4-FFF2-40B4-BE49-F238E27FC236}">
                <a16:creationId xmlns:a16="http://schemas.microsoft.com/office/drawing/2014/main" id="{8E6C5305-AB5B-AC4C-8D91-BF1411580DC4}"/>
              </a:ext>
            </a:extLst>
          </p:cNvPr>
          <p:cNvSpPr>
            <a:spLocks noGrp="1"/>
          </p:cNvSpPr>
          <p:nvPr>
            <p:ph type="body" sz="quarter" idx="13" hasCustomPrompt="1"/>
          </p:nvPr>
        </p:nvSpPr>
        <p:spPr>
          <a:xfrm>
            <a:off x="348425" y="2079244"/>
            <a:ext cx="8640000" cy="2740406"/>
          </a:xfrm>
        </p:spPr>
        <p:txBody>
          <a:bodyPr>
            <a:normAutofit/>
          </a:bodyPr>
          <a:lstStyle>
            <a:lvl1pPr marL="514350" indent="-514350">
              <a:buFont typeface="+mj-lt"/>
              <a:buAutoNum type="arabicPeriod"/>
              <a:defRPr sz="2600">
                <a:solidFill>
                  <a:schemeClr val="tx2"/>
                </a:solidFill>
              </a:defRPr>
            </a:lvl1pPr>
          </a:lstStyle>
          <a:p>
            <a:r>
              <a:rPr lang="de-AT" noProof="0" dirty="0"/>
              <a:t>Das ist Kapitel 1
Das ist Kapitel 2
Das ist Kapitel 3
Das ist Kapitel 4
Das ist Kapitel 5</a:t>
            </a:r>
          </a:p>
        </p:txBody>
      </p:sp>
      <p:pic>
        <p:nvPicPr>
          <p:cNvPr id="23" name="Grafik 22">
            <a:extLst>
              <a:ext uri="{FF2B5EF4-FFF2-40B4-BE49-F238E27FC236}">
                <a16:creationId xmlns:a16="http://schemas.microsoft.com/office/drawing/2014/main" id="{C3368AFD-4736-644D-AA8A-D8D04D703CC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50117" y="6086484"/>
            <a:ext cx="1184071" cy="421299"/>
          </a:xfrm>
          <a:prstGeom prst="rect">
            <a:avLst/>
          </a:prstGeom>
          <a:noFill/>
        </p:spPr>
      </p:pic>
    </p:spTree>
    <p:extLst>
      <p:ext uri="{BB962C8B-B14F-4D97-AF65-F5344CB8AC3E}">
        <p14:creationId xmlns:p14="http://schemas.microsoft.com/office/powerpoint/2010/main" val="20477142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2_Index/A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72F62C2-B408-DE42-A8BE-D5B8DDB74153}"/>
              </a:ext>
            </a:extLst>
          </p:cNvPr>
          <p:cNvSpPr>
            <a:spLocks noGrp="1"/>
          </p:cNvSpPr>
          <p:nvPr>
            <p:ph type="title" hasCustomPrompt="1"/>
          </p:nvPr>
        </p:nvSpPr>
        <p:spPr/>
        <p:txBody>
          <a:bodyPr/>
          <a:lstStyle>
            <a:lvl1pPr>
              <a:defRPr/>
            </a:lvl1pPr>
          </a:lstStyle>
          <a:p>
            <a:r>
              <a:rPr lang="de-AT" noProof="0" dirty="0"/>
              <a:t>Index/Agenda</a:t>
            </a:r>
          </a:p>
        </p:txBody>
      </p:sp>
      <p:sp>
        <p:nvSpPr>
          <p:cNvPr id="5" name="Marcador de pie de página 4">
            <a:extLst>
              <a:ext uri="{FF2B5EF4-FFF2-40B4-BE49-F238E27FC236}">
                <a16:creationId xmlns:a16="http://schemas.microsoft.com/office/drawing/2014/main" id="{45956AA8-C2EB-3948-8240-0DBAED463F31}"/>
              </a:ext>
            </a:extLst>
          </p:cNvPr>
          <p:cNvSpPr>
            <a:spLocks noGrp="1"/>
          </p:cNvSpPr>
          <p:nvPr>
            <p:ph type="ftr" sz="quarter" idx="11"/>
          </p:nvPr>
        </p:nvSpPr>
        <p:spPr/>
        <p:txBody>
          <a:bodyPr/>
          <a:lstStyle>
            <a:lvl1pPr>
              <a:defRPr/>
            </a:lvl1pPr>
          </a:lstStyle>
          <a:p>
            <a:endParaRPr lang="de-AT" noProof="0" dirty="0"/>
          </a:p>
        </p:txBody>
      </p:sp>
      <p:sp>
        <p:nvSpPr>
          <p:cNvPr id="6" name="Marcador de número de diapositiva 5">
            <a:extLst>
              <a:ext uri="{FF2B5EF4-FFF2-40B4-BE49-F238E27FC236}">
                <a16:creationId xmlns:a16="http://schemas.microsoft.com/office/drawing/2014/main" id="{2B3A9999-E9A3-AC49-907F-8FB71EDBC176}"/>
              </a:ext>
            </a:extLst>
          </p:cNvPr>
          <p:cNvSpPr>
            <a:spLocks noGrp="1"/>
          </p:cNvSpPr>
          <p:nvPr>
            <p:ph type="sldNum" sz="quarter" idx="12"/>
          </p:nvPr>
        </p:nvSpPr>
        <p:spPr/>
        <p:txBody>
          <a:bodyPr/>
          <a:lstStyle/>
          <a:p>
            <a:fld id="{6DD58E23-04B3-3D49-B751-244912192C4F}" type="slidenum">
              <a:rPr lang="de-AT" noProof="0" smtClean="0"/>
              <a:pPr/>
              <a:t>‹#›</a:t>
            </a:fld>
            <a:endParaRPr lang="de-AT" noProof="0"/>
          </a:p>
        </p:txBody>
      </p:sp>
      <p:sp>
        <p:nvSpPr>
          <p:cNvPr id="24" name="Marcador de texto 22">
            <a:extLst>
              <a:ext uri="{FF2B5EF4-FFF2-40B4-BE49-F238E27FC236}">
                <a16:creationId xmlns:a16="http://schemas.microsoft.com/office/drawing/2014/main" id="{8E6C5305-AB5B-AC4C-8D91-BF1411580DC4}"/>
              </a:ext>
            </a:extLst>
          </p:cNvPr>
          <p:cNvSpPr>
            <a:spLocks noGrp="1"/>
          </p:cNvSpPr>
          <p:nvPr>
            <p:ph type="body" sz="quarter" idx="13" hasCustomPrompt="1"/>
          </p:nvPr>
        </p:nvSpPr>
        <p:spPr>
          <a:xfrm>
            <a:off x="348425" y="2079244"/>
            <a:ext cx="8640000" cy="2740406"/>
          </a:xfrm>
        </p:spPr>
        <p:txBody>
          <a:bodyPr>
            <a:normAutofit/>
          </a:bodyPr>
          <a:lstStyle>
            <a:lvl1pPr marL="514350" indent="-514350">
              <a:buFont typeface="+mj-lt"/>
              <a:buAutoNum type="arabicPeriod"/>
              <a:defRPr sz="2600">
                <a:solidFill>
                  <a:schemeClr val="tx2"/>
                </a:solidFill>
              </a:defRPr>
            </a:lvl1pPr>
          </a:lstStyle>
          <a:p>
            <a:r>
              <a:rPr lang="de-AT" noProof="0" dirty="0"/>
              <a:t>Das ist Kapitel 1
Das ist Kapitel 2
Das ist Kapitel 3
Das ist Kapitel 4
Das ist Kapitel 5</a:t>
            </a:r>
          </a:p>
        </p:txBody>
      </p:sp>
      <p:pic>
        <p:nvPicPr>
          <p:cNvPr id="23" name="Grafik 22">
            <a:extLst>
              <a:ext uri="{FF2B5EF4-FFF2-40B4-BE49-F238E27FC236}">
                <a16:creationId xmlns:a16="http://schemas.microsoft.com/office/drawing/2014/main" id="{C3368AFD-4736-644D-AA8A-D8D04D703CC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50117" y="6086484"/>
            <a:ext cx="1184071" cy="421299"/>
          </a:xfrm>
          <a:prstGeom prst="rect">
            <a:avLst/>
          </a:prstGeom>
          <a:noFill/>
        </p:spPr>
      </p:pic>
    </p:spTree>
    <p:extLst>
      <p:ext uri="{BB962C8B-B14F-4D97-AF65-F5344CB8AC3E}">
        <p14:creationId xmlns:p14="http://schemas.microsoft.com/office/powerpoint/2010/main" val="18918105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1_Titel und Text">
    <p:bg>
      <p:bgPr>
        <a:solidFill>
          <a:schemeClr val="bg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72F62C2-B408-DE42-A8BE-D5B8DDB74153}"/>
              </a:ext>
            </a:extLst>
          </p:cNvPr>
          <p:cNvSpPr>
            <a:spLocks noGrp="1"/>
          </p:cNvSpPr>
          <p:nvPr>
            <p:ph type="title" hasCustomPrompt="1"/>
          </p:nvPr>
        </p:nvSpPr>
        <p:spPr/>
        <p:txBody>
          <a:bodyPr/>
          <a:lstStyle/>
          <a:p>
            <a:r>
              <a:rPr lang="de-AT" noProof="0" dirty="0"/>
              <a:t>Titel</a:t>
            </a:r>
          </a:p>
        </p:txBody>
      </p:sp>
      <p:sp>
        <p:nvSpPr>
          <p:cNvPr id="5" name="Marcador de pie de página 4">
            <a:extLst>
              <a:ext uri="{FF2B5EF4-FFF2-40B4-BE49-F238E27FC236}">
                <a16:creationId xmlns:a16="http://schemas.microsoft.com/office/drawing/2014/main" id="{45956AA8-C2EB-3948-8240-0DBAED463F31}"/>
              </a:ext>
            </a:extLst>
          </p:cNvPr>
          <p:cNvSpPr>
            <a:spLocks noGrp="1"/>
          </p:cNvSpPr>
          <p:nvPr>
            <p:ph type="ftr" sz="quarter" idx="11"/>
          </p:nvPr>
        </p:nvSpPr>
        <p:spPr/>
        <p:txBody>
          <a:bodyPr/>
          <a:lstStyle>
            <a:lvl1pPr>
              <a:defRPr/>
            </a:lvl1pPr>
          </a:lstStyle>
          <a:p>
            <a:endParaRPr lang="de-AT" noProof="0" dirty="0"/>
          </a:p>
        </p:txBody>
      </p:sp>
      <p:sp>
        <p:nvSpPr>
          <p:cNvPr id="6" name="Marcador de número de diapositiva 5">
            <a:extLst>
              <a:ext uri="{FF2B5EF4-FFF2-40B4-BE49-F238E27FC236}">
                <a16:creationId xmlns:a16="http://schemas.microsoft.com/office/drawing/2014/main" id="{2B3A9999-E9A3-AC49-907F-8FB71EDBC176}"/>
              </a:ext>
            </a:extLst>
          </p:cNvPr>
          <p:cNvSpPr>
            <a:spLocks noGrp="1"/>
          </p:cNvSpPr>
          <p:nvPr>
            <p:ph type="sldNum" sz="quarter" idx="12"/>
          </p:nvPr>
        </p:nvSpPr>
        <p:spPr/>
        <p:txBody>
          <a:bodyPr/>
          <a:lstStyle/>
          <a:p>
            <a:fld id="{6DD58E23-04B3-3D49-B751-244912192C4F}" type="slidenum">
              <a:rPr lang="de-AT" noProof="0" smtClean="0"/>
              <a:pPr/>
              <a:t>‹#›</a:t>
            </a:fld>
            <a:endParaRPr lang="de-AT" noProof="0"/>
          </a:p>
        </p:txBody>
      </p:sp>
      <p:sp>
        <p:nvSpPr>
          <p:cNvPr id="23" name="Marcador de texto 22">
            <a:extLst>
              <a:ext uri="{FF2B5EF4-FFF2-40B4-BE49-F238E27FC236}">
                <a16:creationId xmlns:a16="http://schemas.microsoft.com/office/drawing/2014/main" id="{A1000A08-2FE2-6341-B615-258F5EFBD11F}"/>
              </a:ext>
            </a:extLst>
          </p:cNvPr>
          <p:cNvSpPr>
            <a:spLocks noGrp="1"/>
          </p:cNvSpPr>
          <p:nvPr>
            <p:ph type="body" sz="quarter" idx="13" hasCustomPrompt="1"/>
          </p:nvPr>
        </p:nvSpPr>
        <p:spPr>
          <a:xfrm>
            <a:off x="334963" y="621857"/>
            <a:ext cx="11522075" cy="236178"/>
          </a:xfrm>
        </p:spPr>
        <p:txBody>
          <a:bodyPr>
            <a:normAutofit/>
          </a:bodyPr>
          <a:lstStyle>
            <a:lvl1pPr>
              <a:defRPr sz="1800"/>
            </a:lvl1pPr>
          </a:lstStyle>
          <a:p>
            <a:r>
              <a:rPr lang="de-AT" noProof="0"/>
              <a:t>Untertitel</a:t>
            </a:r>
          </a:p>
        </p:txBody>
      </p:sp>
      <p:sp>
        <p:nvSpPr>
          <p:cNvPr id="26" name="Marcador de texto 24">
            <a:extLst>
              <a:ext uri="{FF2B5EF4-FFF2-40B4-BE49-F238E27FC236}">
                <a16:creationId xmlns:a16="http://schemas.microsoft.com/office/drawing/2014/main" id="{538D80D4-6D4E-734D-844F-0E15F7CC45AB}"/>
              </a:ext>
            </a:extLst>
          </p:cNvPr>
          <p:cNvSpPr>
            <a:spLocks noGrp="1"/>
          </p:cNvSpPr>
          <p:nvPr>
            <p:ph type="body" sz="quarter" idx="14"/>
          </p:nvPr>
        </p:nvSpPr>
        <p:spPr>
          <a:xfrm>
            <a:off x="334962" y="1978660"/>
            <a:ext cx="8640000" cy="2730500"/>
          </a:xfrm>
        </p:spPr>
        <p:txBody>
          <a:bodyPr>
            <a:noAutofit/>
          </a:bodyPr>
          <a:lstStyle>
            <a:lvl1pPr>
              <a:lnSpc>
                <a:spcPct val="110000"/>
              </a:lnSpc>
              <a:defRPr/>
            </a:lvl1pPr>
          </a:lstStyle>
          <a:p>
            <a:pPr lvl="0"/>
            <a:r>
              <a:rPr lang="de-DE" noProof="0"/>
              <a:t>Mastertextformat bearbeiten</a:t>
            </a:r>
          </a:p>
        </p:txBody>
      </p:sp>
      <p:pic>
        <p:nvPicPr>
          <p:cNvPr id="24" name="Grafik 23">
            <a:extLst>
              <a:ext uri="{FF2B5EF4-FFF2-40B4-BE49-F238E27FC236}">
                <a16:creationId xmlns:a16="http://schemas.microsoft.com/office/drawing/2014/main" id="{6D0F328E-2733-B546-889E-4FDD9323B8F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50117" y="6086484"/>
            <a:ext cx="1184071" cy="421299"/>
          </a:xfrm>
          <a:prstGeom prst="rect">
            <a:avLst/>
          </a:prstGeom>
          <a:noFill/>
        </p:spPr>
      </p:pic>
    </p:spTree>
    <p:extLst>
      <p:ext uri="{BB962C8B-B14F-4D97-AF65-F5344CB8AC3E}">
        <p14:creationId xmlns:p14="http://schemas.microsoft.com/office/powerpoint/2010/main" val="13747372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itel und Text">
    <p:bg>
      <p:bgPr>
        <a:solidFill>
          <a:schemeClr val="bg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72F62C2-B408-DE42-A8BE-D5B8DDB74153}"/>
              </a:ext>
            </a:extLst>
          </p:cNvPr>
          <p:cNvSpPr>
            <a:spLocks noGrp="1"/>
          </p:cNvSpPr>
          <p:nvPr>
            <p:ph type="title" hasCustomPrompt="1"/>
          </p:nvPr>
        </p:nvSpPr>
        <p:spPr/>
        <p:txBody>
          <a:bodyPr/>
          <a:lstStyle/>
          <a:p>
            <a:r>
              <a:rPr lang="de-AT" noProof="0" dirty="0"/>
              <a:t>Titel</a:t>
            </a:r>
          </a:p>
        </p:txBody>
      </p:sp>
      <p:sp>
        <p:nvSpPr>
          <p:cNvPr id="5" name="Marcador de pie de página 4">
            <a:extLst>
              <a:ext uri="{FF2B5EF4-FFF2-40B4-BE49-F238E27FC236}">
                <a16:creationId xmlns:a16="http://schemas.microsoft.com/office/drawing/2014/main" id="{45956AA8-C2EB-3948-8240-0DBAED463F31}"/>
              </a:ext>
            </a:extLst>
          </p:cNvPr>
          <p:cNvSpPr>
            <a:spLocks noGrp="1"/>
          </p:cNvSpPr>
          <p:nvPr>
            <p:ph type="ftr" sz="quarter" idx="11"/>
          </p:nvPr>
        </p:nvSpPr>
        <p:spPr/>
        <p:txBody>
          <a:bodyPr/>
          <a:lstStyle>
            <a:lvl1pPr>
              <a:defRPr/>
            </a:lvl1pPr>
          </a:lstStyle>
          <a:p>
            <a:endParaRPr lang="de-AT" noProof="0" dirty="0"/>
          </a:p>
        </p:txBody>
      </p:sp>
      <p:sp>
        <p:nvSpPr>
          <p:cNvPr id="6" name="Marcador de número de diapositiva 5">
            <a:extLst>
              <a:ext uri="{FF2B5EF4-FFF2-40B4-BE49-F238E27FC236}">
                <a16:creationId xmlns:a16="http://schemas.microsoft.com/office/drawing/2014/main" id="{2B3A9999-E9A3-AC49-907F-8FB71EDBC176}"/>
              </a:ext>
            </a:extLst>
          </p:cNvPr>
          <p:cNvSpPr>
            <a:spLocks noGrp="1"/>
          </p:cNvSpPr>
          <p:nvPr>
            <p:ph type="sldNum" sz="quarter" idx="12"/>
          </p:nvPr>
        </p:nvSpPr>
        <p:spPr/>
        <p:txBody>
          <a:bodyPr/>
          <a:lstStyle/>
          <a:p>
            <a:fld id="{6DD58E23-04B3-3D49-B751-244912192C4F}" type="slidenum">
              <a:rPr lang="de-AT" noProof="0" smtClean="0"/>
              <a:pPr/>
              <a:t>‹#›</a:t>
            </a:fld>
            <a:endParaRPr lang="de-AT" noProof="0"/>
          </a:p>
        </p:txBody>
      </p:sp>
      <p:sp>
        <p:nvSpPr>
          <p:cNvPr id="23" name="Marcador de texto 22">
            <a:extLst>
              <a:ext uri="{FF2B5EF4-FFF2-40B4-BE49-F238E27FC236}">
                <a16:creationId xmlns:a16="http://schemas.microsoft.com/office/drawing/2014/main" id="{A1000A08-2FE2-6341-B615-258F5EFBD11F}"/>
              </a:ext>
            </a:extLst>
          </p:cNvPr>
          <p:cNvSpPr>
            <a:spLocks noGrp="1"/>
          </p:cNvSpPr>
          <p:nvPr>
            <p:ph type="body" sz="quarter" idx="13" hasCustomPrompt="1"/>
          </p:nvPr>
        </p:nvSpPr>
        <p:spPr>
          <a:xfrm>
            <a:off x="334963" y="621857"/>
            <a:ext cx="11522075" cy="236178"/>
          </a:xfrm>
        </p:spPr>
        <p:txBody>
          <a:bodyPr>
            <a:normAutofit/>
          </a:bodyPr>
          <a:lstStyle>
            <a:lvl1pPr>
              <a:defRPr sz="1800"/>
            </a:lvl1pPr>
          </a:lstStyle>
          <a:p>
            <a:r>
              <a:rPr lang="de-AT" noProof="0"/>
              <a:t>Untertitel</a:t>
            </a:r>
          </a:p>
        </p:txBody>
      </p:sp>
      <p:sp>
        <p:nvSpPr>
          <p:cNvPr id="26" name="Marcador de texto 24">
            <a:extLst>
              <a:ext uri="{FF2B5EF4-FFF2-40B4-BE49-F238E27FC236}">
                <a16:creationId xmlns:a16="http://schemas.microsoft.com/office/drawing/2014/main" id="{538D80D4-6D4E-734D-844F-0E15F7CC45AB}"/>
              </a:ext>
            </a:extLst>
          </p:cNvPr>
          <p:cNvSpPr>
            <a:spLocks noGrp="1"/>
          </p:cNvSpPr>
          <p:nvPr>
            <p:ph type="body" sz="quarter" idx="14"/>
          </p:nvPr>
        </p:nvSpPr>
        <p:spPr>
          <a:xfrm>
            <a:off x="334962" y="1978660"/>
            <a:ext cx="8640000" cy="2730500"/>
          </a:xfrm>
        </p:spPr>
        <p:txBody>
          <a:bodyPr>
            <a:noAutofit/>
          </a:bodyPr>
          <a:lstStyle>
            <a:lvl1pPr>
              <a:lnSpc>
                <a:spcPct val="110000"/>
              </a:lnSpc>
              <a:defRPr/>
            </a:lvl1pPr>
          </a:lstStyle>
          <a:p>
            <a:pPr lvl="0"/>
            <a:r>
              <a:rPr lang="de-DE" noProof="0"/>
              <a:t>Mastertextformat bearbeiten</a:t>
            </a:r>
          </a:p>
        </p:txBody>
      </p:sp>
    </p:spTree>
    <p:extLst>
      <p:ext uri="{BB962C8B-B14F-4D97-AF65-F5344CB8AC3E}">
        <p14:creationId xmlns:p14="http://schemas.microsoft.com/office/powerpoint/2010/main" val="37801644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4_Leer">
    <p:bg>
      <p:bgPr>
        <a:solidFill>
          <a:schemeClr val="bg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72F62C2-B408-DE42-A8BE-D5B8DDB74153}"/>
              </a:ext>
            </a:extLst>
          </p:cNvPr>
          <p:cNvSpPr>
            <a:spLocks noGrp="1"/>
          </p:cNvSpPr>
          <p:nvPr>
            <p:ph type="title" hasCustomPrompt="1"/>
          </p:nvPr>
        </p:nvSpPr>
        <p:spPr/>
        <p:txBody>
          <a:bodyPr/>
          <a:lstStyle/>
          <a:p>
            <a:r>
              <a:rPr lang="de-AT" noProof="0"/>
              <a:t>Titel</a:t>
            </a:r>
          </a:p>
        </p:txBody>
      </p:sp>
      <p:sp>
        <p:nvSpPr>
          <p:cNvPr id="5" name="Marcador de pie de página 4">
            <a:extLst>
              <a:ext uri="{FF2B5EF4-FFF2-40B4-BE49-F238E27FC236}">
                <a16:creationId xmlns:a16="http://schemas.microsoft.com/office/drawing/2014/main" id="{45956AA8-C2EB-3948-8240-0DBAED463F31}"/>
              </a:ext>
            </a:extLst>
          </p:cNvPr>
          <p:cNvSpPr>
            <a:spLocks noGrp="1"/>
          </p:cNvSpPr>
          <p:nvPr>
            <p:ph type="ftr" sz="quarter" idx="11"/>
          </p:nvPr>
        </p:nvSpPr>
        <p:spPr/>
        <p:txBody>
          <a:bodyPr/>
          <a:lstStyle>
            <a:lvl1pPr>
              <a:defRPr/>
            </a:lvl1pPr>
          </a:lstStyle>
          <a:p>
            <a:endParaRPr lang="de-AT" noProof="0" dirty="0"/>
          </a:p>
        </p:txBody>
      </p:sp>
      <p:sp>
        <p:nvSpPr>
          <p:cNvPr id="6" name="Marcador de número de diapositiva 5">
            <a:extLst>
              <a:ext uri="{FF2B5EF4-FFF2-40B4-BE49-F238E27FC236}">
                <a16:creationId xmlns:a16="http://schemas.microsoft.com/office/drawing/2014/main" id="{2B3A9999-E9A3-AC49-907F-8FB71EDBC176}"/>
              </a:ext>
            </a:extLst>
          </p:cNvPr>
          <p:cNvSpPr>
            <a:spLocks noGrp="1"/>
          </p:cNvSpPr>
          <p:nvPr>
            <p:ph type="sldNum" sz="quarter" idx="12"/>
          </p:nvPr>
        </p:nvSpPr>
        <p:spPr/>
        <p:txBody>
          <a:bodyPr/>
          <a:lstStyle/>
          <a:p>
            <a:fld id="{6DD58E23-04B3-3D49-B751-244912192C4F}" type="slidenum">
              <a:rPr lang="de-AT" noProof="0" smtClean="0"/>
              <a:pPr/>
              <a:t>‹#›</a:t>
            </a:fld>
            <a:endParaRPr lang="de-AT" noProof="0"/>
          </a:p>
        </p:txBody>
      </p:sp>
      <p:sp>
        <p:nvSpPr>
          <p:cNvPr id="23" name="Marcador de texto 22">
            <a:extLst>
              <a:ext uri="{FF2B5EF4-FFF2-40B4-BE49-F238E27FC236}">
                <a16:creationId xmlns:a16="http://schemas.microsoft.com/office/drawing/2014/main" id="{A1000A08-2FE2-6341-B615-258F5EFBD11F}"/>
              </a:ext>
            </a:extLst>
          </p:cNvPr>
          <p:cNvSpPr>
            <a:spLocks noGrp="1"/>
          </p:cNvSpPr>
          <p:nvPr>
            <p:ph type="body" sz="quarter" idx="13" hasCustomPrompt="1"/>
          </p:nvPr>
        </p:nvSpPr>
        <p:spPr>
          <a:xfrm>
            <a:off x="334963" y="621857"/>
            <a:ext cx="11522075" cy="236178"/>
          </a:xfrm>
        </p:spPr>
        <p:txBody>
          <a:bodyPr>
            <a:normAutofit/>
          </a:bodyPr>
          <a:lstStyle>
            <a:lvl1pPr>
              <a:defRPr sz="1800"/>
            </a:lvl1pPr>
          </a:lstStyle>
          <a:p>
            <a:r>
              <a:rPr lang="de-AT" noProof="0"/>
              <a:t>Untertitel</a:t>
            </a:r>
          </a:p>
        </p:txBody>
      </p:sp>
    </p:spTree>
    <p:extLst>
      <p:ext uri="{BB962C8B-B14F-4D97-AF65-F5344CB8AC3E}">
        <p14:creationId xmlns:p14="http://schemas.microsoft.com/office/powerpoint/2010/main" val="3048741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6" Type="http://schemas.openxmlformats.org/officeDocument/2006/relationships/theme" Target="../theme/theme2.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E6058653-407E-FF46-A69C-FC0A27FE3B09}"/>
              </a:ext>
            </a:extLst>
          </p:cNvPr>
          <p:cNvSpPr>
            <a:spLocks noGrp="1"/>
          </p:cNvSpPr>
          <p:nvPr>
            <p:ph type="title"/>
          </p:nvPr>
        </p:nvSpPr>
        <p:spPr>
          <a:xfrm>
            <a:off x="334962" y="333375"/>
            <a:ext cx="11522075" cy="236177"/>
          </a:xfrm>
          <a:prstGeom prst="rect">
            <a:avLst/>
          </a:prstGeom>
        </p:spPr>
        <p:txBody>
          <a:bodyPr vert="horz" lIns="0" tIns="0" rIns="0" bIns="0" rtlCol="0" anchor="t" anchorCtr="0">
            <a:noAutofit/>
          </a:bodyPr>
          <a:lstStyle/>
          <a:p>
            <a:r>
              <a:rPr lang="de-AT" noProof="0" dirty="0"/>
              <a:t>Seitentitel</a:t>
            </a:r>
          </a:p>
        </p:txBody>
      </p:sp>
      <p:sp>
        <p:nvSpPr>
          <p:cNvPr id="3" name="Marcador de texto 2">
            <a:extLst>
              <a:ext uri="{FF2B5EF4-FFF2-40B4-BE49-F238E27FC236}">
                <a16:creationId xmlns:a16="http://schemas.microsoft.com/office/drawing/2014/main" id="{3C8769EE-E4E2-D647-A115-4BF3F3A5AA5D}"/>
              </a:ext>
            </a:extLst>
          </p:cNvPr>
          <p:cNvSpPr>
            <a:spLocks noGrp="1"/>
          </p:cNvSpPr>
          <p:nvPr>
            <p:ph type="body" idx="1"/>
          </p:nvPr>
        </p:nvSpPr>
        <p:spPr>
          <a:xfrm>
            <a:off x="334962" y="2042668"/>
            <a:ext cx="8640000" cy="2730500"/>
          </a:xfrm>
          <a:prstGeom prst="rect">
            <a:avLst/>
          </a:prstGeom>
        </p:spPr>
        <p:txBody>
          <a:bodyPr vert="horz" lIns="0" tIns="0" rIns="0" bIns="0" rtlCol="0">
            <a:normAutofit/>
          </a:bodyPr>
          <a:lstStyle/>
          <a:p>
            <a:endParaRPr lang="de-AT" noProof="0" dirty="0"/>
          </a:p>
        </p:txBody>
      </p:sp>
      <p:sp>
        <p:nvSpPr>
          <p:cNvPr id="5" name="Marcador de pie de página 4">
            <a:extLst>
              <a:ext uri="{FF2B5EF4-FFF2-40B4-BE49-F238E27FC236}">
                <a16:creationId xmlns:a16="http://schemas.microsoft.com/office/drawing/2014/main" id="{AD25B5E2-BB0A-C542-ADC1-C61BC59D1F62}"/>
              </a:ext>
            </a:extLst>
          </p:cNvPr>
          <p:cNvSpPr>
            <a:spLocks noGrp="1"/>
          </p:cNvSpPr>
          <p:nvPr>
            <p:ph type="ftr" sz="quarter" idx="3"/>
          </p:nvPr>
        </p:nvSpPr>
        <p:spPr>
          <a:xfrm>
            <a:off x="2863779" y="6341416"/>
            <a:ext cx="7968343" cy="168275"/>
          </a:xfrm>
          <a:prstGeom prst="rect">
            <a:avLst/>
          </a:prstGeom>
        </p:spPr>
        <p:txBody>
          <a:bodyPr vert="horz" lIns="0" tIns="0" rIns="0" bIns="0" rtlCol="0" anchor="t" anchorCtr="0"/>
          <a:lstStyle>
            <a:lvl1pPr algn="r">
              <a:defRPr sz="1300" b="0" i="0">
                <a:solidFill>
                  <a:schemeClr val="tx1"/>
                </a:solidFill>
                <a:latin typeface="AmpleSoft Pro" panose="02000000000000000000" pitchFamily="2" charset="77"/>
              </a:defRPr>
            </a:lvl1pPr>
          </a:lstStyle>
          <a:p>
            <a:endParaRPr lang="de-AT" dirty="0"/>
          </a:p>
        </p:txBody>
      </p:sp>
      <p:sp>
        <p:nvSpPr>
          <p:cNvPr id="6" name="Marcador de número de diapositiva 5">
            <a:extLst>
              <a:ext uri="{FF2B5EF4-FFF2-40B4-BE49-F238E27FC236}">
                <a16:creationId xmlns:a16="http://schemas.microsoft.com/office/drawing/2014/main" id="{9381ED70-29CE-D847-AC62-7DDC39FF422A}"/>
              </a:ext>
            </a:extLst>
          </p:cNvPr>
          <p:cNvSpPr>
            <a:spLocks noGrp="1"/>
          </p:cNvSpPr>
          <p:nvPr>
            <p:ph type="sldNum" sz="quarter" idx="4"/>
          </p:nvPr>
        </p:nvSpPr>
        <p:spPr>
          <a:xfrm>
            <a:off x="11004264" y="6341416"/>
            <a:ext cx="857536" cy="168275"/>
          </a:xfrm>
          <a:prstGeom prst="rect">
            <a:avLst/>
          </a:prstGeom>
        </p:spPr>
        <p:txBody>
          <a:bodyPr vert="horz" lIns="0" tIns="0" rIns="0" bIns="0" rtlCol="0" anchor="t" anchorCtr="0"/>
          <a:lstStyle>
            <a:lvl1pPr algn="r">
              <a:defRPr sz="1300" b="0" i="0">
                <a:solidFill>
                  <a:schemeClr val="tx1"/>
                </a:solidFill>
                <a:latin typeface="AmpleSoft Pro" panose="02000000000000000000" pitchFamily="2" charset="77"/>
              </a:defRPr>
            </a:lvl1pPr>
          </a:lstStyle>
          <a:p>
            <a:fld id="{6DD58E23-04B3-3D49-B751-244912192C4F}" type="slidenum">
              <a:rPr lang="de-AT" smtClean="0"/>
              <a:pPr/>
              <a:t>‹#›</a:t>
            </a:fld>
            <a:endParaRPr lang="de-AT" dirty="0"/>
          </a:p>
        </p:txBody>
      </p:sp>
    </p:spTree>
    <p:extLst>
      <p:ext uri="{BB962C8B-B14F-4D97-AF65-F5344CB8AC3E}">
        <p14:creationId xmlns:p14="http://schemas.microsoft.com/office/powerpoint/2010/main" val="3797852837"/>
      </p:ext>
    </p:extLst>
  </p:cSld>
  <p:clrMap bg1="lt1" tx1="dk1" bg2="lt2" tx2="dk2" accent1="accent1" accent2="accent2" accent3="accent3" accent4="accent4" accent5="accent5" accent6="accent6" hlink="hlink" folHlink="folHlink"/>
  <p:sldLayoutIdLst>
    <p:sldLayoutId id="2147483782" r:id="rId1"/>
    <p:sldLayoutId id="2147483781" r:id="rId2"/>
    <p:sldLayoutId id="2147483787" r:id="rId3"/>
    <p:sldLayoutId id="2147483770" r:id="rId4"/>
    <p:sldLayoutId id="2147483783" r:id="rId5"/>
    <p:sldLayoutId id="2147483785" r:id="rId6"/>
    <p:sldLayoutId id="2147483784" r:id="rId7"/>
    <p:sldLayoutId id="2147483760" r:id="rId8"/>
    <p:sldLayoutId id="2147483758" r:id="rId9"/>
    <p:sldLayoutId id="2147483786" r:id="rId10"/>
    <p:sldLayoutId id="2147483761" r:id="rId11"/>
    <p:sldLayoutId id="2147483762" r:id="rId12"/>
    <p:sldLayoutId id="2147483763" r:id="rId13"/>
    <p:sldLayoutId id="2147483764" r:id="rId14"/>
    <p:sldLayoutId id="2147483765" r:id="rId15"/>
    <p:sldLayoutId id="2147483766" r:id="rId16"/>
    <p:sldLayoutId id="2147483767" r:id="rId17"/>
    <p:sldLayoutId id="2147483768" r:id="rId18"/>
    <p:sldLayoutId id="2147483769" r:id="rId19"/>
    <p:sldLayoutId id="2147483779" r:id="rId20"/>
    <p:sldLayoutId id="2147483778" r:id="rId21"/>
    <p:sldLayoutId id="2147483780" r:id="rId22"/>
    <p:sldLayoutId id="2147483771" r:id="rId23"/>
    <p:sldLayoutId id="2147483776" r:id="rId24"/>
    <p:sldLayoutId id="2147483777" r:id="rId25"/>
    <p:sldLayoutId id="2147483788" r:id="rId26"/>
    <p:sldLayoutId id="2147483796" r:id="rId27"/>
    <p:sldLayoutId id="2147483798" r:id="rId28"/>
  </p:sldLayoutIdLst>
  <p:hf hdr="0" ftr="0" dt="0"/>
  <p:txStyles>
    <p:titleStyle>
      <a:lvl1pPr algn="l" defTabSz="914400" rtl="0" eaLnBrk="1" latinLnBrk="0" hangingPunct="1">
        <a:lnSpc>
          <a:spcPct val="90000"/>
        </a:lnSpc>
        <a:spcBef>
          <a:spcPct val="0"/>
        </a:spcBef>
        <a:buNone/>
        <a:defRPr sz="2000" b="1" i="0" kern="1200">
          <a:solidFill>
            <a:schemeClr val="tx1"/>
          </a:solidFill>
          <a:latin typeface="AmpleSoft Pro" panose="02000000000000000000" pitchFamily="2" charset="77"/>
          <a:ea typeface="+mj-ea"/>
          <a:cs typeface="+mj-cs"/>
        </a:defRPr>
      </a:lvl1pPr>
    </p:titleStyle>
    <p:bodyStyle>
      <a:lvl1pPr marL="0" indent="0" algn="l" defTabSz="914400" rtl="0" eaLnBrk="1" latinLnBrk="0" hangingPunct="1">
        <a:lnSpc>
          <a:spcPct val="100000"/>
        </a:lnSpc>
        <a:spcBef>
          <a:spcPts val="1000"/>
        </a:spcBef>
        <a:buFont typeface="Arial" panose="020B0604020202020204" pitchFamily="34" charset="0"/>
        <a:buNone/>
        <a:defRPr sz="3400" b="0" i="0" kern="1200">
          <a:solidFill>
            <a:schemeClr val="tx1"/>
          </a:solidFill>
          <a:latin typeface="AmpleSoft Pro" panose="02000000000000000000"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5" orient="horz" pos="210" userDrawn="1">
          <p15:clr>
            <a:srgbClr val="F26B43"/>
          </p15:clr>
        </p15:guide>
        <p15:guide id="6" pos="211" userDrawn="1">
          <p15:clr>
            <a:srgbClr val="F26B43"/>
          </p15:clr>
        </p15:guide>
        <p15:guide id="7" pos="7469" userDrawn="1">
          <p15:clr>
            <a:srgbClr val="F26B43"/>
          </p15:clr>
        </p15:guide>
        <p15:guide id="8" orient="horz" pos="411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E6058653-407E-FF46-A69C-FC0A27FE3B09}"/>
              </a:ext>
            </a:extLst>
          </p:cNvPr>
          <p:cNvSpPr>
            <a:spLocks noGrp="1"/>
          </p:cNvSpPr>
          <p:nvPr>
            <p:ph type="title"/>
          </p:nvPr>
        </p:nvSpPr>
        <p:spPr>
          <a:xfrm>
            <a:off x="334962" y="333375"/>
            <a:ext cx="11522075" cy="236177"/>
          </a:xfrm>
          <a:prstGeom prst="rect">
            <a:avLst/>
          </a:prstGeom>
        </p:spPr>
        <p:txBody>
          <a:bodyPr vert="horz" lIns="0" tIns="0" rIns="0" bIns="0" rtlCol="0" anchor="t" anchorCtr="0">
            <a:noAutofit/>
          </a:bodyPr>
          <a:lstStyle/>
          <a:p>
            <a:r>
              <a:rPr lang="de-AT" noProof="0" dirty="0"/>
              <a:t>Titel</a:t>
            </a:r>
          </a:p>
        </p:txBody>
      </p:sp>
      <p:sp>
        <p:nvSpPr>
          <p:cNvPr id="3" name="Marcador de texto 2">
            <a:extLst>
              <a:ext uri="{FF2B5EF4-FFF2-40B4-BE49-F238E27FC236}">
                <a16:creationId xmlns:a16="http://schemas.microsoft.com/office/drawing/2014/main" id="{3C8769EE-E4E2-D647-A115-4BF3F3A5AA5D}"/>
              </a:ext>
            </a:extLst>
          </p:cNvPr>
          <p:cNvSpPr>
            <a:spLocks noGrp="1"/>
          </p:cNvSpPr>
          <p:nvPr>
            <p:ph type="body" idx="1"/>
          </p:nvPr>
        </p:nvSpPr>
        <p:spPr>
          <a:xfrm>
            <a:off x="334962" y="2042668"/>
            <a:ext cx="8640000" cy="2730500"/>
          </a:xfrm>
          <a:prstGeom prst="rect">
            <a:avLst/>
          </a:prstGeom>
        </p:spPr>
        <p:txBody>
          <a:bodyPr vert="horz" lIns="0" tIns="0" rIns="0" bIns="0" rtlCol="0">
            <a:normAutofit/>
          </a:bodyPr>
          <a:lstStyle/>
          <a:p>
            <a:r>
              <a:rPr lang="de-AT" noProof="0" dirty="0"/>
              <a:t>Text</a:t>
            </a:r>
          </a:p>
        </p:txBody>
      </p:sp>
      <p:sp>
        <p:nvSpPr>
          <p:cNvPr id="6" name="Marcador de número de diapositiva 5">
            <a:extLst>
              <a:ext uri="{FF2B5EF4-FFF2-40B4-BE49-F238E27FC236}">
                <a16:creationId xmlns:a16="http://schemas.microsoft.com/office/drawing/2014/main" id="{9381ED70-29CE-D847-AC62-7DDC39FF422A}"/>
              </a:ext>
            </a:extLst>
          </p:cNvPr>
          <p:cNvSpPr>
            <a:spLocks noGrp="1"/>
          </p:cNvSpPr>
          <p:nvPr>
            <p:ph type="sldNum" sz="quarter" idx="4"/>
          </p:nvPr>
        </p:nvSpPr>
        <p:spPr>
          <a:xfrm>
            <a:off x="11004264" y="6341416"/>
            <a:ext cx="857536" cy="168275"/>
          </a:xfrm>
          <a:prstGeom prst="rect">
            <a:avLst/>
          </a:prstGeom>
        </p:spPr>
        <p:txBody>
          <a:bodyPr vert="horz" lIns="0" tIns="0" rIns="0" bIns="0" rtlCol="0" anchor="t" anchorCtr="0"/>
          <a:lstStyle>
            <a:lvl1pPr algn="r">
              <a:defRPr sz="1300" b="0" i="0">
                <a:solidFill>
                  <a:schemeClr val="tx1"/>
                </a:solidFill>
                <a:latin typeface="Wiener Melange" panose="020B0502020209020204" pitchFamily="34" charset="0"/>
              </a:defRPr>
            </a:lvl1pPr>
          </a:lstStyle>
          <a:p>
            <a:fld id="{6DD58E23-04B3-3D49-B751-244912192C4F}" type="slidenum">
              <a:rPr lang="de-AT" smtClean="0"/>
              <a:pPr/>
              <a:t>‹#›</a:t>
            </a:fld>
            <a:endParaRPr lang="de-AT"/>
          </a:p>
        </p:txBody>
      </p:sp>
    </p:spTree>
    <p:extLst>
      <p:ext uri="{BB962C8B-B14F-4D97-AF65-F5344CB8AC3E}">
        <p14:creationId xmlns:p14="http://schemas.microsoft.com/office/powerpoint/2010/main" val="4278080147"/>
      </p:ext>
    </p:extLst>
  </p:cSld>
  <p:clrMap bg1="lt1" tx1="dk1" bg2="lt2" tx2="dk2" accent1="accent1" accent2="accent2" accent3="accent3" accent4="accent4" accent5="accent5" accent6="accent6" hlink="hlink" folHlink="folHlink"/>
  <p:sldLayoutIdLst>
    <p:sldLayoutId id="2147483800" r:id="rId1"/>
    <p:sldLayoutId id="2147483801" r:id="rId2"/>
    <p:sldLayoutId id="2147483802" r:id="rId3"/>
    <p:sldLayoutId id="2147483803" r:id="rId4"/>
    <p:sldLayoutId id="2147483804" r:id="rId5"/>
    <p:sldLayoutId id="2147483805" r:id="rId6"/>
    <p:sldLayoutId id="2147483806" r:id="rId7"/>
    <p:sldLayoutId id="2147483807" r:id="rId8"/>
    <p:sldLayoutId id="2147483808" r:id="rId9"/>
    <p:sldLayoutId id="2147483809" r:id="rId10"/>
    <p:sldLayoutId id="2147483810" r:id="rId11"/>
    <p:sldLayoutId id="2147483811" r:id="rId12"/>
    <p:sldLayoutId id="2147483812" r:id="rId13"/>
    <p:sldLayoutId id="2147483813" r:id="rId14"/>
    <p:sldLayoutId id="2147483814" r:id="rId15"/>
  </p:sldLayoutIdLst>
  <p:hf hdr="0" dt="0"/>
  <p:txStyles>
    <p:titleStyle>
      <a:lvl1pPr algn="l" defTabSz="914400" rtl="0" eaLnBrk="1" latinLnBrk="0" hangingPunct="1">
        <a:lnSpc>
          <a:spcPct val="90000"/>
        </a:lnSpc>
        <a:spcBef>
          <a:spcPct val="0"/>
        </a:spcBef>
        <a:buNone/>
        <a:defRPr sz="2000" b="0" i="0" kern="1200">
          <a:solidFill>
            <a:schemeClr val="tx1"/>
          </a:solidFill>
          <a:latin typeface="Wiener Melange Extra Bold" panose="020B0502020209020204" pitchFamily="34" charset="0"/>
          <a:ea typeface="+mj-ea"/>
          <a:cs typeface="+mj-cs"/>
        </a:defRPr>
      </a:lvl1pPr>
    </p:titleStyle>
    <p:bodyStyle>
      <a:lvl1pPr marL="0" indent="0" algn="l" defTabSz="914400" rtl="0" eaLnBrk="1" latinLnBrk="0" hangingPunct="1">
        <a:lnSpc>
          <a:spcPct val="100000"/>
        </a:lnSpc>
        <a:spcBef>
          <a:spcPts val="1000"/>
        </a:spcBef>
        <a:buFont typeface="Arial" panose="020B0604020202020204" pitchFamily="34" charset="0"/>
        <a:buNone/>
        <a:defRPr sz="3400" b="0" i="0" kern="1200">
          <a:solidFill>
            <a:schemeClr val="tx1"/>
          </a:solidFill>
          <a:latin typeface="Wiener Melange" panose="020B0502020209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0">
          <p15:clr>
            <a:srgbClr val="F26B43"/>
          </p15:clr>
        </p15:guide>
        <p15:guide id="2" pos="211">
          <p15:clr>
            <a:srgbClr val="F26B43"/>
          </p15:clr>
        </p15:guide>
        <p15:guide id="3" pos="7469">
          <p15:clr>
            <a:srgbClr val="F26B43"/>
          </p15:clr>
        </p15:guide>
        <p15:guide id="4" orient="horz" pos="411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20.svg"/></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27.xml"/><Relationship Id="rId6" Type="http://schemas.openxmlformats.org/officeDocument/2006/relationships/image" Target="../media/image37.jpg"/><Relationship Id="rId5" Type="http://schemas.openxmlformats.org/officeDocument/2006/relationships/image" Target="../media/image36.png"/><Relationship Id="rId4" Type="http://schemas.openxmlformats.org/officeDocument/2006/relationships/image" Target="../media/image24.jp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38.png"/><Relationship Id="rId7"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26.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 Id="rId9" Type="http://schemas.openxmlformats.org/officeDocument/2006/relationships/image" Target="../media/image20.sv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8.xml"/><Relationship Id="rId1" Type="http://schemas.openxmlformats.org/officeDocument/2006/relationships/tags" Target="../tags/tag1.xml"/><Relationship Id="rId5" Type="http://schemas.openxmlformats.org/officeDocument/2006/relationships/image" Target="../media/image43.png"/><Relationship Id="rId4" Type="http://schemas.openxmlformats.org/officeDocument/2006/relationships/image" Target="../media/image42.png"/></Relationships>
</file>

<file path=ppt/slides/_rels/slide1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44.png"/><Relationship Id="rId7"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8.xml"/><Relationship Id="rId6" Type="http://schemas.openxmlformats.org/officeDocument/2006/relationships/image" Target="../media/image47.emf"/><Relationship Id="rId5" Type="http://schemas.openxmlformats.org/officeDocument/2006/relationships/image" Target="../media/image46.emf"/><Relationship Id="rId4" Type="http://schemas.openxmlformats.org/officeDocument/2006/relationships/image" Target="../media/image45.emf"/><Relationship Id="rId9" Type="http://schemas.openxmlformats.org/officeDocument/2006/relationships/image" Target="../media/image20.svg"/></Relationships>
</file>

<file path=ppt/slides/_rels/slide15.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48.png"/><Relationship Id="rId7"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8.xml"/><Relationship Id="rId6" Type="http://schemas.openxmlformats.org/officeDocument/2006/relationships/image" Target="../media/image21.png"/><Relationship Id="rId5" Type="http://schemas.openxmlformats.org/officeDocument/2006/relationships/image" Target="../media/image50.png"/><Relationship Id="rId4" Type="http://schemas.openxmlformats.org/officeDocument/2006/relationships/image" Target="../media/image49.pn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8.xml"/><Relationship Id="rId5" Type="http://schemas.openxmlformats.org/officeDocument/2006/relationships/image" Target="../media/image20.svg"/><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7.xml"/><Relationship Id="rId1" Type="http://schemas.openxmlformats.org/officeDocument/2006/relationships/slideLayout" Target="../slideLayouts/slideLayout8.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8.xml"/><Relationship Id="rId1" Type="http://schemas.openxmlformats.org/officeDocument/2006/relationships/slideLayout" Target="../slideLayouts/slideLayout8.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9.xml"/><Relationship Id="rId1" Type="http://schemas.openxmlformats.org/officeDocument/2006/relationships/slideLayout" Target="../slideLayouts/slideLayout8.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20.svg"/><Relationship Id="rId2" Type="http://schemas.openxmlformats.org/officeDocument/2006/relationships/notesSlide" Target="../notesSlides/notesSlide20.xml"/><Relationship Id="rId1" Type="http://schemas.openxmlformats.org/officeDocument/2006/relationships/slideLayout" Target="../slideLayouts/slideLayout8.xml"/><Relationship Id="rId6" Type="http://schemas.openxmlformats.org/officeDocument/2006/relationships/image" Target="../media/image19.png"/><Relationship Id="rId5" Type="http://schemas.openxmlformats.org/officeDocument/2006/relationships/image" Target="../media/image21.png"/><Relationship Id="rId4" Type="http://schemas.openxmlformats.org/officeDocument/2006/relationships/hyperlink" Target="https://www.wienzufuss.at/masterplan-gehen/" TargetMode="External"/></Relationships>
</file>

<file path=ppt/slides/_rels/slide21.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55.png"/><Relationship Id="rId7"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8.xml"/><Relationship Id="rId6" Type="http://schemas.openxmlformats.org/officeDocument/2006/relationships/image" Target="../media/image21.png"/><Relationship Id="rId5" Type="http://schemas.openxmlformats.org/officeDocument/2006/relationships/chart" Target="../charts/chart4.xml"/><Relationship Id="rId4" Type="http://schemas.openxmlformats.org/officeDocument/2006/relationships/image" Target="../media/image56.png"/></Relationships>
</file>

<file path=ppt/slides/_rels/slide2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2.xml"/><Relationship Id="rId1" Type="http://schemas.openxmlformats.org/officeDocument/2006/relationships/slideLayout" Target="../slideLayouts/slideLayout8.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21.png"/></Relationships>
</file>

<file path=ppt/slides/_rels/slide2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3.xml"/><Relationship Id="rId1" Type="http://schemas.openxmlformats.org/officeDocument/2006/relationships/slideLayout" Target="../slideLayouts/slideLayout8.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21.png"/></Relationships>
</file>

<file path=ppt/slides/_rels/slide24.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59.png"/><Relationship Id="rId7" Type="http://schemas.openxmlformats.org/officeDocument/2006/relationships/image" Target="../media/image19.png"/><Relationship Id="rId2" Type="http://schemas.openxmlformats.org/officeDocument/2006/relationships/notesSlide" Target="../notesSlides/notesSlide24.xml"/><Relationship Id="rId1" Type="http://schemas.openxmlformats.org/officeDocument/2006/relationships/slideLayout" Target="../slideLayouts/slideLayout17.xml"/><Relationship Id="rId6" Type="http://schemas.openxmlformats.org/officeDocument/2006/relationships/image" Target="../media/image21.png"/><Relationship Id="rId5" Type="http://schemas.openxmlformats.org/officeDocument/2006/relationships/image" Target="../media/image61.jpg"/><Relationship Id="rId4" Type="http://schemas.openxmlformats.org/officeDocument/2006/relationships/image" Target="../media/image60.png"/></Relationships>
</file>

<file path=ppt/slides/_rels/slide25.xml.rels><?xml version="1.0" encoding="UTF-8" standalone="yes"?>
<Relationships xmlns="http://schemas.openxmlformats.org/package/2006/relationships"><Relationship Id="rId3" Type="http://schemas.openxmlformats.org/officeDocument/2006/relationships/image" Target="../media/image62.jpeg"/><Relationship Id="rId7" Type="http://schemas.openxmlformats.org/officeDocument/2006/relationships/image" Target="../media/image20.svg"/><Relationship Id="rId2" Type="http://schemas.openxmlformats.org/officeDocument/2006/relationships/notesSlide" Target="../notesSlides/notesSlide25.xml"/><Relationship Id="rId1" Type="http://schemas.openxmlformats.org/officeDocument/2006/relationships/slideLayout" Target="../slideLayouts/slideLayout17.xml"/><Relationship Id="rId6" Type="http://schemas.openxmlformats.org/officeDocument/2006/relationships/image" Target="../media/image19.png"/><Relationship Id="rId5" Type="http://schemas.openxmlformats.org/officeDocument/2006/relationships/image" Target="../media/image21.png"/><Relationship Id="rId4" Type="http://schemas.openxmlformats.org/officeDocument/2006/relationships/image" Target="../media/image63.jpeg"/></Relationships>
</file>

<file path=ppt/slides/_rels/slide26.xml.rels><?xml version="1.0" encoding="UTF-8" standalone="yes"?>
<Relationships xmlns="http://schemas.openxmlformats.org/package/2006/relationships"><Relationship Id="rId3" Type="http://schemas.openxmlformats.org/officeDocument/2006/relationships/image" Target="../media/image64.jpg"/><Relationship Id="rId7" Type="http://schemas.openxmlformats.org/officeDocument/2006/relationships/image" Target="../media/image20.svg"/><Relationship Id="rId2" Type="http://schemas.openxmlformats.org/officeDocument/2006/relationships/notesSlide" Target="../notesSlides/notesSlide26.xml"/><Relationship Id="rId1" Type="http://schemas.openxmlformats.org/officeDocument/2006/relationships/slideLayout" Target="../slideLayouts/slideLayout17.xml"/><Relationship Id="rId6" Type="http://schemas.openxmlformats.org/officeDocument/2006/relationships/image" Target="../media/image19.png"/><Relationship Id="rId5" Type="http://schemas.openxmlformats.org/officeDocument/2006/relationships/image" Target="../media/image21.png"/><Relationship Id="rId4" Type="http://schemas.openxmlformats.org/officeDocument/2006/relationships/image" Target="../media/image65.jpg"/></Relationships>
</file>

<file path=ppt/slides/_rels/slide27.xml.rels><?xml version="1.0" encoding="UTF-8" standalone="yes"?>
<Relationships xmlns="http://schemas.openxmlformats.org/package/2006/relationships"><Relationship Id="rId3" Type="http://schemas.openxmlformats.org/officeDocument/2006/relationships/image" Target="../media/image66.jpeg"/><Relationship Id="rId7" Type="http://schemas.openxmlformats.org/officeDocument/2006/relationships/image" Target="../media/image20.svg"/><Relationship Id="rId2" Type="http://schemas.openxmlformats.org/officeDocument/2006/relationships/notesSlide" Target="../notesSlides/notesSlide27.xml"/><Relationship Id="rId1" Type="http://schemas.openxmlformats.org/officeDocument/2006/relationships/slideLayout" Target="../slideLayouts/slideLayout17.xml"/><Relationship Id="rId6" Type="http://schemas.openxmlformats.org/officeDocument/2006/relationships/image" Target="../media/image19.png"/><Relationship Id="rId5" Type="http://schemas.openxmlformats.org/officeDocument/2006/relationships/image" Target="../media/image21.png"/><Relationship Id="rId4" Type="http://schemas.openxmlformats.org/officeDocument/2006/relationships/image" Target="../media/image67.jpeg"/></Relationships>
</file>

<file path=ppt/slides/_rels/slide2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68.jpeg"/><Relationship Id="rId7" Type="http://schemas.openxmlformats.org/officeDocument/2006/relationships/image" Target="../media/image71.jpg"/><Relationship Id="rId2" Type="http://schemas.openxmlformats.org/officeDocument/2006/relationships/notesSlide" Target="../notesSlides/notesSlide28.xml"/><Relationship Id="rId1" Type="http://schemas.openxmlformats.org/officeDocument/2006/relationships/slideLayout" Target="../slideLayouts/slideLayout17.xml"/><Relationship Id="rId6" Type="http://schemas.openxmlformats.org/officeDocument/2006/relationships/image" Target="../media/image77.svg"/><Relationship Id="rId5" Type="http://schemas.openxmlformats.org/officeDocument/2006/relationships/image" Target="../media/image70.png"/><Relationship Id="rId10" Type="http://schemas.openxmlformats.org/officeDocument/2006/relationships/image" Target="../media/image20.svg"/><Relationship Id="rId4" Type="http://schemas.openxmlformats.org/officeDocument/2006/relationships/image" Target="../media/image69.png"/><Relationship Id="rId9" Type="http://schemas.openxmlformats.org/officeDocument/2006/relationships/image" Target="../media/image19.png"/></Relationships>
</file>

<file path=ppt/slides/_rels/slide2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9.xml"/><Relationship Id="rId1" Type="http://schemas.openxmlformats.org/officeDocument/2006/relationships/slideLayout" Target="../slideLayouts/slideLayout28.xml"/><Relationship Id="rId4" Type="http://schemas.openxmlformats.org/officeDocument/2006/relationships/image" Target="../media/image73.png"/></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9.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21.png"/></Relationships>
</file>

<file path=ppt/slides/_rels/slide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4.xml"/><Relationship Id="rId1" Type="http://schemas.openxmlformats.org/officeDocument/2006/relationships/slideLayout" Target="../slideLayouts/slideLayout17.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6.xml"/><Relationship Id="rId1" Type="http://schemas.openxmlformats.org/officeDocument/2006/relationships/slideLayout" Target="../slideLayouts/slideLayout17.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8" Type="http://schemas.openxmlformats.org/officeDocument/2006/relationships/image" Target="../media/image30.svg"/><Relationship Id="rId13" Type="http://schemas.openxmlformats.org/officeDocument/2006/relationships/image" Target="../media/image30.png"/><Relationship Id="rId3" Type="http://schemas.openxmlformats.org/officeDocument/2006/relationships/image" Target="../media/image25.jpg"/><Relationship Id="rId7" Type="http://schemas.openxmlformats.org/officeDocument/2006/relationships/image" Target="../media/image27.png"/><Relationship Id="rId12" Type="http://schemas.openxmlformats.org/officeDocument/2006/relationships/image" Target="../media/image34.svg"/><Relationship Id="rId17" Type="http://schemas.openxmlformats.org/officeDocument/2006/relationships/image" Target="../media/image20.svg"/><Relationship Id="rId2" Type="http://schemas.openxmlformats.org/officeDocument/2006/relationships/notesSlide" Target="../notesSlides/notesSlide7.xml"/><Relationship Id="rId16" Type="http://schemas.openxmlformats.org/officeDocument/2006/relationships/image" Target="../media/image19.png"/><Relationship Id="rId1" Type="http://schemas.openxmlformats.org/officeDocument/2006/relationships/slideLayout" Target="../slideLayouts/slideLayout34.xml"/><Relationship Id="rId6" Type="http://schemas.openxmlformats.org/officeDocument/2006/relationships/image" Target="../media/image28.svg"/><Relationship Id="rId11" Type="http://schemas.openxmlformats.org/officeDocument/2006/relationships/image" Target="../media/image29.png"/><Relationship Id="rId5" Type="http://schemas.openxmlformats.org/officeDocument/2006/relationships/image" Target="../media/image26.png"/><Relationship Id="rId15" Type="http://schemas.openxmlformats.org/officeDocument/2006/relationships/image" Target="../media/image21.png"/><Relationship Id="rId10" Type="http://schemas.openxmlformats.org/officeDocument/2006/relationships/image" Target="../media/image32.svg"/><Relationship Id="rId4" Type="http://schemas.openxmlformats.org/officeDocument/2006/relationships/chart" Target="../charts/chart2.xml"/><Relationship Id="rId9" Type="http://schemas.openxmlformats.org/officeDocument/2006/relationships/image" Target="../media/image28.png"/><Relationship Id="rId14" Type="http://schemas.openxmlformats.org/officeDocument/2006/relationships/image" Target="../media/image36.svg"/></Relationships>
</file>

<file path=ppt/slides/_rels/slide8.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chart" Target="../charts/chart3.xml"/><Relationship Id="rId7"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9.xml"/><Relationship Id="rId6" Type="http://schemas.openxmlformats.org/officeDocument/2006/relationships/image" Target="../media/image21.png"/><Relationship Id="rId5" Type="http://schemas.openxmlformats.org/officeDocument/2006/relationships/image" Target="../media/image34.png"/><Relationship Id="rId4" Type="http://schemas.openxmlformats.org/officeDocument/2006/relationships/image" Target="../media/image33.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9227818F-7832-47D0-827D-0460AEF7E08F}"/>
              </a:ext>
            </a:extLst>
          </p:cNvPr>
          <p:cNvSpPr>
            <a:spLocks noGrp="1"/>
          </p:cNvSpPr>
          <p:nvPr>
            <p:ph type="ctrTitle"/>
          </p:nvPr>
        </p:nvSpPr>
        <p:spPr>
          <a:xfrm>
            <a:off x="347901" y="2624763"/>
            <a:ext cx="11034802" cy="1316037"/>
          </a:xfrm>
        </p:spPr>
        <p:txBody>
          <a:bodyPr/>
          <a:lstStyle/>
          <a:p>
            <a:r>
              <a:rPr lang="de-DE" sz="4400" b="1" dirty="0" err="1">
                <a:latin typeface="AmpleSoft Pro Medium" panose="02000000000000000000" pitchFamily="2" charset="0"/>
              </a:rPr>
              <a:t>Promoting</a:t>
            </a:r>
            <a:r>
              <a:rPr lang="de-DE" sz="4400" b="1" dirty="0">
                <a:latin typeface="AmpleSoft Pro Medium" panose="02000000000000000000" pitchFamily="2" charset="0"/>
              </a:rPr>
              <a:t> </a:t>
            </a:r>
            <a:r>
              <a:rPr lang="de-DE" sz="4400" b="1" dirty="0" err="1">
                <a:latin typeface="AmpleSoft Pro Medium" panose="02000000000000000000" pitchFamily="2" charset="0"/>
              </a:rPr>
              <a:t>Walkability</a:t>
            </a:r>
            <a:r>
              <a:rPr lang="de-DE" sz="4400" b="1" dirty="0">
                <a:latin typeface="AmpleSoft Pro Medium" panose="02000000000000000000" pitchFamily="2" charset="0"/>
              </a:rPr>
              <a:t> in </a:t>
            </a:r>
            <a:r>
              <a:rPr lang="de-DE" sz="4400" b="1" dirty="0" err="1">
                <a:latin typeface="AmpleSoft Pro Medium" panose="02000000000000000000" pitchFamily="2" charset="0"/>
              </a:rPr>
              <a:t>the</a:t>
            </a:r>
            <a:r>
              <a:rPr lang="de-DE" sz="4400" b="1" dirty="0">
                <a:latin typeface="AmpleSoft Pro Medium" panose="02000000000000000000" pitchFamily="2" charset="0"/>
              </a:rPr>
              <a:t> </a:t>
            </a:r>
            <a:r>
              <a:rPr lang="de-DE" sz="4400" b="1" dirty="0" err="1">
                <a:latin typeface="AmpleSoft Pro Medium" panose="02000000000000000000" pitchFamily="2" charset="0"/>
              </a:rPr>
              <a:t>Historic</a:t>
            </a:r>
            <a:r>
              <a:rPr lang="de-DE" sz="4400" b="1" dirty="0">
                <a:latin typeface="AmpleSoft Pro Medium" panose="02000000000000000000" pitchFamily="2" charset="0"/>
              </a:rPr>
              <a:t> City</a:t>
            </a:r>
            <a:r>
              <a:rPr lang="de-DE" sz="4400" dirty="0">
                <a:latin typeface="AmpleSoft Pro Medium" panose="02000000000000000000" pitchFamily="2" charset="0"/>
              </a:rPr>
              <a:t/>
            </a:r>
            <a:br>
              <a:rPr lang="de-DE" sz="4400" dirty="0">
                <a:latin typeface="AmpleSoft Pro Medium" panose="02000000000000000000" pitchFamily="2" charset="0"/>
              </a:rPr>
            </a:br>
            <a:r>
              <a:rPr lang="de-DE" sz="4400" dirty="0" err="1">
                <a:latin typeface="AmpleSoft Pro Medium" panose="02000000000000000000" pitchFamily="2" charset="0"/>
              </a:rPr>
              <a:t>Insights</a:t>
            </a:r>
            <a:r>
              <a:rPr lang="de-DE" sz="4400" dirty="0">
                <a:latin typeface="AmpleSoft Pro Medium" panose="02000000000000000000" pitchFamily="2" charset="0"/>
              </a:rPr>
              <a:t> </a:t>
            </a:r>
            <a:r>
              <a:rPr lang="de-DE" sz="4400" dirty="0" err="1">
                <a:latin typeface="AmpleSoft Pro Medium" panose="02000000000000000000" pitchFamily="2" charset="0"/>
              </a:rPr>
              <a:t>from</a:t>
            </a:r>
            <a:r>
              <a:rPr lang="de-DE" sz="4400" dirty="0">
                <a:latin typeface="AmpleSoft Pro Medium" panose="02000000000000000000" pitchFamily="2" charset="0"/>
              </a:rPr>
              <a:t> Vienna</a:t>
            </a:r>
          </a:p>
        </p:txBody>
      </p:sp>
      <p:sp>
        <p:nvSpPr>
          <p:cNvPr id="3" name="Titel 3">
            <a:extLst>
              <a:ext uri="{FF2B5EF4-FFF2-40B4-BE49-F238E27FC236}">
                <a16:creationId xmlns:a16="http://schemas.microsoft.com/office/drawing/2014/main" id="{058761A2-9A91-4780-906F-F7C729C12669}"/>
              </a:ext>
            </a:extLst>
          </p:cNvPr>
          <p:cNvSpPr txBox="1">
            <a:spLocks/>
          </p:cNvSpPr>
          <p:nvPr/>
        </p:nvSpPr>
        <p:spPr>
          <a:xfrm>
            <a:off x="347901" y="4111647"/>
            <a:ext cx="10333954" cy="1827679"/>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sz="5000" b="0" i="0" kern="1200">
                <a:solidFill>
                  <a:schemeClr val="accent1"/>
                </a:solidFill>
                <a:latin typeface="AmpleSoft Pro Medium" panose="02000000000000000000" pitchFamily="2" charset="77"/>
                <a:ea typeface="+mj-ea"/>
                <a:cs typeface="+mj-cs"/>
              </a:defRPr>
            </a:lvl1pPr>
          </a:lstStyle>
          <a:p>
            <a:endParaRPr lang="en-GB" sz="2400" dirty="0">
              <a:solidFill>
                <a:srgbClr val="FF0000"/>
              </a:solidFill>
              <a:latin typeface="AmpleSoft Pro Medium" panose="02000000000000000000" pitchFamily="2" charset="0"/>
            </a:endParaRPr>
          </a:p>
          <a:p>
            <a:endParaRPr lang="en-GB" sz="2400" dirty="0">
              <a:solidFill>
                <a:schemeClr val="tx2">
                  <a:lumMod val="50000"/>
                  <a:lumOff val="50000"/>
                </a:schemeClr>
              </a:solidFill>
              <a:latin typeface="AmpleSoft Pro Medium" panose="02000000000000000000" pitchFamily="2" charset="0"/>
            </a:endParaRPr>
          </a:p>
          <a:p>
            <a:endParaRPr lang="en-GB" sz="2400" b="1" dirty="0">
              <a:solidFill>
                <a:schemeClr val="tx2">
                  <a:lumMod val="50000"/>
                  <a:lumOff val="50000"/>
                </a:schemeClr>
              </a:solidFill>
              <a:latin typeface="AmpleSoft Pro Medium" panose="02000000000000000000" pitchFamily="2" charset="0"/>
            </a:endParaRPr>
          </a:p>
          <a:p>
            <a:endParaRPr lang="en-GB" sz="2400" b="1" dirty="0">
              <a:solidFill>
                <a:schemeClr val="tx2">
                  <a:lumMod val="50000"/>
                  <a:lumOff val="50000"/>
                </a:schemeClr>
              </a:solidFill>
              <a:latin typeface="AmpleSoft Pro Medium" panose="02000000000000000000" pitchFamily="2" charset="0"/>
            </a:endParaRPr>
          </a:p>
          <a:p>
            <a:r>
              <a:rPr lang="en-GB" sz="2400" b="1" dirty="0">
                <a:solidFill>
                  <a:schemeClr val="tx2">
                    <a:lumMod val="50000"/>
                    <a:lumOff val="50000"/>
                  </a:schemeClr>
                </a:solidFill>
                <a:latin typeface="AmpleSoft Pro Medium" panose="02000000000000000000" pitchFamily="2" charset="0"/>
              </a:rPr>
              <a:t>Christoph Singelmann</a:t>
            </a:r>
          </a:p>
          <a:p>
            <a:r>
              <a:rPr lang="en-GB" sz="2400" dirty="0">
                <a:solidFill>
                  <a:schemeClr val="tx2">
                    <a:lumMod val="50000"/>
                    <a:lumOff val="50000"/>
                  </a:schemeClr>
                </a:solidFill>
                <a:latin typeface="AmpleSoft Pro Medium" panose="02000000000000000000" pitchFamily="2" charset="0"/>
              </a:rPr>
              <a:t>Department Urban Development &amp; Mobility</a:t>
            </a:r>
          </a:p>
          <a:p>
            <a:r>
              <a:rPr lang="en-GB" sz="2400" dirty="0">
                <a:solidFill>
                  <a:schemeClr val="tx2">
                    <a:lumMod val="50000"/>
                    <a:lumOff val="50000"/>
                  </a:schemeClr>
                </a:solidFill>
                <a:latin typeface="AmpleSoft Pro Medium" panose="02000000000000000000" pitchFamily="2" charset="0"/>
              </a:rPr>
              <a:t>UIV Urban Innovation Vienna</a:t>
            </a:r>
          </a:p>
          <a:p>
            <a:endParaRPr lang="en-GB" sz="2400" dirty="0">
              <a:solidFill>
                <a:schemeClr val="tx2">
                  <a:lumMod val="50000"/>
                  <a:lumOff val="50000"/>
                </a:schemeClr>
              </a:solidFill>
              <a:latin typeface="AmpleSoft Pro Medium" panose="02000000000000000000" pitchFamily="2" charset="0"/>
            </a:endParaRPr>
          </a:p>
          <a:p>
            <a:endParaRPr lang="en-GB" sz="2400" dirty="0">
              <a:solidFill>
                <a:schemeClr val="tx2">
                  <a:lumMod val="50000"/>
                  <a:lumOff val="50000"/>
                </a:schemeClr>
              </a:solidFill>
              <a:latin typeface="AmpleSoft Pro Medium" panose="02000000000000000000" pitchFamily="2" charset="0"/>
            </a:endParaRPr>
          </a:p>
        </p:txBody>
      </p:sp>
      <p:sp>
        <p:nvSpPr>
          <p:cNvPr id="5" name="Titel 3">
            <a:extLst>
              <a:ext uri="{FF2B5EF4-FFF2-40B4-BE49-F238E27FC236}">
                <a16:creationId xmlns:a16="http://schemas.microsoft.com/office/drawing/2014/main" id="{8E8A7724-77EF-4201-AFF1-B802B2D032EA}"/>
              </a:ext>
            </a:extLst>
          </p:cNvPr>
          <p:cNvSpPr txBox="1">
            <a:spLocks/>
          </p:cNvSpPr>
          <p:nvPr/>
        </p:nvSpPr>
        <p:spPr>
          <a:xfrm>
            <a:off x="6462547" y="3537722"/>
            <a:ext cx="5381552" cy="2914346"/>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sz="5000" b="0" i="0" kern="1200">
                <a:solidFill>
                  <a:schemeClr val="accent1"/>
                </a:solidFill>
                <a:latin typeface="AmpleSoft Pro Medium" panose="02000000000000000000" pitchFamily="2" charset="77"/>
                <a:ea typeface="+mj-ea"/>
                <a:cs typeface="+mj-cs"/>
              </a:defRPr>
            </a:lvl1pPr>
          </a:lstStyle>
          <a:p>
            <a:endParaRPr lang="en-GB" sz="2400" dirty="0">
              <a:solidFill>
                <a:schemeClr val="tx2">
                  <a:lumMod val="50000"/>
                  <a:lumOff val="50000"/>
                </a:schemeClr>
              </a:solidFill>
              <a:latin typeface="AmpleSoft Pro Medium" panose="02000000000000000000" pitchFamily="2" charset="0"/>
            </a:endParaRPr>
          </a:p>
          <a:p>
            <a:endParaRPr lang="en-GB" sz="2400" dirty="0">
              <a:solidFill>
                <a:schemeClr val="tx2">
                  <a:lumMod val="50000"/>
                  <a:lumOff val="50000"/>
                </a:schemeClr>
              </a:solidFill>
              <a:latin typeface="AmpleSoft Pro Medium" panose="02000000000000000000" pitchFamily="2" charset="0"/>
            </a:endParaRPr>
          </a:p>
          <a:p>
            <a:endParaRPr lang="en-GB" sz="2400" dirty="0">
              <a:solidFill>
                <a:schemeClr val="tx2">
                  <a:lumMod val="50000"/>
                  <a:lumOff val="50000"/>
                </a:schemeClr>
              </a:solidFill>
              <a:latin typeface="AmpleSoft Pro Medium" panose="02000000000000000000" pitchFamily="2" charset="0"/>
            </a:endParaRPr>
          </a:p>
          <a:p>
            <a:pPr algn="r"/>
            <a:r>
              <a:rPr lang="en-GB" sz="2400" dirty="0">
                <a:solidFill>
                  <a:schemeClr val="tx2">
                    <a:lumMod val="50000"/>
                    <a:lumOff val="50000"/>
                  </a:schemeClr>
                </a:solidFill>
                <a:latin typeface="AmpleSoft Pro Medium" panose="02000000000000000000" pitchFamily="2" charset="0"/>
              </a:rPr>
              <a:t>Ljubljana, 12-11-2024</a:t>
            </a:r>
            <a:endParaRPr lang="de-DE" sz="2400" dirty="0">
              <a:solidFill>
                <a:schemeClr val="tx2">
                  <a:lumMod val="50000"/>
                  <a:lumOff val="50000"/>
                </a:schemeClr>
              </a:solidFill>
              <a:latin typeface="AmpleSoft Pro Medium" panose="02000000000000000000" pitchFamily="2" charset="0"/>
            </a:endParaRPr>
          </a:p>
        </p:txBody>
      </p:sp>
      <p:pic>
        <p:nvPicPr>
          <p:cNvPr id="6" name="Gráfico 7">
            <a:extLst>
              <a:ext uri="{FF2B5EF4-FFF2-40B4-BE49-F238E27FC236}">
                <a16:creationId xmlns:a16="http://schemas.microsoft.com/office/drawing/2014/main" id="{F8649A25-C456-4F76-A222-75BE800DB768}"/>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3956838" y="6022428"/>
            <a:ext cx="1511807" cy="508517"/>
          </a:xfrm>
          <a:prstGeom prst="rect">
            <a:avLst/>
          </a:prstGeom>
        </p:spPr>
      </p:pic>
      <p:pic>
        <p:nvPicPr>
          <p:cNvPr id="7" name="Grafik 6">
            <a:extLst>
              <a:ext uri="{FF2B5EF4-FFF2-40B4-BE49-F238E27FC236}">
                <a16:creationId xmlns:a16="http://schemas.microsoft.com/office/drawing/2014/main" id="{39A6C95F-CE3F-4105-9313-E86E52D118A7}"/>
              </a:ext>
            </a:extLst>
          </p:cNvPr>
          <p:cNvPicPr>
            <a:picLocks noChangeAspect="1"/>
          </p:cNvPicPr>
          <p:nvPr/>
        </p:nvPicPr>
        <p:blipFill>
          <a:blip r:embed="rId5"/>
          <a:stretch>
            <a:fillRect/>
          </a:stretch>
        </p:blipFill>
        <p:spPr>
          <a:xfrm>
            <a:off x="239935" y="5841256"/>
            <a:ext cx="3613157" cy="915524"/>
          </a:xfrm>
          <a:prstGeom prst="rect">
            <a:avLst/>
          </a:prstGeom>
        </p:spPr>
      </p:pic>
    </p:spTree>
    <p:extLst>
      <p:ext uri="{BB962C8B-B14F-4D97-AF65-F5344CB8AC3E}">
        <p14:creationId xmlns:p14="http://schemas.microsoft.com/office/powerpoint/2010/main" val="40829444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fik 10">
            <a:extLst>
              <a:ext uri="{FF2B5EF4-FFF2-40B4-BE49-F238E27FC236}">
                <a16:creationId xmlns:a16="http://schemas.microsoft.com/office/drawing/2014/main" id="{0FF10C73-0AA5-4D4E-8D1E-B54410FD986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3137" y="3759200"/>
            <a:ext cx="2051722" cy="2743162"/>
          </a:xfrm>
          <a:prstGeom prst="rect">
            <a:avLst/>
          </a:prstGeom>
        </p:spPr>
      </p:pic>
      <p:sp>
        <p:nvSpPr>
          <p:cNvPr id="17" name="object 17"/>
          <p:cNvSpPr txBox="1">
            <a:spLocks noGrp="1"/>
          </p:cNvSpPr>
          <p:nvPr>
            <p:ph type="title"/>
          </p:nvPr>
        </p:nvSpPr>
        <p:spPr>
          <a:xfrm>
            <a:off x="253429" y="253367"/>
            <a:ext cx="5563561" cy="317498"/>
          </a:xfrm>
          <a:prstGeom prst="rect">
            <a:avLst/>
          </a:prstGeom>
        </p:spPr>
        <p:txBody>
          <a:bodyPr vert="horz" wrap="square" lIns="0" tIns="9627" rIns="0" bIns="0" rtlCol="0" anchor="t" anchorCtr="0">
            <a:spAutoFit/>
          </a:bodyPr>
          <a:lstStyle/>
          <a:p>
            <a:pPr marL="7701">
              <a:lnSpc>
                <a:spcPct val="100000"/>
              </a:lnSpc>
              <a:spcBef>
                <a:spcPts val="76"/>
              </a:spcBef>
            </a:pPr>
            <a:r>
              <a:rPr lang="en-GB" sz="2000" dirty="0">
                <a:solidFill>
                  <a:schemeClr val="tx1"/>
                </a:solidFill>
                <a:latin typeface="AmpleSoft Pro" panose="02000000000000000000" pitchFamily="2" charset="77"/>
                <a:cs typeface="+mj-cs"/>
              </a:rPr>
              <a:t>Challenges: Walkability (in the historic) City</a:t>
            </a:r>
            <a:endParaRPr lang="de-DE" sz="2000" dirty="0">
              <a:solidFill>
                <a:schemeClr val="tx1"/>
              </a:solidFill>
              <a:latin typeface="AmpleSoft Pro" panose="02000000000000000000" pitchFamily="2" charset="77"/>
              <a:cs typeface="+mj-cs"/>
            </a:endParaRPr>
          </a:p>
        </p:txBody>
      </p:sp>
      <p:pic>
        <p:nvPicPr>
          <p:cNvPr id="8" name="Inhaltsplatzhalter 5">
            <a:extLst>
              <a:ext uri="{FF2B5EF4-FFF2-40B4-BE49-F238E27FC236}">
                <a16:creationId xmlns:a16="http://schemas.microsoft.com/office/drawing/2014/main" id="{77F16997-65B7-481D-B52A-108D865EE224}"/>
              </a:ext>
            </a:extLst>
          </p:cNvPr>
          <p:cNvPicPr>
            <a:picLocks noChangeAspect="1"/>
          </p:cNvPicPr>
          <p:nvPr/>
        </p:nvPicPr>
        <p:blipFill rotWithShape="1">
          <a:blip r:embed="rId4">
            <a:extLst>
              <a:ext uri="{28A0092B-C50C-407E-A947-70E740481C1C}">
                <a14:useLocalDpi xmlns:a14="http://schemas.microsoft.com/office/drawing/2010/main" val="0"/>
              </a:ext>
            </a:extLst>
          </a:blip>
          <a:srcRect l="63487" t="8842" b="18574"/>
          <a:stretch/>
        </p:blipFill>
        <p:spPr>
          <a:xfrm>
            <a:off x="3004860" y="3759200"/>
            <a:ext cx="2051723" cy="2718424"/>
          </a:xfrm>
          <a:prstGeom prst="rect">
            <a:avLst/>
          </a:prstGeom>
        </p:spPr>
      </p:pic>
      <p:sp>
        <p:nvSpPr>
          <p:cNvPr id="10" name="Rechteck 9">
            <a:extLst>
              <a:ext uri="{FF2B5EF4-FFF2-40B4-BE49-F238E27FC236}">
                <a16:creationId xmlns:a16="http://schemas.microsoft.com/office/drawing/2014/main" id="{7A710CBC-C423-4857-B14E-631F29D24CD1}"/>
              </a:ext>
            </a:extLst>
          </p:cNvPr>
          <p:cNvSpPr/>
          <p:nvPr/>
        </p:nvSpPr>
        <p:spPr>
          <a:xfrm>
            <a:off x="2985810" y="6296443"/>
            <a:ext cx="2912717" cy="21544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AT" sz="800" i="0" u="none" strike="noStrike" kern="1200" cap="none" spc="0" normalizeH="0" baseline="0" noProof="0" dirty="0">
                <a:ln>
                  <a:noFill/>
                </a:ln>
                <a:solidFill>
                  <a:srgbClr val="FFFFFF"/>
                </a:solidFill>
                <a:effectLst/>
                <a:uLnTx/>
                <a:uFillTx/>
                <a:latin typeface="AmpleSoft Pro Medium" panose="02000000000000000000" pitchFamily="2" charset="0"/>
              </a:rPr>
              <a:t>© MA 18 / </a:t>
            </a:r>
            <a:r>
              <a:rPr lang="de-AT" sz="800" dirty="0">
                <a:solidFill>
                  <a:srgbClr val="FFFFFF"/>
                </a:solidFill>
                <a:latin typeface="AmpleSoft Pro Medium" panose="02000000000000000000" pitchFamily="2" charset="0"/>
              </a:rPr>
              <a:t>Christian</a:t>
            </a:r>
            <a:r>
              <a:rPr kumimoji="0" lang="de-AT" sz="800" i="0" u="none" strike="noStrike" kern="1200" cap="none" spc="0" normalizeH="0" baseline="0" noProof="0" dirty="0">
                <a:ln>
                  <a:noFill/>
                </a:ln>
                <a:solidFill>
                  <a:srgbClr val="FFFFFF"/>
                </a:solidFill>
                <a:effectLst/>
                <a:uLnTx/>
                <a:uFillTx/>
                <a:latin typeface="AmpleSoft Pro Medium" panose="02000000000000000000" pitchFamily="2" charset="0"/>
              </a:rPr>
              <a:t> Fürthner</a:t>
            </a:r>
          </a:p>
        </p:txBody>
      </p:sp>
      <p:sp>
        <p:nvSpPr>
          <p:cNvPr id="12" name="Rechteck 11">
            <a:extLst>
              <a:ext uri="{FF2B5EF4-FFF2-40B4-BE49-F238E27FC236}">
                <a16:creationId xmlns:a16="http://schemas.microsoft.com/office/drawing/2014/main" id="{575FCD39-503F-4AD2-9B9A-F880A2A932B9}"/>
              </a:ext>
            </a:extLst>
          </p:cNvPr>
          <p:cNvSpPr/>
          <p:nvPr/>
        </p:nvSpPr>
        <p:spPr>
          <a:xfrm>
            <a:off x="633137" y="6268415"/>
            <a:ext cx="2912717" cy="21544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AT" sz="800" b="0" i="0" u="none" strike="noStrike" kern="1200" cap="none" spc="0" normalizeH="0" baseline="0" noProof="0" dirty="0">
                <a:ln>
                  <a:noFill/>
                </a:ln>
                <a:solidFill>
                  <a:srgbClr val="FFFFFF"/>
                </a:solidFill>
                <a:effectLst/>
                <a:uLnTx/>
                <a:uFillTx/>
                <a:latin typeface="AmpleSoft Pro Medium" panose="02000000000000000000" pitchFamily="2" charset="0"/>
              </a:rPr>
              <a:t>© komobile</a:t>
            </a:r>
          </a:p>
        </p:txBody>
      </p:sp>
      <p:pic>
        <p:nvPicPr>
          <p:cNvPr id="13" name="Grafik 12">
            <a:extLst>
              <a:ext uri="{FF2B5EF4-FFF2-40B4-BE49-F238E27FC236}">
                <a16:creationId xmlns:a16="http://schemas.microsoft.com/office/drawing/2014/main" id="{AFAAD56A-D3C8-4038-9622-7BC9D412E173}"/>
              </a:ext>
            </a:extLst>
          </p:cNvPr>
          <p:cNvPicPr>
            <a:picLocks noChangeAspect="1"/>
          </p:cNvPicPr>
          <p:nvPr/>
        </p:nvPicPr>
        <p:blipFill>
          <a:blip r:embed="rId5"/>
          <a:stretch>
            <a:fillRect/>
          </a:stretch>
        </p:blipFill>
        <p:spPr>
          <a:xfrm>
            <a:off x="5376584" y="3792479"/>
            <a:ext cx="3588186" cy="2692875"/>
          </a:xfrm>
          <a:prstGeom prst="rect">
            <a:avLst/>
          </a:prstGeom>
        </p:spPr>
      </p:pic>
      <p:sp>
        <p:nvSpPr>
          <p:cNvPr id="14" name="Rechteck 13">
            <a:extLst>
              <a:ext uri="{FF2B5EF4-FFF2-40B4-BE49-F238E27FC236}">
                <a16:creationId xmlns:a16="http://schemas.microsoft.com/office/drawing/2014/main" id="{BB725E1A-B520-48AA-8BF1-335C2B49D6EA}"/>
              </a:ext>
            </a:extLst>
          </p:cNvPr>
          <p:cNvSpPr/>
          <p:nvPr/>
        </p:nvSpPr>
        <p:spPr>
          <a:xfrm>
            <a:off x="5376584" y="6286918"/>
            <a:ext cx="2912717" cy="21544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AT" sz="800" i="0" u="none" strike="noStrike" kern="1200" cap="none" spc="0" normalizeH="0" baseline="0" noProof="0" dirty="0">
                <a:ln>
                  <a:noFill/>
                </a:ln>
                <a:solidFill>
                  <a:srgbClr val="FFFFFF"/>
                </a:solidFill>
                <a:effectLst/>
                <a:uLnTx/>
                <a:uFillTx/>
                <a:latin typeface="AmpleSoft Pro Medium" panose="02000000000000000000" pitchFamily="2" charset="0"/>
              </a:rPr>
              <a:t>© stadtland</a:t>
            </a:r>
          </a:p>
        </p:txBody>
      </p:sp>
      <p:pic>
        <p:nvPicPr>
          <p:cNvPr id="3" name="Grafik 2">
            <a:extLst>
              <a:ext uri="{FF2B5EF4-FFF2-40B4-BE49-F238E27FC236}">
                <a16:creationId xmlns:a16="http://schemas.microsoft.com/office/drawing/2014/main" id="{38533BC1-4738-4C27-8AE5-7FA978126CB0}"/>
              </a:ext>
            </a:extLst>
          </p:cNvPr>
          <p:cNvPicPr>
            <a:picLocks noChangeAspect="1"/>
          </p:cNvPicPr>
          <p:nvPr/>
        </p:nvPicPr>
        <p:blipFill>
          <a:blip r:embed="rId6"/>
          <a:stretch>
            <a:fillRect/>
          </a:stretch>
        </p:blipFill>
        <p:spPr>
          <a:xfrm>
            <a:off x="9102119" y="3792479"/>
            <a:ext cx="4284806" cy="2685145"/>
          </a:xfrm>
          <a:prstGeom prst="rect">
            <a:avLst/>
          </a:prstGeom>
        </p:spPr>
      </p:pic>
      <p:sp>
        <p:nvSpPr>
          <p:cNvPr id="15" name="Rechteck 14">
            <a:extLst>
              <a:ext uri="{FF2B5EF4-FFF2-40B4-BE49-F238E27FC236}">
                <a16:creationId xmlns:a16="http://schemas.microsoft.com/office/drawing/2014/main" id="{A2A5225A-1066-439D-AD24-236A21D6E43F}"/>
              </a:ext>
            </a:extLst>
          </p:cNvPr>
          <p:cNvSpPr/>
          <p:nvPr/>
        </p:nvSpPr>
        <p:spPr>
          <a:xfrm>
            <a:off x="9102119" y="6286918"/>
            <a:ext cx="2912717" cy="21544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AT" sz="800" i="0" u="none" strike="noStrike" kern="1200" cap="none" spc="0" normalizeH="0" baseline="0" noProof="0" dirty="0">
                <a:ln>
                  <a:noFill/>
                </a:ln>
                <a:solidFill>
                  <a:srgbClr val="FFFFFF"/>
                </a:solidFill>
                <a:effectLst/>
                <a:uLnTx/>
                <a:uFillTx/>
                <a:latin typeface="AmpleSoft Pro Medium" panose="02000000000000000000" pitchFamily="2" charset="0"/>
              </a:rPr>
              <a:t>© Mobilitätsagentur Wien</a:t>
            </a:r>
          </a:p>
        </p:txBody>
      </p:sp>
      <p:sp>
        <p:nvSpPr>
          <p:cNvPr id="18" name="Textfeld 17">
            <a:extLst>
              <a:ext uri="{FF2B5EF4-FFF2-40B4-BE49-F238E27FC236}">
                <a16:creationId xmlns:a16="http://schemas.microsoft.com/office/drawing/2014/main" id="{C5ADB54E-6367-4EA0-9862-D103520741BD}"/>
              </a:ext>
            </a:extLst>
          </p:cNvPr>
          <p:cNvSpPr txBox="1"/>
          <p:nvPr/>
        </p:nvSpPr>
        <p:spPr>
          <a:xfrm>
            <a:off x="6252006" y="1661651"/>
            <a:ext cx="6691744" cy="369332"/>
          </a:xfrm>
          <a:prstGeom prst="rect">
            <a:avLst/>
          </a:prstGeom>
          <a:noFill/>
        </p:spPr>
        <p:txBody>
          <a:bodyPr wrap="square">
            <a:spAutoFit/>
          </a:bodyPr>
          <a:lstStyle/>
          <a:p>
            <a:r>
              <a:rPr lang="de-DE" b="1" i="1" dirty="0" err="1"/>
              <a:t>around</a:t>
            </a:r>
            <a:r>
              <a:rPr lang="de-DE" b="1" i="1" dirty="0"/>
              <a:t> 90 % of </a:t>
            </a:r>
            <a:r>
              <a:rPr lang="de-DE" b="1" i="1" dirty="0" err="1"/>
              <a:t>the</a:t>
            </a:r>
            <a:r>
              <a:rPr lang="de-DE" b="1" i="1" dirty="0"/>
              <a:t> </a:t>
            </a:r>
            <a:r>
              <a:rPr lang="de-DE" b="1" i="1" dirty="0" err="1"/>
              <a:t>traffic</a:t>
            </a:r>
            <a:r>
              <a:rPr lang="de-DE" b="1" i="1" dirty="0"/>
              <a:t> </a:t>
            </a:r>
            <a:r>
              <a:rPr lang="de-DE" b="1" i="1" dirty="0" err="1"/>
              <a:t>space</a:t>
            </a:r>
            <a:r>
              <a:rPr lang="de-DE" b="1" i="1" dirty="0"/>
              <a:t> </a:t>
            </a:r>
            <a:r>
              <a:rPr lang="de-DE" b="1" i="1" dirty="0" err="1"/>
              <a:t>is</a:t>
            </a:r>
            <a:r>
              <a:rPr lang="de-DE" b="1" i="1" dirty="0"/>
              <a:t> </a:t>
            </a:r>
            <a:r>
              <a:rPr lang="de-DE" b="1" i="1" dirty="0" err="1"/>
              <a:t>sealed</a:t>
            </a:r>
            <a:r>
              <a:rPr lang="de-DE" b="1" i="1" dirty="0"/>
              <a:t> </a:t>
            </a:r>
            <a:r>
              <a:rPr lang="de-DE" b="1" i="1" dirty="0" err="1"/>
              <a:t>surface</a:t>
            </a:r>
            <a:endParaRPr lang="de-DE" b="1" i="1" dirty="0"/>
          </a:p>
        </p:txBody>
      </p:sp>
      <p:sp>
        <p:nvSpPr>
          <p:cNvPr id="21" name="Textfeld 20">
            <a:extLst>
              <a:ext uri="{FF2B5EF4-FFF2-40B4-BE49-F238E27FC236}">
                <a16:creationId xmlns:a16="http://schemas.microsoft.com/office/drawing/2014/main" id="{106C9B17-3839-4800-BE12-3335661E5678}"/>
              </a:ext>
            </a:extLst>
          </p:cNvPr>
          <p:cNvSpPr txBox="1"/>
          <p:nvPr/>
        </p:nvSpPr>
        <p:spPr>
          <a:xfrm>
            <a:off x="633137" y="1430905"/>
            <a:ext cx="6691744" cy="369332"/>
          </a:xfrm>
          <a:prstGeom prst="rect">
            <a:avLst/>
          </a:prstGeom>
          <a:noFill/>
        </p:spPr>
        <p:txBody>
          <a:bodyPr wrap="square">
            <a:spAutoFit/>
          </a:bodyPr>
          <a:lstStyle/>
          <a:p>
            <a:r>
              <a:rPr lang="de-DE" b="1" i="1" dirty="0" err="1"/>
              <a:t>many</a:t>
            </a:r>
            <a:r>
              <a:rPr lang="de-DE" b="1" i="1" dirty="0"/>
              <a:t> </a:t>
            </a:r>
            <a:r>
              <a:rPr lang="de-DE" b="1" i="1" dirty="0" err="1"/>
              <a:t>sidewalks</a:t>
            </a:r>
            <a:r>
              <a:rPr lang="de-DE" b="1" i="1" dirty="0"/>
              <a:t> </a:t>
            </a:r>
            <a:r>
              <a:rPr lang="de-DE" b="1" i="1" dirty="0" err="1"/>
              <a:t>are</a:t>
            </a:r>
            <a:r>
              <a:rPr lang="de-DE" b="1" i="1" dirty="0"/>
              <a:t> </a:t>
            </a:r>
            <a:r>
              <a:rPr lang="de-DE" b="1" i="1" dirty="0" err="1"/>
              <a:t>less</a:t>
            </a:r>
            <a:r>
              <a:rPr lang="de-DE" b="1" i="1" dirty="0"/>
              <a:t> </a:t>
            </a:r>
            <a:r>
              <a:rPr lang="de-DE" b="1" i="1" dirty="0" err="1"/>
              <a:t>than</a:t>
            </a:r>
            <a:r>
              <a:rPr lang="de-DE" b="1" i="1" dirty="0"/>
              <a:t> 2 </a:t>
            </a:r>
            <a:r>
              <a:rPr lang="de-DE" b="1" i="1" dirty="0" err="1"/>
              <a:t>metres</a:t>
            </a:r>
            <a:r>
              <a:rPr lang="de-DE" b="1" i="1" dirty="0"/>
              <a:t> </a:t>
            </a:r>
            <a:r>
              <a:rPr lang="de-DE" b="1" i="1" dirty="0" err="1"/>
              <a:t>wide</a:t>
            </a:r>
            <a:endParaRPr lang="de-DE" b="1" i="1" dirty="0"/>
          </a:p>
        </p:txBody>
      </p:sp>
      <p:sp>
        <p:nvSpPr>
          <p:cNvPr id="22" name="Textfeld 21">
            <a:extLst>
              <a:ext uri="{FF2B5EF4-FFF2-40B4-BE49-F238E27FC236}">
                <a16:creationId xmlns:a16="http://schemas.microsoft.com/office/drawing/2014/main" id="{2D9E9589-E707-48DE-B669-CAFF3E02A579}"/>
              </a:ext>
            </a:extLst>
          </p:cNvPr>
          <p:cNvSpPr txBox="1"/>
          <p:nvPr/>
        </p:nvSpPr>
        <p:spPr>
          <a:xfrm>
            <a:off x="5698642" y="804170"/>
            <a:ext cx="6691744" cy="646331"/>
          </a:xfrm>
          <a:prstGeom prst="rect">
            <a:avLst/>
          </a:prstGeom>
          <a:noFill/>
        </p:spPr>
        <p:txBody>
          <a:bodyPr wrap="square">
            <a:spAutoFit/>
          </a:bodyPr>
          <a:lstStyle/>
          <a:p>
            <a:r>
              <a:rPr lang="de-DE" b="1" i="1" dirty="0" err="1"/>
              <a:t>Districts</a:t>
            </a:r>
            <a:r>
              <a:rPr lang="de-DE" b="1" i="1" dirty="0"/>
              <a:t> </a:t>
            </a:r>
            <a:r>
              <a:rPr lang="de-DE" b="1" i="1" dirty="0" err="1"/>
              <a:t>with</a:t>
            </a:r>
            <a:r>
              <a:rPr lang="de-DE" b="1" i="1" dirty="0"/>
              <a:t> </a:t>
            </a:r>
            <a:r>
              <a:rPr lang="de-DE" b="1" i="1" dirty="0" err="1"/>
              <a:t>population</a:t>
            </a:r>
            <a:r>
              <a:rPr lang="de-DE" b="1" i="1" dirty="0"/>
              <a:t> </a:t>
            </a:r>
            <a:r>
              <a:rPr lang="de-DE" b="1" i="1" dirty="0" err="1"/>
              <a:t>densities</a:t>
            </a:r>
            <a:r>
              <a:rPr lang="de-DE" b="1" i="1" dirty="0"/>
              <a:t> of </a:t>
            </a:r>
            <a:r>
              <a:rPr lang="de-DE" b="1" i="1" dirty="0" err="1"/>
              <a:t>more</a:t>
            </a:r>
            <a:r>
              <a:rPr lang="de-DE" b="1" i="1" dirty="0"/>
              <a:t> </a:t>
            </a:r>
            <a:r>
              <a:rPr lang="de-DE" b="1" i="1" dirty="0" err="1"/>
              <a:t>than</a:t>
            </a:r>
            <a:r>
              <a:rPr lang="de-DE" b="1" i="1" dirty="0"/>
              <a:t> 20,000 per km²</a:t>
            </a:r>
          </a:p>
          <a:p>
            <a:r>
              <a:rPr lang="de-DE" b="1" i="1" dirty="0" err="1"/>
              <a:t>often</a:t>
            </a:r>
            <a:r>
              <a:rPr lang="de-DE" b="1" i="1" dirty="0"/>
              <a:t> </a:t>
            </a:r>
            <a:r>
              <a:rPr lang="de-DE" b="1" i="1" dirty="0" err="1"/>
              <a:t>have</a:t>
            </a:r>
            <a:r>
              <a:rPr lang="de-DE" b="1" i="1" dirty="0"/>
              <a:t> </a:t>
            </a:r>
            <a:r>
              <a:rPr lang="de-DE" b="1" i="1" dirty="0" err="1"/>
              <a:t>the</a:t>
            </a:r>
            <a:r>
              <a:rPr lang="de-DE" b="1" i="1" dirty="0"/>
              <a:t> least </a:t>
            </a:r>
            <a:r>
              <a:rPr lang="de-DE" b="1" i="1" dirty="0" err="1"/>
              <a:t>space</a:t>
            </a:r>
            <a:r>
              <a:rPr lang="de-DE" b="1" i="1" dirty="0"/>
              <a:t> </a:t>
            </a:r>
            <a:r>
              <a:rPr lang="de-DE" b="1" i="1" dirty="0" err="1"/>
              <a:t>for</a:t>
            </a:r>
            <a:r>
              <a:rPr lang="de-DE" b="1" i="1" dirty="0"/>
              <a:t> </a:t>
            </a:r>
            <a:r>
              <a:rPr lang="de-DE" b="1" i="1" dirty="0" err="1"/>
              <a:t>walking</a:t>
            </a:r>
            <a:r>
              <a:rPr lang="de-DE" b="1" i="1" dirty="0"/>
              <a:t>.</a:t>
            </a:r>
          </a:p>
        </p:txBody>
      </p:sp>
      <p:sp>
        <p:nvSpPr>
          <p:cNvPr id="23" name="Textfeld 22">
            <a:extLst>
              <a:ext uri="{FF2B5EF4-FFF2-40B4-BE49-F238E27FC236}">
                <a16:creationId xmlns:a16="http://schemas.microsoft.com/office/drawing/2014/main" id="{A7AC2358-766F-4DB5-A3C7-477F45363CC1}"/>
              </a:ext>
            </a:extLst>
          </p:cNvPr>
          <p:cNvSpPr txBox="1"/>
          <p:nvPr/>
        </p:nvSpPr>
        <p:spPr>
          <a:xfrm>
            <a:off x="524129" y="2299109"/>
            <a:ext cx="6691744" cy="369332"/>
          </a:xfrm>
          <a:prstGeom prst="rect">
            <a:avLst/>
          </a:prstGeom>
          <a:noFill/>
        </p:spPr>
        <p:txBody>
          <a:bodyPr wrap="square">
            <a:spAutoFit/>
          </a:bodyPr>
          <a:lstStyle/>
          <a:p>
            <a:r>
              <a:rPr lang="de-DE" b="1" i="1" dirty="0" err="1"/>
              <a:t>existing</a:t>
            </a:r>
            <a:r>
              <a:rPr lang="de-DE" b="1" i="1" dirty="0"/>
              <a:t> </a:t>
            </a:r>
            <a:r>
              <a:rPr lang="de-DE" b="1" i="1" dirty="0" err="1"/>
              <a:t>pedestrian</a:t>
            </a:r>
            <a:r>
              <a:rPr lang="de-DE" b="1" i="1" dirty="0"/>
              <a:t> </a:t>
            </a:r>
            <a:r>
              <a:rPr lang="de-DE" b="1" i="1" dirty="0" err="1"/>
              <a:t>infrastructure</a:t>
            </a:r>
            <a:r>
              <a:rPr lang="de-DE" b="1" i="1" dirty="0"/>
              <a:t> </a:t>
            </a:r>
            <a:r>
              <a:rPr lang="de-DE" b="1" i="1" dirty="0" err="1"/>
              <a:t>is</a:t>
            </a:r>
            <a:r>
              <a:rPr lang="de-DE" b="1" i="1" dirty="0"/>
              <a:t> „</a:t>
            </a:r>
            <a:r>
              <a:rPr lang="de-DE" b="1" i="1" dirty="0" err="1"/>
              <a:t>being</a:t>
            </a:r>
            <a:r>
              <a:rPr lang="de-DE" b="1" i="1" dirty="0"/>
              <a:t> </a:t>
            </a:r>
            <a:r>
              <a:rPr lang="de-DE" b="1" i="1" dirty="0" err="1"/>
              <a:t>used</a:t>
            </a:r>
            <a:r>
              <a:rPr lang="de-DE" b="1" i="1" dirty="0"/>
              <a:t> by </a:t>
            </a:r>
            <a:r>
              <a:rPr lang="de-DE" b="1" i="1" dirty="0" err="1"/>
              <a:t>other</a:t>
            </a:r>
            <a:r>
              <a:rPr lang="de-DE" b="1" i="1" dirty="0"/>
              <a:t> </a:t>
            </a:r>
            <a:r>
              <a:rPr lang="de-DE" b="1" i="1" dirty="0" err="1"/>
              <a:t>objects</a:t>
            </a:r>
            <a:r>
              <a:rPr lang="de-DE" b="1" i="1" dirty="0"/>
              <a:t>“</a:t>
            </a:r>
          </a:p>
        </p:txBody>
      </p:sp>
      <p:sp>
        <p:nvSpPr>
          <p:cNvPr id="25" name="Textfeld 24">
            <a:extLst>
              <a:ext uri="{FF2B5EF4-FFF2-40B4-BE49-F238E27FC236}">
                <a16:creationId xmlns:a16="http://schemas.microsoft.com/office/drawing/2014/main" id="{31080B35-0BAF-472B-A403-2FE375C5A6DE}"/>
              </a:ext>
            </a:extLst>
          </p:cNvPr>
          <p:cNvSpPr txBox="1"/>
          <p:nvPr/>
        </p:nvSpPr>
        <p:spPr>
          <a:xfrm>
            <a:off x="8098825" y="2573054"/>
            <a:ext cx="6691744" cy="369332"/>
          </a:xfrm>
          <a:prstGeom prst="rect">
            <a:avLst/>
          </a:prstGeom>
          <a:noFill/>
        </p:spPr>
        <p:txBody>
          <a:bodyPr wrap="square">
            <a:spAutoFit/>
          </a:bodyPr>
          <a:lstStyle/>
          <a:p>
            <a:r>
              <a:rPr lang="de-DE" b="1" i="1" dirty="0" err="1"/>
              <a:t>Pedestrian</a:t>
            </a:r>
            <a:r>
              <a:rPr lang="de-DE" b="1" i="1" dirty="0"/>
              <a:t> </a:t>
            </a:r>
            <a:r>
              <a:rPr lang="de-DE" b="1" i="1" dirty="0" err="1"/>
              <a:t>safety</a:t>
            </a:r>
            <a:endParaRPr lang="de-DE" b="1" i="1" dirty="0"/>
          </a:p>
        </p:txBody>
      </p:sp>
      <p:sp>
        <p:nvSpPr>
          <p:cNvPr id="27" name="Textfeld 26">
            <a:extLst>
              <a:ext uri="{FF2B5EF4-FFF2-40B4-BE49-F238E27FC236}">
                <a16:creationId xmlns:a16="http://schemas.microsoft.com/office/drawing/2014/main" id="{65D39D8A-E0AB-4EA7-942D-5FC509603A40}"/>
              </a:ext>
            </a:extLst>
          </p:cNvPr>
          <p:cNvSpPr txBox="1"/>
          <p:nvPr/>
        </p:nvSpPr>
        <p:spPr>
          <a:xfrm>
            <a:off x="1080979" y="2937076"/>
            <a:ext cx="7208322" cy="369332"/>
          </a:xfrm>
          <a:prstGeom prst="rect">
            <a:avLst/>
          </a:prstGeom>
          <a:noFill/>
        </p:spPr>
        <p:txBody>
          <a:bodyPr wrap="square">
            <a:spAutoFit/>
          </a:bodyPr>
          <a:lstStyle/>
          <a:p>
            <a:r>
              <a:rPr lang="de-DE" b="1" i="1" dirty="0" err="1"/>
              <a:t>barrier-free</a:t>
            </a:r>
            <a:r>
              <a:rPr lang="de-DE" b="1" i="1" dirty="0"/>
              <a:t> </a:t>
            </a:r>
            <a:r>
              <a:rPr lang="de-DE" b="1" i="1" dirty="0" err="1"/>
              <a:t>access</a:t>
            </a:r>
            <a:endParaRPr lang="de-DE" b="1" i="1" dirty="0"/>
          </a:p>
        </p:txBody>
      </p:sp>
      <p:sp>
        <p:nvSpPr>
          <p:cNvPr id="29" name="Textfeld 28">
            <a:extLst>
              <a:ext uri="{FF2B5EF4-FFF2-40B4-BE49-F238E27FC236}">
                <a16:creationId xmlns:a16="http://schemas.microsoft.com/office/drawing/2014/main" id="{6061720D-4073-46FE-B804-934C893F414F}"/>
              </a:ext>
            </a:extLst>
          </p:cNvPr>
          <p:cNvSpPr txBox="1"/>
          <p:nvPr/>
        </p:nvSpPr>
        <p:spPr>
          <a:xfrm>
            <a:off x="4122393" y="3116432"/>
            <a:ext cx="6988628" cy="369332"/>
          </a:xfrm>
          <a:prstGeom prst="rect">
            <a:avLst/>
          </a:prstGeom>
          <a:noFill/>
        </p:spPr>
        <p:txBody>
          <a:bodyPr wrap="square">
            <a:spAutoFit/>
          </a:bodyPr>
          <a:lstStyle/>
          <a:p>
            <a:r>
              <a:rPr lang="de-DE" b="1" i="1" dirty="0"/>
              <a:t>Heat </a:t>
            </a:r>
            <a:r>
              <a:rPr lang="de-DE" b="1" i="1" dirty="0" err="1"/>
              <a:t>island</a:t>
            </a:r>
            <a:r>
              <a:rPr lang="de-DE" b="1" i="1" dirty="0"/>
              <a:t> </a:t>
            </a:r>
            <a:r>
              <a:rPr lang="de-DE" b="1" i="1" dirty="0" err="1"/>
              <a:t>effects</a:t>
            </a:r>
            <a:r>
              <a:rPr lang="de-DE" b="1" i="1" dirty="0"/>
              <a:t> due </a:t>
            </a:r>
            <a:r>
              <a:rPr lang="de-DE" b="1" i="1" dirty="0" err="1"/>
              <a:t>to</a:t>
            </a:r>
            <a:r>
              <a:rPr lang="de-DE" b="1" i="1" dirty="0"/>
              <a:t> a lack of </a:t>
            </a:r>
            <a:r>
              <a:rPr lang="de-DE" b="1" i="1" dirty="0" err="1"/>
              <a:t>green</a:t>
            </a:r>
            <a:r>
              <a:rPr lang="de-DE" b="1" i="1" dirty="0"/>
              <a:t> </a:t>
            </a:r>
            <a:r>
              <a:rPr lang="de-DE" b="1" i="1" dirty="0" err="1"/>
              <a:t>spaces</a:t>
            </a:r>
            <a:endParaRPr lang="de-DE" b="1" i="1"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9227818F-7832-47D0-827D-0460AEF7E08F}"/>
              </a:ext>
            </a:extLst>
          </p:cNvPr>
          <p:cNvSpPr>
            <a:spLocks noGrp="1"/>
          </p:cNvSpPr>
          <p:nvPr>
            <p:ph type="ctrTitle"/>
          </p:nvPr>
        </p:nvSpPr>
        <p:spPr>
          <a:xfrm>
            <a:off x="347901" y="2214563"/>
            <a:ext cx="10333954" cy="1316037"/>
          </a:xfrm>
        </p:spPr>
        <p:txBody>
          <a:bodyPr/>
          <a:lstStyle/>
          <a:p>
            <a:r>
              <a:rPr lang="en-GB" sz="4400" dirty="0"/>
              <a:t>Vienna’s Responses</a:t>
            </a:r>
            <a:endParaRPr lang="de-DE" sz="4400" dirty="0">
              <a:latin typeface="Wiener Melange" panose="020B0502020209020204" pitchFamily="34" charset="0"/>
            </a:endParaRPr>
          </a:p>
        </p:txBody>
      </p:sp>
    </p:spTree>
    <p:extLst>
      <p:ext uri="{BB962C8B-B14F-4D97-AF65-F5344CB8AC3E}">
        <p14:creationId xmlns:p14="http://schemas.microsoft.com/office/powerpoint/2010/main" val="2445603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917C199-FEF7-433B-B740-081134779B05}"/>
              </a:ext>
            </a:extLst>
          </p:cNvPr>
          <p:cNvSpPr>
            <a:spLocks noGrp="1"/>
          </p:cNvSpPr>
          <p:nvPr>
            <p:ph type="title"/>
          </p:nvPr>
        </p:nvSpPr>
        <p:spPr/>
        <p:txBody>
          <a:bodyPr/>
          <a:lstStyle/>
          <a:p>
            <a:r>
              <a:rPr lang="de-DE" dirty="0">
                <a:solidFill>
                  <a:schemeClr val="tx1"/>
                </a:solidFill>
              </a:rPr>
              <a:t>Strategic Frameworks</a:t>
            </a:r>
          </a:p>
        </p:txBody>
      </p:sp>
      <p:sp>
        <p:nvSpPr>
          <p:cNvPr id="7" name="Textplatzhalter 2">
            <a:extLst>
              <a:ext uri="{FF2B5EF4-FFF2-40B4-BE49-F238E27FC236}">
                <a16:creationId xmlns:a16="http://schemas.microsoft.com/office/drawing/2014/main" id="{6FF91CEE-CCA1-44D1-841A-D772E91DAAED}"/>
              </a:ext>
            </a:extLst>
          </p:cNvPr>
          <p:cNvSpPr txBox="1">
            <a:spLocks/>
          </p:cNvSpPr>
          <p:nvPr/>
        </p:nvSpPr>
        <p:spPr>
          <a:xfrm>
            <a:off x="845854" y="848366"/>
            <a:ext cx="2677088" cy="817708"/>
          </a:xfrm>
          <a:prstGeom prst="rect">
            <a:avLst/>
          </a:prstGeom>
        </p:spPr>
        <p:txBody>
          <a:bodyPr vert="horz" lIns="0" tIns="0" rIns="0" bIns="0" rtlCol="0" anchor="t">
            <a:noAutofit/>
          </a:bodyPr>
          <a:lstStyle>
            <a:lvl1pPr marL="0" indent="0" algn="l" defTabSz="685800" rtl="0" eaLnBrk="1" latinLnBrk="0" hangingPunct="1">
              <a:lnSpc>
                <a:spcPct val="100000"/>
              </a:lnSpc>
              <a:spcBef>
                <a:spcPts val="1200"/>
              </a:spcBef>
              <a:buFontTx/>
              <a:buNone/>
              <a:defRPr sz="1400" kern="1200">
                <a:solidFill>
                  <a:schemeClr val="tx1"/>
                </a:solidFill>
                <a:latin typeface="+mn-lt"/>
                <a:ea typeface="+mn-ea"/>
                <a:cs typeface="+mn-cs"/>
              </a:defRPr>
            </a:lvl1pPr>
            <a:lvl2pPr marL="171450" indent="-171450" algn="l" defTabSz="685800" rtl="0" eaLnBrk="1" latinLnBrk="0" hangingPunct="1">
              <a:lnSpc>
                <a:spcPct val="100000"/>
              </a:lnSpc>
              <a:spcBef>
                <a:spcPts val="1200"/>
              </a:spcBef>
              <a:buFont typeface="Arial" panose="020B0604020202020204" pitchFamily="34" charset="0"/>
              <a:buChar char="•"/>
              <a:defRPr sz="1400" kern="1200">
                <a:solidFill>
                  <a:schemeClr val="tx1"/>
                </a:solidFill>
                <a:latin typeface="+mn-lt"/>
                <a:ea typeface="+mn-ea"/>
                <a:cs typeface="+mn-cs"/>
              </a:defRPr>
            </a:lvl2pPr>
            <a:lvl3pPr marL="358775" indent="-171450" algn="l" defTabSz="685800" rtl="0" eaLnBrk="1" latinLnBrk="0" hangingPunct="1">
              <a:lnSpc>
                <a:spcPct val="100000"/>
              </a:lnSpc>
              <a:spcBef>
                <a:spcPts val="1200"/>
              </a:spcBef>
              <a:buFont typeface="Symbol" panose="05050102010706020507" pitchFamily="18" charset="2"/>
              <a:buChar char="-"/>
              <a:defRPr sz="1400" kern="1200">
                <a:solidFill>
                  <a:schemeClr val="tx1"/>
                </a:solidFill>
                <a:latin typeface="+mn-lt"/>
                <a:ea typeface="+mn-ea"/>
                <a:cs typeface="+mn-cs"/>
              </a:defRPr>
            </a:lvl3pPr>
            <a:lvl4pPr marL="538163" indent="-171450" algn="l" defTabSz="685800" rtl="0" eaLnBrk="1" latinLnBrk="0" hangingPunct="1">
              <a:lnSpc>
                <a:spcPct val="100000"/>
              </a:lnSpc>
              <a:spcBef>
                <a:spcPts val="1200"/>
              </a:spcBef>
              <a:buFont typeface="Arial" panose="020B0604020202020204" pitchFamily="34" charset="0"/>
              <a:buChar char="•"/>
              <a:defRPr sz="1400" kern="1200">
                <a:solidFill>
                  <a:schemeClr val="tx1"/>
                </a:solidFill>
                <a:latin typeface="+mn-lt"/>
                <a:ea typeface="+mn-ea"/>
                <a:cs typeface="+mn-cs"/>
              </a:defRPr>
            </a:lvl4pPr>
            <a:lvl5pPr marL="717550" indent="-171450" algn="l" defTabSz="685800" rtl="0" eaLnBrk="1" latinLnBrk="0" hangingPunct="1">
              <a:lnSpc>
                <a:spcPct val="100000"/>
              </a:lnSpc>
              <a:spcBef>
                <a:spcPts val="1200"/>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defTabSz="910742">
              <a:spcBef>
                <a:spcPts val="1594"/>
              </a:spcBef>
              <a:defRPr/>
            </a:pPr>
            <a:r>
              <a:rPr lang="en-GB" sz="1859" dirty="0">
                <a:solidFill>
                  <a:srgbClr val="292929"/>
                </a:solidFill>
                <a:latin typeface="Calibri" panose="020F0502020204030204" pitchFamily="34" charset="0"/>
                <a:cs typeface="Calibri" panose="020F0502020204030204" pitchFamily="34" charset="0"/>
              </a:rPr>
              <a:t>Smart Climate City</a:t>
            </a:r>
            <a:br>
              <a:rPr lang="en-GB" sz="1859" dirty="0">
                <a:solidFill>
                  <a:srgbClr val="292929"/>
                </a:solidFill>
                <a:latin typeface="Calibri" panose="020F0502020204030204" pitchFamily="34" charset="0"/>
                <a:cs typeface="Calibri" panose="020F0502020204030204" pitchFamily="34" charset="0"/>
              </a:rPr>
            </a:br>
            <a:r>
              <a:rPr lang="en-GB" sz="1859" dirty="0">
                <a:solidFill>
                  <a:srgbClr val="292929"/>
                </a:solidFill>
                <a:latin typeface="Calibri" panose="020F0502020204030204" pitchFamily="34" charset="0"/>
                <a:cs typeface="Calibri" panose="020F0502020204030204" pitchFamily="34" charset="0"/>
              </a:rPr>
              <a:t>Framework Strategy</a:t>
            </a:r>
          </a:p>
        </p:txBody>
      </p:sp>
      <p:pic>
        <p:nvPicPr>
          <p:cNvPr id="8" name="Picture 4">
            <a:extLst>
              <a:ext uri="{FF2B5EF4-FFF2-40B4-BE49-F238E27FC236}">
                <a16:creationId xmlns:a16="http://schemas.microsoft.com/office/drawing/2014/main" id="{2944B0A5-D026-40D2-BEA4-517BCC4E4D0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979278" y="1908647"/>
            <a:ext cx="2920210" cy="3928938"/>
          </a:xfrm>
          <a:prstGeom prst="rect">
            <a:avLst/>
          </a:prstGeom>
          <a:noFill/>
          <a:ln>
            <a:noFill/>
          </a:ln>
          <a:effectLst>
            <a:outerShdw blurRad="203200" dist="2667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3">
            <a:extLst>
              <a:ext uri="{FF2B5EF4-FFF2-40B4-BE49-F238E27FC236}">
                <a16:creationId xmlns:a16="http://schemas.microsoft.com/office/drawing/2014/main" id="{2694E85E-75E0-4FFC-B5DE-D2128C8B03D2}"/>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963613" y="2813280"/>
            <a:ext cx="2471225" cy="3141600"/>
          </a:xfrm>
          <a:prstGeom prst="rect">
            <a:avLst/>
          </a:prstGeom>
          <a:noFill/>
          <a:ln>
            <a:noFill/>
          </a:ln>
          <a:effectLst>
            <a:outerShdw blurRad="203200" dist="2667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platzhalter 2">
            <a:extLst>
              <a:ext uri="{FF2B5EF4-FFF2-40B4-BE49-F238E27FC236}">
                <a16:creationId xmlns:a16="http://schemas.microsoft.com/office/drawing/2014/main" id="{9820079F-9D1E-4727-BA09-D5E831122694}"/>
              </a:ext>
            </a:extLst>
          </p:cNvPr>
          <p:cNvSpPr txBox="1">
            <a:spLocks/>
          </p:cNvSpPr>
          <p:nvPr/>
        </p:nvSpPr>
        <p:spPr>
          <a:xfrm>
            <a:off x="7988459" y="793241"/>
            <a:ext cx="2789438" cy="817708"/>
          </a:xfrm>
          <a:prstGeom prst="rect">
            <a:avLst/>
          </a:prstGeom>
        </p:spPr>
        <p:txBody>
          <a:bodyPr vert="horz" lIns="0" tIns="60718" rIns="121435" bIns="60718" rtlCol="0" anchor="t">
            <a:noAutofit/>
          </a:bodyPr>
          <a:lstStyle>
            <a:lvl1pPr marL="0" indent="0" algn="l" defTabSz="457200" rtl="0" eaLnBrk="1" latinLnBrk="0" hangingPunct="1">
              <a:lnSpc>
                <a:spcPct val="100000"/>
              </a:lnSpc>
              <a:spcBef>
                <a:spcPts val="0"/>
              </a:spcBef>
              <a:buFont typeface="Arial"/>
              <a:buNone/>
              <a:defRPr lang="de-AT" sz="2000" kern="1200" cap="all" dirty="0" smtClean="0">
                <a:solidFill>
                  <a:schemeClr val="tx1"/>
                </a:solidFill>
                <a:latin typeface="DIN-Regular"/>
                <a:ea typeface="+mn-ea"/>
                <a:cs typeface="DIN-Regular"/>
              </a:defRPr>
            </a:lvl1pPr>
            <a:lvl2pPr marL="457200" indent="0" algn="l" defTabSz="457200" rtl="0" eaLnBrk="1" latinLnBrk="0" hangingPunct="1">
              <a:spcBef>
                <a:spcPct val="20000"/>
              </a:spcBef>
              <a:buFont typeface="Arial"/>
              <a:buNone/>
              <a:defRPr sz="2000" b="1" kern="1200">
                <a:solidFill>
                  <a:schemeClr val="tx1"/>
                </a:solidFill>
                <a:latin typeface="DIN-Bold"/>
                <a:ea typeface="+mn-ea"/>
                <a:cs typeface="DIN-Bold"/>
              </a:defRPr>
            </a:lvl2pPr>
            <a:lvl3pPr marL="914400" indent="0" algn="l" defTabSz="457200" rtl="0" eaLnBrk="1" latinLnBrk="0" hangingPunct="1">
              <a:spcBef>
                <a:spcPct val="20000"/>
              </a:spcBef>
              <a:buFont typeface="Arial"/>
              <a:buNone/>
              <a:defRPr sz="1800" b="1" kern="1200">
                <a:solidFill>
                  <a:schemeClr val="tx1"/>
                </a:solidFill>
                <a:latin typeface="DIN-Bold"/>
                <a:ea typeface="+mn-ea"/>
                <a:cs typeface="DIN-Bold"/>
              </a:defRPr>
            </a:lvl3pPr>
            <a:lvl4pPr marL="1371600" indent="0" algn="l" defTabSz="457200" rtl="0" eaLnBrk="1" latinLnBrk="0" hangingPunct="1">
              <a:spcBef>
                <a:spcPct val="20000"/>
              </a:spcBef>
              <a:buFont typeface="Arial"/>
              <a:buNone/>
              <a:defRPr sz="1600" b="1" kern="1200">
                <a:solidFill>
                  <a:schemeClr val="tx1"/>
                </a:solidFill>
                <a:latin typeface="DIN-Bold"/>
                <a:ea typeface="+mn-ea"/>
                <a:cs typeface="DIN-Bold"/>
              </a:defRPr>
            </a:lvl4pPr>
            <a:lvl5pPr marL="1828800" indent="0" algn="l" defTabSz="457200" rtl="0" eaLnBrk="1" latinLnBrk="0" hangingPunct="1">
              <a:spcBef>
                <a:spcPct val="20000"/>
              </a:spcBef>
              <a:buFont typeface="Arial"/>
              <a:buNone/>
              <a:defRPr sz="1600" b="1" kern="1200">
                <a:solidFill>
                  <a:schemeClr val="tx1"/>
                </a:solidFill>
                <a:latin typeface="DIN-Bold"/>
                <a:ea typeface="+mn-ea"/>
                <a:cs typeface="DIN-Bold"/>
              </a:defRPr>
            </a:lvl5pPr>
            <a:lvl6pPr marL="2286000" indent="0" algn="l" defTabSz="457200" rtl="0" eaLnBrk="1" latinLnBrk="0" hangingPunct="1">
              <a:spcBef>
                <a:spcPct val="20000"/>
              </a:spcBef>
              <a:buFont typeface="Arial"/>
              <a:buNone/>
              <a:defRPr sz="1600" b="1"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1600" b="1"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1600" b="1"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1600" b="1" kern="1200">
                <a:solidFill>
                  <a:schemeClr val="tx1"/>
                </a:solidFill>
                <a:latin typeface="+mn-lt"/>
                <a:ea typeface="+mn-ea"/>
                <a:cs typeface="+mn-cs"/>
              </a:defRPr>
            </a:lvl9pPr>
          </a:lstStyle>
          <a:p>
            <a:pPr defTabSz="607162">
              <a:defRPr/>
            </a:pPr>
            <a:r>
              <a:rPr lang="de-AT" sz="1859" dirty="0">
                <a:solidFill>
                  <a:srgbClr val="292929"/>
                </a:solidFill>
                <a:latin typeface="Calibri" panose="020F0502020204030204" pitchFamily="34" charset="0"/>
                <a:cs typeface="Calibri" panose="020F0502020204030204" pitchFamily="34" charset="0"/>
              </a:rPr>
              <a:t>STEP 2025 </a:t>
            </a:r>
            <a:br>
              <a:rPr lang="de-AT" sz="1859" dirty="0">
                <a:solidFill>
                  <a:srgbClr val="292929"/>
                </a:solidFill>
                <a:latin typeface="Calibri" panose="020F0502020204030204" pitchFamily="34" charset="0"/>
                <a:cs typeface="Calibri" panose="020F0502020204030204" pitchFamily="34" charset="0"/>
              </a:rPr>
            </a:br>
            <a:r>
              <a:rPr lang="de-AT" sz="1859" dirty="0">
                <a:solidFill>
                  <a:srgbClr val="292929"/>
                </a:solidFill>
                <a:latin typeface="Calibri" panose="020F0502020204030204" pitchFamily="34" charset="0"/>
                <a:cs typeface="Calibri" panose="020F0502020204030204" pitchFamily="34" charset="0"/>
              </a:rPr>
              <a:t>U</a:t>
            </a:r>
            <a:r>
              <a:rPr lang="de-AT" sz="1859" cap="none" dirty="0">
                <a:solidFill>
                  <a:srgbClr val="292929"/>
                </a:solidFill>
                <a:latin typeface="Calibri" panose="020F0502020204030204" pitchFamily="34" charset="0"/>
                <a:cs typeface="Calibri" panose="020F0502020204030204" pitchFamily="34" charset="0"/>
              </a:rPr>
              <a:t>rban Development Plan</a:t>
            </a:r>
          </a:p>
          <a:p>
            <a:pPr defTabSz="607162">
              <a:defRPr/>
            </a:pPr>
            <a:r>
              <a:rPr lang="de-AT" sz="1859" cap="none" dirty="0">
                <a:solidFill>
                  <a:srgbClr val="292929"/>
                </a:solidFill>
                <a:latin typeface="Calibri" panose="020F0502020204030204" pitchFamily="34" charset="0"/>
                <a:cs typeface="Calibri" panose="020F0502020204030204" pitchFamily="34" charset="0"/>
              </a:rPr>
              <a:t>and Urban Mobility Plan</a:t>
            </a:r>
            <a:endParaRPr lang="de-AT" sz="1859" dirty="0">
              <a:solidFill>
                <a:srgbClr val="292929"/>
              </a:solidFill>
              <a:latin typeface="Calibri" panose="020F0502020204030204" pitchFamily="34" charset="0"/>
              <a:cs typeface="Calibri" panose="020F0502020204030204" pitchFamily="34" charset="0"/>
            </a:endParaRPr>
          </a:p>
        </p:txBody>
      </p:sp>
      <p:sp>
        <p:nvSpPr>
          <p:cNvPr id="13" name="Textplatzhalter 2">
            <a:extLst>
              <a:ext uri="{FF2B5EF4-FFF2-40B4-BE49-F238E27FC236}">
                <a16:creationId xmlns:a16="http://schemas.microsoft.com/office/drawing/2014/main" id="{133E884B-CACF-432F-8962-769709A94E71}"/>
              </a:ext>
            </a:extLst>
          </p:cNvPr>
          <p:cNvSpPr txBox="1">
            <a:spLocks/>
          </p:cNvSpPr>
          <p:nvPr/>
        </p:nvSpPr>
        <p:spPr>
          <a:xfrm>
            <a:off x="4325796" y="790750"/>
            <a:ext cx="2403839" cy="817708"/>
          </a:xfrm>
          <a:prstGeom prst="rect">
            <a:avLst/>
          </a:prstGeom>
        </p:spPr>
        <p:txBody>
          <a:bodyPr vert="horz" lIns="0" tIns="60718" rIns="121435" bIns="60718" rtlCol="0" anchor="t">
            <a:noAutofit/>
          </a:bodyPr>
          <a:lstStyle>
            <a:lvl1pPr marL="0" indent="0" algn="l" defTabSz="457200" rtl="0" eaLnBrk="1" latinLnBrk="0" hangingPunct="1">
              <a:lnSpc>
                <a:spcPct val="100000"/>
              </a:lnSpc>
              <a:spcBef>
                <a:spcPts val="0"/>
              </a:spcBef>
              <a:buFont typeface="Arial"/>
              <a:buNone/>
              <a:defRPr lang="de-AT" sz="2000" kern="1200" cap="all" dirty="0" smtClean="0">
                <a:solidFill>
                  <a:schemeClr val="tx1"/>
                </a:solidFill>
                <a:latin typeface="DIN-Regular"/>
                <a:ea typeface="+mn-ea"/>
                <a:cs typeface="DIN-Regular"/>
              </a:defRPr>
            </a:lvl1pPr>
            <a:lvl2pPr marL="457200" indent="0" algn="l" defTabSz="457200" rtl="0" eaLnBrk="1" latinLnBrk="0" hangingPunct="1">
              <a:spcBef>
                <a:spcPct val="20000"/>
              </a:spcBef>
              <a:buFont typeface="Arial"/>
              <a:buNone/>
              <a:defRPr sz="2000" b="1" kern="1200">
                <a:solidFill>
                  <a:schemeClr val="tx1"/>
                </a:solidFill>
                <a:latin typeface="DIN-Bold"/>
                <a:ea typeface="+mn-ea"/>
                <a:cs typeface="DIN-Bold"/>
              </a:defRPr>
            </a:lvl2pPr>
            <a:lvl3pPr marL="914400" indent="0" algn="l" defTabSz="457200" rtl="0" eaLnBrk="1" latinLnBrk="0" hangingPunct="1">
              <a:spcBef>
                <a:spcPct val="20000"/>
              </a:spcBef>
              <a:buFont typeface="Arial"/>
              <a:buNone/>
              <a:defRPr sz="1800" b="1" kern="1200">
                <a:solidFill>
                  <a:schemeClr val="tx1"/>
                </a:solidFill>
                <a:latin typeface="DIN-Bold"/>
                <a:ea typeface="+mn-ea"/>
                <a:cs typeface="DIN-Bold"/>
              </a:defRPr>
            </a:lvl3pPr>
            <a:lvl4pPr marL="1371600" indent="0" algn="l" defTabSz="457200" rtl="0" eaLnBrk="1" latinLnBrk="0" hangingPunct="1">
              <a:spcBef>
                <a:spcPct val="20000"/>
              </a:spcBef>
              <a:buFont typeface="Arial"/>
              <a:buNone/>
              <a:defRPr sz="1600" b="1" kern="1200">
                <a:solidFill>
                  <a:schemeClr val="tx1"/>
                </a:solidFill>
                <a:latin typeface="DIN-Bold"/>
                <a:ea typeface="+mn-ea"/>
                <a:cs typeface="DIN-Bold"/>
              </a:defRPr>
            </a:lvl4pPr>
            <a:lvl5pPr marL="1828800" indent="0" algn="l" defTabSz="457200" rtl="0" eaLnBrk="1" latinLnBrk="0" hangingPunct="1">
              <a:spcBef>
                <a:spcPct val="20000"/>
              </a:spcBef>
              <a:buFont typeface="Arial"/>
              <a:buNone/>
              <a:defRPr sz="1600" b="1" kern="1200">
                <a:solidFill>
                  <a:schemeClr val="tx1"/>
                </a:solidFill>
                <a:latin typeface="DIN-Bold"/>
                <a:ea typeface="+mn-ea"/>
                <a:cs typeface="DIN-Bold"/>
              </a:defRPr>
            </a:lvl5pPr>
            <a:lvl6pPr marL="2286000" indent="0" algn="l" defTabSz="457200" rtl="0" eaLnBrk="1" latinLnBrk="0" hangingPunct="1">
              <a:spcBef>
                <a:spcPct val="20000"/>
              </a:spcBef>
              <a:buFont typeface="Arial"/>
              <a:buNone/>
              <a:defRPr sz="1600" b="1"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1600" b="1"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1600" b="1"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1600" b="1" kern="1200">
                <a:solidFill>
                  <a:schemeClr val="tx1"/>
                </a:solidFill>
                <a:latin typeface="+mn-lt"/>
                <a:ea typeface="+mn-ea"/>
                <a:cs typeface="+mn-cs"/>
              </a:defRPr>
            </a:lvl9pPr>
          </a:lstStyle>
          <a:p>
            <a:pPr algn="ctr" defTabSz="607162">
              <a:defRPr/>
            </a:pPr>
            <a:r>
              <a:rPr lang="de-AT" sz="1859" cap="none" dirty="0">
                <a:solidFill>
                  <a:srgbClr val="292929"/>
                </a:solidFill>
                <a:latin typeface="Calibri" panose="020F0502020204030204" pitchFamily="34" charset="0"/>
                <a:cs typeface="Calibri" panose="020F0502020204030204" pitchFamily="34" charset="0"/>
              </a:rPr>
              <a:t>Vienna Climate Guide</a:t>
            </a:r>
          </a:p>
        </p:txBody>
      </p:sp>
      <p:pic>
        <p:nvPicPr>
          <p:cNvPr id="10" name="Grafik 9">
            <a:extLst>
              <a:ext uri="{FF2B5EF4-FFF2-40B4-BE49-F238E27FC236}">
                <a16:creationId xmlns:a16="http://schemas.microsoft.com/office/drawing/2014/main" id="{3CCFA77C-95A0-40B3-86CB-6BDF66DE918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3842" y="1828777"/>
            <a:ext cx="2928995" cy="4126103"/>
          </a:xfrm>
          <a:prstGeom prst="rect">
            <a:avLst/>
          </a:prstGeom>
          <a:ln>
            <a:noFill/>
          </a:ln>
          <a:effectLst>
            <a:outerShdw blurRad="292100" dist="139700" dir="2700000" algn="tl" rotWithShape="0">
              <a:srgbClr val="333333">
                <a:alpha val="65000"/>
              </a:srgbClr>
            </a:outerShdw>
          </a:effectLst>
        </p:spPr>
      </p:pic>
      <p:pic>
        <p:nvPicPr>
          <p:cNvPr id="3" name="Grafik 2">
            <a:extLst>
              <a:ext uri="{FF2B5EF4-FFF2-40B4-BE49-F238E27FC236}">
                <a16:creationId xmlns:a16="http://schemas.microsoft.com/office/drawing/2014/main" id="{DD39DA15-2483-4C97-84CF-0DC818A27BF3}"/>
              </a:ext>
            </a:extLst>
          </p:cNvPr>
          <p:cNvPicPr>
            <a:picLocks noChangeAspect="1"/>
          </p:cNvPicPr>
          <p:nvPr/>
        </p:nvPicPr>
        <p:blipFill>
          <a:blip r:embed="rId6"/>
          <a:stretch>
            <a:fillRect/>
          </a:stretch>
        </p:blipFill>
        <p:spPr>
          <a:xfrm>
            <a:off x="4401694" y="1688328"/>
            <a:ext cx="2948727" cy="3141600"/>
          </a:xfrm>
          <a:prstGeom prst="rect">
            <a:avLst/>
          </a:prstGeom>
          <a:ln>
            <a:solidFill>
              <a:schemeClr val="bg2"/>
            </a:solidFill>
          </a:ln>
          <a:effectLst>
            <a:outerShdw blurRad="50800" dist="38100" dir="2700000" algn="tl" rotWithShape="0">
              <a:prstClr val="black">
                <a:alpha val="40000"/>
              </a:prstClr>
            </a:outerShdw>
          </a:effectLst>
        </p:spPr>
      </p:pic>
      <p:pic>
        <p:nvPicPr>
          <p:cNvPr id="15" name="Grafik 14">
            <a:extLst>
              <a:ext uri="{FF2B5EF4-FFF2-40B4-BE49-F238E27FC236}">
                <a16:creationId xmlns:a16="http://schemas.microsoft.com/office/drawing/2014/main" id="{9DE9901D-D14E-44D2-B47B-5D94C4BC8E05}"/>
              </a:ext>
            </a:extLst>
          </p:cNvPr>
          <p:cNvPicPr>
            <a:picLocks noChangeAspect="1"/>
          </p:cNvPicPr>
          <p:nvPr/>
        </p:nvPicPr>
        <p:blipFill>
          <a:blip r:embed="rId7"/>
          <a:stretch>
            <a:fillRect/>
          </a:stretch>
        </p:blipFill>
        <p:spPr>
          <a:xfrm>
            <a:off x="11206338" y="6219561"/>
            <a:ext cx="882743" cy="628716"/>
          </a:xfrm>
          <a:prstGeom prst="rect">
            <a:avLst/>
          </a:prstGeom>
        </p:spPr>
      </p:pic>
      <p:pic>
        <p:nvPicPr>
          <p:cNvPr id="16" name="Gráfico 7">
            <a:extLst>
              <a:ext uri="{FF2B5EF4-FFF2-40B4-BE49-F238E27FC236}">
                <a16:creationId xmlns:a16="http://schemas.microsoft.com/office/drawing/2014/main" id="{65F2211A-0A21-44A2-BA74-31D415C3BAE0}"/>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9959259" y="6341417"/>
            <a:ext cx="1198830" cy="403243"/>
          </a:xfrm>
          <a:prstGeom prst="rect">
            <a:avLst/>
          </a:prstGeom>
        </p:spPr>
      </p:pic>
    </p:spTree>
    <p:extLst>
      <p:ext uri="{BB962C8B-B14F-4D97-AF65-F5344CB8AC3E}">
        <p14:creationId xmlns:p14="http://schemas.microsoft.com/office/powerpoint/2010/main" val="3328897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TLSHAPE_T_813ab1945231465491901a0b99f67489_Shape">
            <a:extLst>
              <a:ext uri="{FF2B5EF4-FFF2-40B4-BE49-F238E27FC236}">
                <a16:creationId xmlns:a16="http://schemas.microsoft.com/office/drawing/2014/main" id="{B9F98E53-44C2-4466-ADB6-840353BAB924}"/>
              </a:ext>
            </a:extLst>
          </p:cNvPr>
          <p:cNvSpPr/>
          <p:nvPr>
            <p:custDataLst>
              <p:tags r:id="rId1"/>
            </p:custDataLst>
          </p:nvPr>
        </p:nvSpPr>
        <p:spPr>
          <a:xfrm>
            <a:off x="1324597" y="3083510"/>
            <a:ext cx="5418036" cy="518063"/>
          </a:xfrm>
          <a:prstGeom prst="homePlate">
            <a:avLst/>
          </a:prstGeom>
          <a:solidFill>
            <a:srgbClr val="E6C828">
              <a:alpha val="69804"/>
            </a:srgbClr>
          </a:solidFill>
          <a:ln/>
          <a:extLst>
            <a:ext uri="{53640926-AAD7-44D8-BBD7-CCE9431645EC}">
              <a14:shadowObscured xmlns:a14="http://schemas.microsoft.com/office/drawing/2010/main" val="1"/>
            </a:ext>
          </a:extLst>
        </p:spPr>
        <p:style>
          <a:lnRef idx="3">
            <a:schemeClr val="lt1"/>
          </a:lnRef>
          <a:fillRef idx="1">
            <a:schemeClr val="accent5"/>
          </a:fillRef>
          <a:effectRef idx="1">
            <a:schemeClr val="accent5"/>
          </a:effectRef>
          <a:fontRef idx="minor">
            <a:schemeClr val="lt1"/>
          </a:fontRef>
        </p:style>
        <p:txBody>
          <a:bodyPr lIns="121914" tIns="60957" rIns="121914" bIns="60957" rtlCol="0" anchor="ctr"/>
          <a:lstStyle/>
          <a:p>
            <a:pPr algn="ctr" defTabSz="1219140">
              <a:spcAft>
                <a:spcPts val="600"/>
              </a:spcAft>
              <a:defRPr/>
            </a:pPr>
            <a:endParaRPr lang="de-AT" sz="800" dirty="0">
              <a:solidFill>
                <a:srgbClr val="292929"/>
              </a:solidFill>
            </a:endParaRPr>
          </a:p>
        </p:txBody>
      </p:sp>
      <p:sp>
        <p:nvSpPr>
          <p:cNvPr id="2" name="Titel 1">
            <a:extLst>
              <a:ext uri="{FF2B5EF4-FFF2-40B4-BE49-F238E27FC236}">
                <a16:creationId xmlns:a16="http://schemas.microsoft.com/office/drawing/2014/main" id="{9D4E19B3-3C06-4D34-845C-535088B4C4B9}"/>
              </a:ext>
            </a:extLst>
          </p:cNvPr>
          <p:cNvSpPr>
            <a:spLocks noGrp="1"/>
          </p:cNvSpPr>
          <p:nvPr>
            <p:ph type="title"/>
          </p:nvPr>
        </p:nvSpPr>
        <p:spPr/>
        <p:txBody>
          <a:bodyPr/>
          <a:lstStyle/>
          <a:p>
            <a:r>
              <a:rPr lang="de-DE" dirty="0"/>
              <a:t>Mobility &amp; Transport</a:t>
            </a:r>
          </a:p>
        </p:txBody>
      </p:sp>
      <p:pic>
        <p:nvPicPr>
          <p:cNvPr id="5" name="Grafik 4">
            <a:extLst>
              <a:ext uri="{FF2B5EF4-FFF2-40B4-BE49-F238E27FC236}">
                <a16:creationId xmlns:a16="http://schemas.microsoft.com/office/drawing/2014/main" id="{11A5BBB0-EE5B-4352-AF93-374A0ECE5219}"/>
              </a:ext>
            </a:extLst>
          </p:cNvPr>
          <p:cNvPicPr>
            <a:picLocks noChangeAspect="1"/>
          </p:cNvPicPr>
          <p:nvPr/>
        </p:nvPicPr>
        <p:blipFill rotWithShape="1">
          <a:blip r:embed="rId4"/>
          <a:srcRect b="4861"/>
          <a:stretch/>
        </p:blipFill>
        <p:spPr>
          <a:xfrm>
            <a:off x="6949189" y="145143"/>
            <a:ext cx="4482232" cy="6524625"/>
          </a:xfrm>
          <a:prstGeom prst="rect">
            <a:avLst/>
          </a:prstGeom>
        </p:spPr>
      </p:pic>
      <p:sp>
        <p:nvSpPr>
          <p:cNvPr id="6" name="Textplatzhalter 8">
            <a:extLst>
              <a:ext uri="{FF2B5EF4-FFF2-40B4-BE49-F238E27FC236}">
                <a16:creationId xmlns:a16="http://schemas.microsoft.com/office/drawing/2014/main" id="{13574005-6454-45F8-AFDC-2C555B90A9C8}"/>
              </a:ext>
            </a:extLst>
          </p:cNvPr>
          <p:cNvSpPr>
            <a:spLocks noGrp="1"/>
          </p:cNvSpPr>
          <p:nvPr>
            <p:ph type="body" sz="quarter" idx="13"/>
          </p:nvPr>
        </p:nvSpPr>
        <p:spPr>
          <a:xfrm>
            <a:off x="334963" y="621857"/>
            <a:ext cx="11522075" cy="737386"/>
          </a:xfrm>
        </p:spPr>
        <p:txBody>
          <a:bodyPr>
            <a:normAutofit/>
          </a:bodyPr>
          <a:lstStyle/>
          <a:p>
            <a:r>
              <a:rPr lang="de-DE" sz="1700" dirty="0"/>
              <a:t>Smart Climate City </a:t>
            </a:r>
            <a:r>
              <a:rPr lang="de-DE" sz="1700" dirty="0" err="1"/>
              <a:t>Strategy</a:t>
            </a:r>
            <a:r>
              <a:rPr lang="de-DE" sz="1700" dirty="0"/>
              <a:t> Vienna</a:t>
            </a:r>
          </a:p>
        </p:txBody>
      </p:sp>
      <p:pic>
        <p:nvPicPr>
          <p:cNvPr id="9" name="Grafik 8">
            <a:extLst>
              <a:ext uri="{FF2B5EF4-FFF2-40B4-BE49-F238E27FC236}">
                <a16:creationId xmlns:a16="http://schemas.microsoft.com/office/drawing/2014/main" id="{FB6EA012-3866-4AD4-BC89-6C3852425004}"/>
              </a:ext>
            </a:extLst>
          </p:cNvPr>
          <p:cNvPicPr>
            <a:picLocks noChangeAspect="1"/>
          </p:cNvPicPr>
          <p:nvPr/>
        </p:nvPicPr>
        <p:blipFill>
          <a:blip r:embed="rId5"/>
          <a:stretch>
            <a:fillRect/>
          </a:stretch>
        </p:blipFill>
        <p:spPr>
          <a:xfrm>
            <a:off x="1256533" y="1618495"/>
            <a:ext cx="2577232" cy="362101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786263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a:t>Masterplan </a:t>
            </a:r>
            <a:r>
              <a:rPr lang="de-AT" dirty="0" err="1"/>
              <a:t>for</a:t>
            </a:r>
            <a:r>
              <a:rPr lang="de-AT" dirty="0"/>
              <a:t> Walking Vienna</a:t>
            </a:r>
          </a:p>
        </p:txBody>
      </p:sp>
      <p:sp>
        <p:nvSpPr>
          <p:cNvPr id="5" name="Textplatzhalter 4"/>
          <p:cNvSpPr>
            <a:spLocks noGrp="1"/>
          </p:cNvSpPr>
          <p:nvPr>
            <p:ph type="body" sz="quarter" idx="13"/>
          </p:nvPr>
        </p:nvSpPr>
        <p:spPr/>
        <p:txBody>
          <a:bodyPr>
            <a:normAutofit fontScale="92500" lnSpcReduction="10000"/>
          </a:bodyPr>
          <a:lstStyle/>
          <a:p>
            <a:r>
              <a:rPr lang="en-US" dirty="0"/>
              <a:t>an important planning tool at the district level</a:t>
            </a:r>
            <a:endParaRPr lang="de-AT" dirty="0"/>
          </a:p>
        </p:txBody>
      </p:sp>
      <p:sp>
        <p:nvSpPr>
          <p:cNvPr id="6" name="Textplatzhalter 5">
            <a:extLst>
              <a:ext uri="{FF2B5EF4-FFF2-40B4-BE49-F238E27FC236}">
                <a16:creationId xmlns:a16="http://schemas.microsoft.com/office/drawing/2014/main" id="{507BBFA3-DE3B-4F8C-9770-4D21F24FBE66}"/>
              </a:ext>
            </a:extLst>
          </p:cNvPr>
          <p:cNvSpPr>
            <a:spLocks noGrp="1"/>
          </p:cNvSpPr>
          <p:nvPr>
            <p:ph type="body" sz="quarter" idx="14"/>
          </p:nvPr>
        </p:nvSpPr>
        <p:spPr>
          <a:xfrm>
            <a:off x="13148107" y="1959002"/>
            <a:ext cx="6518766" cy="2730500"/>
          </a:xfrm>
        </p:spPr>
        <p:txBody>
          <a:bodyPr/>
          <a:lstStyle/>
          <a:p>
            <a:pPr marL="457200" indent="-457200">
              <a:buFont typeface="+mj-lt"/>
              <a:buAutoNum type="arabicPeriod"/>
            </a:pPr>
            <a:r>
              <a:rPr lang="de-DE" sz="2000" dirty="0"/>
              <a:t>Einleitung: Untersuchungsgebiet, Methode</a:t>
            </a:r>
          </a:p>
          <a:p>
            <a:pPr marL="457200" indent="-457200">
              <a:buFont typeface="+mj-lt"/>
              <a:buAutoNum type="arabicPeriod"/>
            </a:pPr>
            <a:r>
              <a:rPr lang="de-DE" sz="2000" dirty="0"/>
              <a:t>Zielsetzungen</a:t>
            </a:r>
          </a:p>
          <a:p>
            <a:pPr marL="457200" indent="-457200">
              <a:buFont typeface="+mj-lt"/>
              <a:buAutoNum type="arabicPeriod"/>
            </a:pPr>
            <a:r>
              <a:rPr lang="de-DE" sz="2000" dirty="0"/>
              <a:t>Steckbrief Bezirk: Flächen, Demographie, Verkehr</a:t>
            </a:r>
          </a:p>
          <a:p>
            <a:pPr marL="457200" indent="-457200">
              <a:buFont typeface="+mj-lt"/>
              <a:buAutoNum type="arabicPeriod"/>
            </a:pPr>
            <a:r>
              <a:rPr lang="de-DE" sz="2000" dirty="0"/>
              <a:t>Bestandsanalyse</a:t>
            </a:r>
          </a:p>
          <a:p>
            <a:pPr marL="457200" indent="-457200">
              <a:buFont typeface="+mj-lt"/>
              <a:buAutoNum type="arabicPeriod"/>
            </a:pPr>
            <a:r>
              <a:rPr lang="de-DE" sz="2000" dirty="0"/>
              <a:t>Räumliches und qualitatives Leitbild	</a:t>
            </a:r>
          </a:p>
          <a:p>
            <a:pPr marL="457200" indent="-457200">
              <a:buFont typeface="+mj-lt"/>
              <a:buAutoNum type="arabicPeriod"/>
            </a:pPr>
            <a:r>
              <a:rPr lang="de-DE" sz="2000" dirty="0"/>
              <a:t>Handlungsfelder und Maßnahmen	</a:t>
            </a:r>
          </a:p>
          <a:p>
            <a:pPr marL="457200" indent="-457200">
              <a:buFont typeface="+mj-lt"/>
              <a:buAutoNum type="arabicPeriod"/>
            </a:pPr>
            <a:r>
              <a:rPr lang="de-DE" sz="2000" dirty="0"/>
              <a:t>Beiträge der Maßnahmen zur Erreichung der gesamtstädtischen Ziele</a:t>
            </a:r>
          </a:p>
          <a:p>
            <a:pPr marL="457200" indent="-457200">
              <a:buFont typeface="+mj-lt"/>
              <a:buAutoNum type="arabicPeriod"/>
            </a:pPr>
            <a:r>
              <a:rPr lang="de-DE" sz="2000" dirty="0"/>
              <a:t>Straßenindex</a:t>
            </a:r>
          </a:p>
          <a:p>
            <a:endParaRPr lang="de-AT" sz="1800" dirty="0"/>
          </a:p>
        </p:txBody>
      </p:sp>
      <p:pic>
        <p:nvPicPr>
          <p:cNvPr id="8" name="Grafik 7">
            <a:extLst>
              <a:ext uri="{FF2B5EF4-FFF2-40B4-BE49-F238E27FC236}">
                <a16:creationId xmlns:a16="http://schemas.microsoft.com/office/drawing/2014/main" id="{E0828315-AF51-4CBD-B0BB-9C6945441C42}"/>
              </a:ext>
            </a:extLst>
          </p:cNvPr>
          <p:cNvPicPr>
            <a:picLocks noChangeAspect="1"/>
          </p:cNvPicPr>
          <p:nvPr/>
        </p:nvPicPr>
        <p:blipFill>
          <a:blip r:embed="rId3"/>
          <a:stretch>
            <a:fillRect/>
          </a:stretch>
        </p:blipFill>
        <p:spPr>
          <a:xfrm>
            <a:off x="7578239" y="348309"/>
            <a:ext cx="4080784" cy="5779385"/>
          </a:xfrm>
          <a:prstGeom prst="rect">
            <a:avLst/>
          </a:prstGeom>
          <a:ln>
            <a:solidFill>
              <a:schemeClr val="tx1">
                <a:lumMod val="50000"/>
                <a:lumOff val="50000"/>
              </a:schemeClr>
            </a:solidFill>
          </a:ln>
          <a:effectLst>
            <a:outerShdw blurRad="50800" dist="38100" dir="2700000" algn="tl" rotWithShape="0">
              <a:prstClr val="black">
                <a:alpha val="40000"/>
              </a:prstClr>
            </a:outerShdw>
          </a:effectLst>
        </p:spPr>
      </p:pic>
      <p:sp>
        <p:nvSpPr>
          <p:cNvPr id="9" name="Textplatzhalter 19">
            <a:extLst>
              <a:ext uri="{FF2B5EF4-FFF2-40B4-BE49-F238E27FC236}">
                <a16:creationId xmlns:a16="http://schemas.microsoft.com/office/drawing/2014/main" id="{2E87CD93-E5FF-4044-B097-0B017018E18E}"/>
              </a:ext>
            </a:extLst>
          </p:cNvPr>
          <p:cNvSpPr txBox="1">
            <a:spLocks/>
          </p:cNvSpPr>
          <p:nvPr/>
        </p:nvSpPr>
        <p:spPr>
          <a:xfrm>
            <a:off x="334963" y="2070099"/>
            <a:ext cx="5399087" cy="4166043"/>
          </a:xfrm>
          <a:prstGeom prst="rect">
            <a:avLst/>
          </a:prstGeom>
        </p:spPr>
        <p:txBody>
          <a:bodyPr>
            <a:normAutofit/>
          </a:bodyPr>
          <a:lstStyle>
            <a:lvl1pPr marL="0" indent="0" algn="l" defTabSz="914400" rtl="0" eaLnBrk="1" latinLnBrk="0" hangingPunct="1">
              <a:lnSpc>
                <a:spcPct val="100000"/>
              </a:lnSpc>
              <a:spcBef>
                <a:spcPts val="1000"/>
              </a:spcBef>
              <a:buFont typeface="Arial" panose="020B0604020202020204" pitchFamily="34" charset="0"/>
              <a:buNone/>
              <a:defRPr sz="3400" b="0" i="0" kern="1200">
                <a:solidFill>
                  <a:schemeClr val="tx1"/>
                </a:solidFill>
                <a:latin typeface="AmpleSoft Pro" panose="02000000000000000000"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100" dirty="0">
                <a:latin typeface="AmpleSoft Pro "/>
              </a:rPr>
              <a:t>The </a:t>
            </a:r>
            <a:r>
              <a:rPr lang="en-US" sz="2100" b="1" dirty="0">
                <a:latin typeface="AmpleSoft Pro "/>
              </a:rPr>
              <a:t>Master Plan for Walking </a:t>
            </a:r>
            <a:r>
              <a:rPr lang="en-US" sz="2100" dirty="0">
                <a:latin typeface="AmpleSoft Pro "/>
              </a:rPr>
              <a:t>is a tool for </a:t>
            </a:r>
            <a:r>
              <a:rPr lang="en-US" sz="2100" b="1" dirty="0">
                <a:latin typeface="AmpleSoft Pro "/>
              </a:rPr>
              <a:t>identifying deficits </a:t>
            </a:r>
            <a:r>
              <a:rPr lang="en-US" sz="2100" dirty="0">
                <a:latin typeface="AmpleSoft Pro "/>
              </a:rPr>
              <a:t>in the pedestrian infrastructure and </a:t>
            </a:r>
            <a:r>
              <a:rPr lang="en-US" sz="2100" b="1" dirty="0">
                <a:latin typeface="AmpleSoft Pro "/>
              </a:rPr>
              <a:t>developing measures</a:t>
            </a:r>
            <a:r>
              <a:rPr lang="en-US" sz="2100" dirty="0">
                <a:latin typeface="AmpleSoft Pro "/>
              </a:rPr>
              <a:t>.</a:t>
            </a:r>
          </a:p>
          <a:p>
            <a:r>
              <a:rPr lang="en-US" sz="2100" dirty="0">
                <a:latin typeface="AmpleSoft Pro "/>
              </a:rPr>
              <a:t>In Vienna, the master plans </a:t>
            </a:r>
            <a:r>
              <a:rPr lang="en-US" sz="2100" b="1" dirty="0">
                <a:latin typeface="AmpleSoft Pro "/>
              </a:rPr>
              <a:t>are created at the district level</a:t>
            </a:r>
            <a:r>
              <a:rPr lang="en-US" sz="2100" dirty="0">
                <a:latin typeface="AmpleSoft Pro "/>
              </a:rPr>
              <a:t>.</a:t>
            </a:r>
          </a:p>
          <a:p>
            <a:r>
              <a:rPr lang="en-US" sz="2100" dirty="0">
                <a:latin typeface="AmpleSoft Pro "/>
              </a:rPr>
              <a:t>The districts contract </a:t>
            </a:r>
            <a:r>
              <a:rPr lang="en-US" sz="2100" b="1" dirty="0">
                <a:latin typeface="AmpleSoft Pro "/>
              </a:rPr>
              <a:t>private planning offices</a:t>
            </a:r>
            <a:r>
              <a:rPr lang="en-US" sz="2100" dirty="0">
                <a:latin typeface="AmpleSoft Pro "/>
              </a:rPr>
              <a:t>.</a:t>
            </a:r>
          </a:p>
          <a:p>
            <a:r>
              <a:rPr lang="en-US" sz="2100" dirty="0">
                <a:latin typeface="AmpleSoft Pro "/>
              </a:rPr>
              <a:t>City of Vienna, Vienna Mobility Agency and UIV support the process  </a:t>
            </a:r>
          </a:p>
          <a:p>
            <a:endParaRPr lang="en-US" dirty="0">
              <a:latin typeface="AmpleSoft Pro Medium" panose="02000000000000000000" pitchFamily="2" charset="0"/>
            </a:endParaRPr>
          </a:p>
          <a:p>
            <a:endParaRPr lang="de-DE" dirty="0">
              <a:latin typeface="AmpleSoft Pro Medium" panose="02000000000000000000" pitchFamily="2" charset="0"/>
            </a:endParaRPr>
          </a:p>
        </p:txBody>
      </p:sp>
      <p:pic>
        <p:nvPicPr>
          <p:cNvPr id="10" name="Grafik 9">
            <a:extLst>
              <a:ext uri="{FF2B5EF4-FFF2-40B4-BE49-F238E27FC236}">
                <a16:creationId xmlns:a16="http://schemas.microsoft.com/office/drawing/2014/main" id="{D7EA2DF4-A05E-4CBE-B521-E2E6593B8F38}"/>
              </a:ext>
            </a:extLst>
          </p:cNvPr>
          <p:cNvPicPr>
            <a:picLocks noChangeAspect="1"/>
          </p:cNvPicPr>
          <p:nvPr/>
        </p:nvPicPr>
        <p:blipFill>
          <a:blip r:embed="rId4"/>
          <a:stretch>
            <a:fillRect/>
          </a:stretch>
        </p:blipFill>
        <p:spPr>
          <a:xfrm>
            <a:off x="5787692" y="3614410"/>
            <a:ext cx="1981334" cy="2755945"/>
          </a:xfrm>
          <a:prstGeom prst="rect">
            <a:avLst/>
          </a:prstGeom>
          <a:ln>
            <a:solidFill>
              <a:schemeClr val="tx1">
                <a:lumMod val="50000"/>
                <a:lumOff val="50000"/>
              </a:schemeClr>
            </a:solidFill>
          </a:ln>
          <a:effectLst>
            <a:outerShdw blurRad="50800" dist="38100" dir="2700000" algn="tl" rotWithShape="0">
              <a:prstClr val="black">
                <a:alpha val="40000"/>
              </a:prstClr>
            </a:outerShdw>
          </a:effectLst>
        </p:spPr>
      </p:pic>
      <p:pic>
        <p:nvPicPr>
          <p:cNvPr id="12" name="Grafik 11">
            <a:extLst>
              <a:ext uri="{FF2B5EF4-FFF2-40B4-BE49-F238E27FC236}">
                <a16:creationId xmlns:a16="http://schemas.microsoft.com/office/drawing/2014/main" id="{D8BC02A4-0285-4684-94C7-3D69EF2D6E36}"/>
              </a:ext>
            </a:extLst>
          </p:cNvPr>
          <p:cNvPicPr>
            <a:picLocks noChangeAspect="1"/>
          </p:cNvPicPr>
          <p:nvPr/>
        </p:nvPicPr>
        <p:blipFill>
          <a:blip r:embed="rId5"/>
          <a:stretch>
            <a:fillRect/>
          </a:stretch>
        </p:blipFill>
        <p:spPr>
          <a:xfrm>
            <a:off x="6360517" y="2878572"/>
            <a:ext cx="1981333" cy="2754757"/>
          </a:xfrm>
          <a:prstGeom prst="rect">
            <a:avLst/>
          </a:prstGeom>
          <a:ln>
            <a:solidFill>
              <a:schemeClr val="tx1">
                <a:lumMod val="50000"/>
                <a:lumOff val="50000"/>
              </a:schemeClr>
            </a:solidFill>
          </a:ln>
          <a:effectLst>
            <a:outerShdw blurRad="50800" dist="38100" dir="2700000" algn="tl" rotWithShape="0">
              <a:prstClr val="black">
                <a:alpha val="40000"/>
              </a:prstClr>
            </a:outerShdw>
          </a:effectLst>
        </p:spPr>
      </p:pic>
      <p:pic>
        <p:nvPicPr>
          <p:cNvPr id="14" name="Grafik 13">
            <a:extLst>
              <a:ext uri="{FF2B5EF4-FFF2-40B4-BE49-F238E27FC236}">
                <a16:creationId xmlns:a16="http://schemas.microsoft.com/office/drawing/2014/main" id="{C6242D77-3717-41C3-85FF-118B668545AF}"/>
              </a:ext>
            </a:extLst>
          </p:cNvPr>
          <p:cNvPicPr>
            <a:picLocks noChangeAspect="1"/>
          </p:cNvPicPr>
          <p:nvPr/>
        </p:nvPicPr>
        <p:blipFill>
          <a:blip r:embed="rId6"/>
          <a:stretch>
            <a:fillRect/>
          </a:stretch>
        </p:blipFill>
        <p:spPr>
          <a:xfrm>
            <a:off x="6956983" y="2311388"/>
            <a:ext cx="2020576" cy="2754756"/>
          </a:xfrm>
          <a:prstGeom prst="rect">
            <a:avLst/>
          </a:prstGeom>
          <a:ln>
            <a:solidFill>
              <a:schemeClr val="tx1">
                <a:lumMod val="50000"/>
                <a:lumOff val="50000"/>
              </a:schemeClr>
            </a:solidFill>
          </a:ln>
          <a:effectLst>
            <a:outerShdw blurRad="50800" dist="38100" dir="2700000" algn="tl" rotWithShape="0">
              <a:prstClr val="black">
                <a:alpha val="40000"/>
              </a:prstClr>
            </a:outerShdw>
          </a:effectLst>
        </p:spPr>
      </p:pic>
      <p:sp>
        <p:nvSpPr>
          <p:cNvPr id="15" name="Rechteck 14">
            <a:extLst>
              <a:ext uri="{FF2B5EF4-FFF2-40B4-BE49-F238E27FC236}">
                <a16:creationId xmlns:a16="http://schemas.microsoft.com/office/drawing/2014/main" id="{68591793-3905-4514-BFCA-2E48B181D589}"/>
              </a:ext>
            </a:extLst>
          </p:cNvPr>
          <p:cNvSpPr/>
          <p:nvPr/>
        </p:nvSpPr>
        <p:spPr>
          <a:xfrm>
            <a:off x="5734050" y="6438695"/>
            <a:ext cx="2912717" cy="21544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AT" sz="800" dirty="0">
                <a:latin typeface="AmpleSoft Pro Medium" panose="02000000000000000000" pitchFamily="2" charset="0"/>
              </a:rPr>
              <a:t>Source: </a:t>
            </a:r>
            <a:r>
              <a:rPr kumimoji="0" lang="de-AT" sz="800" b="0" i="0" u="none" strike="noStrike" kern="1200" cap="none" spc="0" normalizeH="0" baseline="0" noProof="0" dirty="0">
                <a:ln>
                  <a:noFill/>
                </a:ln>
                <a:effectLst/>
                <a:uLnTx/>
                <a:uFillTx/>
                <a:latin typeface="AmpleSoft Pro Medium" panose="02000000000000000000" pitchFamily="2" charset="0"/>
              </a:rPr>
              <a:t>komobile</a:t>
            </a:r>
          </a:p>
        </p:txBody>
      </p:sp>
      <p:sp>
        <p:nvSpPr>
          <p:cNvPr id="16" name="Rechteck 15">
            <a:extLst>
              <a:ext uri="{FF2B5EF4-FFF2-40B4-BE49-F238E27FC236}">
                <a16:creationId xmlns:a16="http://schemas.microsoft.com/office/drawing/2014/main" id="{23EB9A55-4E70-48A8-BA02-CEA3524E9373}"/>
              </a:ext>
            </a:extLst>
          </p:cNvPr>
          <p:cNvSpPr/>
          <p:nvPr/>
        </p:nvSpPr>
        <p:spPr>
          <a:xfrm>
            <a:off x="8944320" y="6128420"/>
            <a:ext cx="2912717" cy="21544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AT" sz="800" dirty="0">
                <a:latin typeface="AmpleSoft Pro Medium" panose="02000000000000000000" pitchFamily="2" charset="0"/>
              </a:rPr>
              <a:t>Source: </a:t>
            </a:r>
            <a:r>
              <a:rPr kumimoji="0" lang="de-AT" sz="800" b="0" i="0" u="none" strike="noStrike" kern="1200" cap="none" spc="0" normalizeH="0" baseline="0" noProof="0" dirty="0">
                <a:ln>
                  <a:noFill/>
                </a:ln>
                <a:effectLst/>
                <a:uLnTx/>
                <a:uFillTx/>
                <a:latin typeface="AmpleSoft Pro Medium" panose="02000000000000000000" pitchFamily="2" charset="0"/>
              </a:rPr>
              <a:t>tbw research GmbH</a:t>
            </a:r>
          </a:p>
        </p:txBody>
      </p:sp>
      <p:pic>
        <p:nvPicPr>
          <p:cNvPr id="17" name="Grafik 16">
            <a:extLst>
              <a:ext uri="{FF2B5EF4-FFF2-40B4-BE49-F238E27FC236}">
                <a16:creationId xmlns:a16="http://schemas.microsoft.com/office/drawing/2014/main" id="{C84E2585-6195-428E-B092-B317D1787EFB}"/>
              </a:ext>
            </a:extLst>
          </p:cNvPr>
          <p:cNvPicPr>
            <a:picLocks noChangeAspect="1"/>
          </p:cNvPicPr>
          <p:nvPr/>
        </p:nvPicPr>
        <p:blipFill>
          <a:blip r:embed="rId7"/>
          <a:stretch>
            <a:fillRect/>
          </a:stretch>
        </p:blipFill>
        <p:spPr>
          <a:xfrm>
            <a:off x="11206338" y="6219561"/>
            <a:ext cx="882743" cy="628716"/>
          </a:xfrm>
          <a:prstGeom prst="rect">
            <a:avLst/>
          </a:prstGeom>
        </p:spPr>
      </p:pic>
      <p:pic>
        <p:nvPicPr>
          <p:cNvPr id="18" name="Gráfico 7">
            <a:extLst>
              <a:ext uri="{FF2B5EF4-FFF2-40B4-BE49-F238E27FC236}">
                <a16:creationId xmlns:a16="http://schemas.microsoft.com/office/drawing/2014/main" id="{2F99FBC4-4A9D-4B54-AE07-0ED1B19CB97A}"/>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9959259" y="6341417"/>
            <a:ext cx="1198830" cy="403243"/>
          </a:xfrm>
          <a:prstGeom prst="rect">
            <a:avLst/>
          </a:prstGeom>
        </p:spPr>
      </p:pic>
    </p:spTree>
    <p:extLst>
      <p:ext uri="{BB962C8B-B14F-4D97-AF65-F5344CB8AC3E}">
        <p14:creationId xmlns:p14="http://schemas.microsoft.com/office/powerpoint/2010/main" val="38122392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a:t>Masterplan </a:t>
            </a:r>
            <a:r>
              <a:rPr lang="de-AT" dirty="0" err="1"/>
              <a:t>for</a:t>
            </a:r>
            <a:r>
              <a:rPr lang="de-AT" dirty="0"/>
              <a:t> Walking Vienna</a:t>
            </a:r>
          </a:p>
        </p:txBody>
      </p:sp>
      <p:sp>
        <p:nvSpPr>
          <p:cNvPr id="5" name="Textplatzhalter 4"/>
          <p:cNvSpPr>
            <a:spLocks noGrp="1"/>
          </p:cNvSpPr>
          <p:nvPr>
            <p:ph type="body" sz="quarter" idx="13"/>
          </p:nvPr>
        </p:nvSpPr>
        <p:spPr/>
        <p:txBody>
          <a:bodyPr>
            <a:normAutofit fontScale="92500" lnSpcReduction="10000"/>
          </a:bodyPr>
          <a:lstStyle/>
          <a:p>
            <a:r>
              <a:rPr lang="de-AT" dirty="0" err="1"/>
              <a:t>cartographic</a:t>
            </a:r>
            <a:r>
              <a:rPr lang="de-AT" dirty="0"/>
              <a:t> </a:t>
            </a:r>
            <a:r>
              <a:rPr lang="de-AT" dirty="0" err="1"/>
              <a:t>illustrations</a:t>
            </a:r>
            <a:r>
              <a:rPr lang="de-AT" dirty="0"/>
              <a:t> – </a:t>
            </a:r>
            <a:r>
              <a:rPr lang="de-AT" dirty="0" err="1"/>
              <a:t>example</a:t>
            </a:r>
            <a:r>
              <a:rPr lang="de-AT" dirty="0"/>
              <a:t> 10th </a:t>
            </a:r>
            <a:r>
              <a:rPr lang="de-AT" dirty="0" err="1"/>
              <a:t>district</a:t>
            </a:r>
            <a:endParaRPr lang="de-AT" dirty="0"/>
          </a:p>
        </p:txBody>
      </p:sp>
      <p:pic>
        <p:nvPicPr>
          <p:cNvPr id="10" name="Grafik 9">
            <a:extLst>
              <a:ext uri="{FF2B5EF4-FFF2-40B4-BE49-F238E27FC236}">
                <a16:creationId xmlns:a16="http://schemas.microsoft.com/office/drawing/2014/main" id="{6394F1BE-A8CC-48D5-AB44-48CDF4374A0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2494" y="1838633"/>
            <a:ext cx="3699124" cy="2577838"/>
          </a:xfrm>
          <a:prstGeom prst="rect">
            <a:avLst/>
          </a:prstGeom>
          <a:ln>
            <a:solidFill>
              <a:schemeClr val="tx1">
                <a:lumMod val="50000"/>
                <a:lumOff val="50000"/>
              </a:schemeClr>
            </a:solidFill>
          </a:ln>
          <a:effectLst>
            <a:outerShdw blurRad="50800" dist="38100" dir="2700000" algn="tl" rotWithShape="0">
              <a:prstClr val="black">
                <a:alpha val="40000"/>
              </a:prstClr>
            </a:outerShdw>
          </a:effectLst>
        </p:spPr>
      </p:pic>
      <p:pic>
        <p:nvPicPr>
          <p:cNvPr id="11" name="Grafik 10">
            <a:extLst>
              <a:ext uri="{FF2B5EF4-FFF2-40B4-BE49-F238E27FC236}">
                <a16:creationId xmlns:a16="http://schemas.microsoft.com/office/drawing/2014/main" id="{733F8728-BF58-49D9-90F8-F61219A6E02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269363" y="1825933"/>
            <a:ext cx="3699122" cy="2588194"/>
          </a:xfrm>
          <a:prstGeom prst="rect">
            <a:avLst/>
          </a:prstGeom>
          <a:ln>
            <a:solidFill>
              <a:schemeClr val="tx1">
                <a:lumMod val="50000"/>
                <a:lumOff val="50000"/>
              </a:schemeClr>
            </a:solidFill>
          </a:ln>
          <a:effectLst>
            <a:outerShdw blurRad="50800" dist="38100" dir="2700000" algn="tl" rotWithShape="0">
              <a:prstClr val="black">
                <a:alpha val="40000"/>
              </a:prstClr>
            </a:outerShdw>
          </a:effectLst>
        </p:spPr>
      </p:pic>
      <p:pic>
        <p:nvPicPr>
          <p:cNvPr id="12" name="Grafik 11">
            <a:extLst>
              <a:ext uri="{FF2B5EF4-FFF2-40B4-BE49-F238E27FC236}">
                <a16:creationId xmlns:a16="http://schemas.microsoft.com/office/drawing/2014/main" id="{FEC9D4B3-9D06-4EDB-B19A-A135588F838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010384" y="1826673"/>
            <a:ext cx="3699122" cy="2590562"/>
          </a:xfrm>
          <a:prstGeom prst="rect">
            <a:avLst/>
          </a:prstGeom>
          <a:ln>
            <a:solidFill>
              <a:schemeClr val="tx1">
                <a:lumMod val="50000"/>
                <a:lumOff val="50000"/>
              </a:schemeClr>
            </a:solidFill>
          </a:ln>
          <a:effectLst>
            <a:outerShdw blurRad="50800" dist="38100" dir="2700000" algn="tl" rotWithShape="0">
              <a:prstClr val="black">
                <a:alpha val="40000"/>
              </a:prstClr>
            </a:outerShdw>
          </a:effectLst>
        </p:spPr>
      </p:pic>
      <p:sp>
        <p:nvSpPr>
          <p:cNvPr id="13" name="Textfeld 12">
            <a:extLst>
              <a:ext uri="{FF2B5EF4-FFF2-40B4-BE49-F238E27FC236}">
                <a16:creationId xmlns:a16="http://schemas.microsoft.com/office/drawing/2014/main" id="{C991B732-806D-4E00-8E0B-6619F939855C}"/>
              </a:ext>
            </a:extLst>
          </p:cNvPr>
          <p:cNvSpPr txBox="1"/>
          <p:nvPr/>
        </p:nvSpPr>
        <p:spPr>
          <a:xfrm>
            <a:off x="482493" y="4470370"/>
            <a:ext cx="3051281" cy="369332"/>
          </a:xfrm>
          <a:prstGeom prst="rect">
            <a:avLst/>
          </a:prstGeom>
          <a:noFill/>
        </p:spPr>
        <p:txBody>
          <a:bodyPr wrap="square" rtlCol="0">
            <a:spAutoFit/>
          </a:bodyPr>
          <a:lstStyle/>
          <a:p>
            <a:r>
              <a:rPr lang="en-US" dirty="0"/>
              <a:t>analysis of the current state</a:t>
            </a:r>
            <a:endParaRPr lang="de-DE" dirty="0"/>
          </a:p>
        </p:txBody>
      </p:sp>
      <p:sp>
        <p:nvSpPr>
          <p:cNvPr id="14" name="Textfeld 13">
            <a:extLst>
              <a:ext uri="{FF2B5EF4-FFF2-40B4-BE49-F238E27FC236}">
                <a16:creationId xmlns:a16="http://schemas.microsoft.com/office/drawing/2014/main" id="{71DCCFE2-F2D1-4B51-AE27-AD97FD2C97BA}"/>
              </a:ext>
            </a:extLst>
          </p:cNvPr>
          <p:cNvSpPr txBox="1"/>
          <p:nvPr/>
        </p:nvSpPr>
        <p:spPr>
          <a:xfrm>
            <a:off x="4269363" y="4484072"/>
            <a:ext cx="2246192" cy="369332"/>
          </a:xfrm>
          <a:prstGeom prst="rect">
            <a:avLst/>
          </a:prstGeom>
          <a:noFill/>
        </p:spPr>
        <p:txBody>
          <a:bodyPr wrap="square" rtlCol="0">
            <a:spAutoFit/>
          </a:bodyPr>
          <a:lstStyle/>
          <a:p>
            <a:r>
              <a:rPr lang="de-DE" dirty="0" err="1"/>
              <a:t>analysis</a:t>
            </a:r>
            <a:r>
              <a:rPr lang="de-DE" dirty="0"/>
              <a:t> of </a:t>
            </a:r>
            <a:r>
              <a:rPr lang="de-DE" dirty="0" err="1"/>
              <a:t>deficits</a:t>
            </a:r>
            <a:endParaRPr lang="de-DE" dirty="0"/>
          </a:p>
        </p:txBody>
      </p:sp>
      <p:sp>
        <p:nvSpPr>
          <p:cNvPr id="15" name="Textfeld 14">
            <a:extLst>
              <a:ext uri="{FF2B5EF4-FFF2-40B4-BE49-F238E27FC236}">
                <a16:creationId xmlns:a16="http://schemas.microsoft.com/office/drawing/2014/main" id="{52511547-9AED-4785-B3CD-5C75008FE836}"/>
              </a:ext>
            </a:extLst>
          </p:cNvPr>
          <p:cNvSpPr txBox="1"/>
          <p:nvPr/>
        </p:nvSpPr>
        <p:spPr>
          <a:xfrm>
            <a:off x="8010384" y="4451806"/>
            <a:ext cx="3699122" cy="369332"/>
          </a:xfrm>
          <a:prstGeom prst="rect">
            <a:avLst/>
          </a:prstGeom>
          <a:noFill/>
        </p:spPr>
        <p:txBody>
          <a:bodyPr wrap="square" rtlCol="0">
            <a:spAutoFit/>
          </a:bodyPr>
          <a:lstStyle/>
          <a:p>
            <a:r>
              <a:rPr lang="en-US" dirty="0"/>
              <a:t>development of a “core network”</a:t>
            </a:r>
            <a:endParaRPr lang="de-DE" dirty="0"/>
          </a:p>
        </p:txBody>
      </p:sp>
      <p:sp>
        <p:nvSpPr>
          <p:cNvPr id="16" name="Rechteck 15">
            <a:extLst>
              <a:ext uri="{FF2B5EF4-FFF2-40B4-BE49-F238E27FC236}">
                <a16:creationId xmlns:a16="http://schemas.microsoft.com/office/drawing/2014/main" id="{74637883-9B2C-486A-95F1-8D9E95F3BB66}"/>
              </a:ext>
            </a:extLst>
          </p:cNvPr>
          <p:cNvSpPr/>
          <p:nvPr/>
        </p:nvSpPr>
        <p:spPr>
          <a:xfrm>
            <a:off x="440595" y="4217445"/>
            <a:ext cx="2912717" cy="21544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AT" sz="800" dirty="0">
                <a:latin typeface="AmpleSoft Pro Medium" panose="02000000000000000000" pitchFamily="2" charset="0"/>
              </a:rPr>
              <a:t>Source: </a:t>
            </a:r>
            <a:r>
              <a:rPr kumimoji="0" lang="de-AT" sz="800" b="0" i="0" u="none" strike="noStrike" kern="1200" cap="none" spc="0" normalizeH="0" baseline="0" noProof="0" dirty="0">
                <a:ln>
                  <a:noFill/>
                </a:ln>
                <a:effectLst/>
                <a:uLnTx/>
                <a:uFillTx/>
                <a:latin typeface="AmpleSoft Pro Medium" panose="02000000000000000000" pitchFamily="2" charset="0"/>
              </a:rPr>
              <a:t>komobile</a:t>
            </a:r>
          </a:p>
        </p:txBody>
      </p:sp>
      <p:sp>
        <p:nvSpPr>
          <p:cNvPr id="17" name="Rechteck 16">
            <a:extLst>
              <a:ext uri="{FF2B5EF4-FFF2-40B4-BE49-F238E27FC236}">
                <a16:creationId xmlns:a16="http://schemas.microsoft.com/office/drawing/2014/main" id="{516AAED7-48B3-44BD-B294-CCFD861E0B69}"/>
              </a:ext>
            </a:extLst>
          </p:cNvPr>
          <p:cNvSpPr/>
          <p:nvPr/>
        </p:nvSpPr>
        <p:spPr>
          <a:xfrm>
            <a:off x="4269363" y="4201791"/>
            <a:ext cx="2912717" cy="21544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AT" sz="800" dirty="0">
                <a:latin typeface="AmpleSoft Pro Medium" panose="02000000000000000000" pitchFamily="2" charset="0"/>
              </a:rPr>
              <a:t>Source: </a:t>
            </a:r>
            <a:r>
              <a:rPr kumimoji="0" lang="de-AT" sz="800" b="0" i="0" u="none" strike="noStrike" kern="1200" cap="none" spc="0" normalizeH="0" baseline="0" noProof="0" dirty="0">
                <a:ln>
                  <a:noFill/>
                </a:ln>
                <a:effectLst/>
                <a:uLnTx/>
                <a:uFillTx/>
                <a:latin typeface="AmpleSoft Pro Medium" panose="02000000000000000000" pitchFamily="2" charset="0"/>
              </a:rPr>
              <a:t>komobile</a:t>
            </a:r>
          </a:p>
        </p:txBody>
      </p:sp>
      <p:sp>
        <p:nvSpPr>
          <p:cNvPr id="18" name="Rechteck 17">
            <a:extLst>
              <a:ext uri="{FF2B5EF4-FFF2-40B4-BE49-F238E27FC236}">
                <a16:creationId xmlns:a16="http://schemas.microsoft.com/office/drawing/2014/main" id="{689495E5-D714-4D32-85D9-8B3A5B2A43EA}"/>
              </a:ext>
            </a:extLst>
          </p:cNvPr>
          <p:cNvSpPr/>
          <p:nvPr/>
        </p:nvSpPr>
        <p:spPr>
          <a:xfrm>
            <a:off x="7968485" y="4200237"/>
            <a:ext cx="2912717" cy="21544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AT" sz="800" dirty="0">
                <a:latin typeface="AmpleSoft Pro Medium" panose="02000000000000000000" pitchFamily="2" charset="0"/>
              </a:rPr>
              <a:t>Source: </a:t>
            </a:r>
            <a:r>
              <a:rPr kumimoji="0" lang="de-AT" sz="800" b="0" i="0" u="none" strike="noStrike" kern="1200" cap="none" spc="0" normalizeH="0" baseline="0" noProof="0" dirty="0">
                <a:ln>
                  <a:noFill/>
                </a:ln>
                <a:effectLst/>
                <a:uLnTx/>
                <a:uFillTx/>
                <a:latin typeface="AmpleSoft Pro Medium" panose="02000000000000000000" pitchFamily="2" charset="0"/>
              </a:rPr>
              <a:t>komobile</a:t>
            </a:r>
          </a:p>
        </p:txBody>
      </p:sp>
      <p:pic>
        <p:nvPicPr>
          <p:cNvPr id="19" name="Grafik 18">
            <a:extLst>
              <a:ext uri="{FF2B5EF4-FFF2-40B4-BE49-F238E27FC236}">
                <a16:creationId xmlns:a16="http://schemas.microsoft.com/office/drawing/2014/main" id="{D913618C-DFD1-4134-932A-E41A813A5604}"/>
              </a:ext>
            </a:extLst>
          </p:cNvPr>
          <p:cNvPicPr>
            <a:picLocks noChangeAspect="1"/>
          </p:cNvPicPr>
          <p:nvPr/>
        </p:nvPicPr>
        <p:blipFill>
          <a:blip r:embed="rId6"/>
          <a:stretch>
            <a:fillRect/>
          </a:stretch>
        </p:blipFill>
        <p:spPr>
          <a:xfrm>
            <a:off x="11206338" y="6219561"/>
            <a:ext cx="882743" cy="628716"/>
          </a:xfrm>
          <a:prstGeom prst="rect">
            <a:avLst/>
          </a:prstGeom>
        </p:spPr>
      </p:pic>
      <p:pic>
        <p:nvPicPr>
          <p:cNvPr id="20" name="Gráfico 7">
            <a:extLst>
              <a:ext uri="{FF2B5EF4-FFF2-40B4-BE49-F238E27FC236}">
                <a16:creationId xmlns:a16="http://schemas.microsoft.com/office/drawing/2014/main" id="{6F23E1D9-C746-4339-8369-2859FA8E3A79}"/>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9959259" y="6341417"/>
            <a:ext cx="1198830" cy="403243"/>
          </a:xfrm>
          <a:prstGeom prst="rect">
            <a:avLst/>
          </a:prstGeom>
        </p:spPr>
      </p:pic>
    </p:spTree>
    <p:extLst>
      <p:ext uri="{BB962C8B-B14F-4D97-AF65-F5344CB8AC3E}">
        <p14:creationId xmlns:p14="http://schemas.microsoft.com/office/powerpoint/2010/main" val="26617307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a:t>Masterplan </a:t>
            </a:r>
            <a:r>
              <a:rPr lang="de-AT" dirty="0" err="1"/>
              <a:t>for</a:t>
            </a:r>
            <a:r>
              <a:rPr lang="de-AT" dirty="0"/>
              <a:t> Walking Vienna</a:t>
            </a:r>
          </a:p>
        </p:txBody>
      </p:sp>
      <p:grpSp>
        <p:nvGrpSpPr>
          <p:cNvPr id="8" name="Gruppieren 7">
            <a:extLst>
              <a:ext uri="{FF2B5EF4-FFF2-40B4-BE49-F238E27FC236}">
                <a16:creationId xmlns:a16="http://schemas.microsoft.com/office/drawing/2014/main" id="{7BB06AA1-1E2D-4DA7-AB08-9DD6D556836E}"/>
              </a:ext>
            </a:extLst>
          </p:cNvPr>
          <p:cNvGrpSpPr/>
          <p:nvPr/>
        </p:nvGrpSpPr>
        <p:grpSpPr>
          <a:xfrm>
            <a:off x="1650243" y="1108973"/>
            <a:ext cx="2783939" cy="1670363"/>
            <a:chOff x="1509617" y="214"/>
            <a:chExt cx="2783939" cy="1670363"/>
          </a:xfrm>
        </p:grpSpPr>
        <p:sp>
          <p:nvSpPr>
            <p:cNvPr id="33" name="Rechteck 32">
              <a:extLst>
                <a:ext uri="{FF2B5EF4-FFF2-40B4-BE49-F238E27FC236}">
                  <a16:creationId xmlns:a16="http://schemas.microsoft.com/office/drawing/2014/main" id="{2ED76423-3B91-4FA6-AB83-5A93DA1CD3F8}"/>
                </a:ext>
              </a:extLst>
            </p:cNvPr>
            <p:cNvSpPr/>
            <p:nvPr/>
          </p:nvSpPr>
          <p:spPr>
            <a:xfrm>
              <a:off x="1509617" y="214"/>
              <a:ext cx="2783939" cy="1670363"/>
            </a:xfrm>
            <a:prstGeom prst="roundRect">
              <a:avLst/>
            </a:prstGeom>
            <a:solidFill>
              <a:schemeClr val="accent4">
                <a:lumMod val="60000"/>
                <a:lumOff val="40000"/>
              </a:schemeClr>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34" name="Textfeld 33">
              <a:extLst>
                <a:ext uri="{FF2B5EF4-FFF2-40B4-BE49-F238E27FC236}">
                  <a16:creationId xmlns:a16="http://schemas.microsoft.com/office/drawing/2014/main" id="{7621B8DE-13ED-49F4-B089-3B4E628F02CD}"/>
                </a:ext>
              </a:extLst>
            </p:cNvPr>
            <p:cNvSpPr txBox="1"/>
            <p:nvPr/>
          </p:nvSpPr>
          <p:spPr>
            <a:xfrm>
              <a:off x="1509617" y="214"/>
              <a:ext cx="2783939" cy="1670363"/>
            </a:xfrm>
            <a:prstGeom prst="roundRect">
              <a:avLst/>
            </a:prstGeom>
          </p:spPr>
          <p:style>
            <a:lnRef idx="0">
              <a:scrgbClr r="0" g="0" b="0"/>
            </a:lnRef>
            <a:fillRef idx="0">
              <a:scrgbClr r="0" g="0" b="0"/>
            </a:fillRef>
            <a:effectRef idx="0">
              <a:scrgbClr r="0" g="0" b="0"/>
            </a:effectRef>
            <a:fontRef idx="minor">
              <a:schemeClr val="lt1"/>
            </a:fontRef>
          </p:style>
          <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de-DE" sz="2600" kern="1200" dirty="0" err="1">
                  <a:solidFill>
                    <a:schemeClr val="tx1"/>
                  </a:solidFill>
                </a:rPr>
                <a:t>distribution</a:t>
              </a:r>
              <a:r>
                <a:rPr lang="de-DE" sz="2600" kern="1200" dirty="0">
                  <a:solidFill>
                    <a:schemeClr val="tx1"/>
                  </a:solidFill>
                </a:rPr>
                <a:t> of </a:t>
              </a:r>
              <a:r>
                <a:rPr lang="de-DE" sz="2600" kern="1200" dirty="0" err="1">
                  <a:solidFill>
                    <a:schemeClr val="tx1"/>
                  </a:solidFill>
                </a:rPr>
                <a:t>space</a:t>
              </a:r>
              <a:endParaRPr lang="de-DE" sz="2600" kern="1200" dirty="0">
                <a:solidFill>
                  <a:schemeClr val="tx1"/>
                </a:solidFill>
              </a:endParaRPr>
            </a:p>
          </p:txBody>
        </p:sp>
      </p:grpSp>
      <p:grpSp>
        <p:nvGrpSpPr>
          <p:cNvPr id="9" name="Gruppieren 8">
            <a:extLst>
              <a:ext uri="{FF2B5EF4-FFF2-40B4-BE49-F238E27FC236}">
                <a16:creationId xmlns:a16="http://schemas.microsoft.com/office/drawing/2014/main" id="{D23DA14B-CA01-4860-B1D0-0EABE4C5B480}"/>
              </a:ext>
            </a:extLst>
          </p:cNvPr>
          <p:cNvGrpSpPr/>
          <p:nvPr/>
        </p:nvGrpSpPr>
        <p:grpSpPr>
          <a:xfrm>
            <a:off x="4712576" y="1108973"/>
            <a:ext cx="2783939" cy="1670363"/>
            <a:chOff x="4571950" y="214"/>
            <a:chExt cx="2783939" cy="1670363"/>
          </a:xfrm>
        </p:grpSpPr>
        <p:sp>
          <p:nvSpPr>
            <p:cNvPr id="31" name="Rechteck 30">
              <a:extLst>
                <a:ext uri="{FF2B5EF4-FFF2-40B4-BE49-F238E27FC236}">
                  <a16:creationId xmlns:a16="http://schemas.microsoft.com/office/drawing/2014/main" id="{6932B2B1-E2B3-4262-8036-0C2255362863}"/>
                </a:ext>
              </a:extLst>
            </p:cNvPr>
            <p:cNvSpPr/>
            <p:nvPr/>
          </p:nvSpPr>
          <p:spPr>
            <a:xfrm>
              <a:off x="4571950" y="214"/>
              <a:ext cx="2783939" cy="1670363"/>
            </a:xfrm>
            <a:prstGeom prst="roundRect">
              <a:avLst/>
            </a:prstGeom>
            <a:solidFill>
              <a:schemeClr val="accent3">
                <a:lumMod val="60000"/>
                <a:lumOff val="40000"/>
              </a:schemeClr>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32" name="Textfeld 31">
              <a:extLst>
                <a:ext uri="{FF2B5EF4-FFF2-40B4-BE49-F238E27FC236}">
                  <a16:creationId xmlns:a16="http://schemas.microsoft.com/office/drawing/2014/main" id="{21C54FF7-AE3F-4FEB-A16C-264623E097DB}"/>
                </a:ext>
              </a:extLst>
            </p:cNvPr>
            <p:cNvSpPr txBox="1"/>
            <p:nvPr/>
          </p:nvSpPr>
          <p:spPr>
            <a:xfrm>
              <a:off x="4571950" y="214"/>
              <a:ext cx="2783939" cy="1670363"/>
            </a:xfrm>
            <a:prstGeom prst="roundRect">
              <a:avLst/>
            </a:prstGeom>
          </p:spPr>
          <p:style>
            <a:lnRef idx="0">
              <a:scrgbClr r="0" g="0" b="0"/>
            </a:lnRef>
            <a:fillRef idx="0">
              <a:scrgbClr r="0" g="0" b="0"/>
            </a:fillRef>
            <a:effectRef idx="0">
              <a:scrgbClr r="0" g="0" b="0"/>
            </a:effectRef>
            <a:fontRef idx="minor">
              <a:schemeClr val="lt1"/>
            </a:fontRef>
          </p:style>
          <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de-DE" sz="2600" kern="1200" dirty="0" err="1">
                  <a:solidFill>
                    <a:schemeClr val="tx1"/>
                  </a:solidFill>
                </a:rPr>
                <a:t>enhancing</a:t>
              </a:r>
              <a:r>
                <a:rPr lang="de-DE" sz="2600" kern="1200" dirty="0">
                  <a:solidFill>
                    <a:schemeClr val="tx1"/>
                  </a:solidFill>
                </a:rPr>
                <a:t> „</a:t>
              </a:r>
              <a:r>
                <a:rPr lang="de-DE" sz="2600" kern="1200" dirty="0" err="1">
                  <a:solidFill>
                    <a:schemeClr val="tx1"/>
                  </a:solidFill>
                </a:rPr>
                <a:t>quality</a:t>
              </a:r>
              <a:r>
                <a:rPr lang="de-DE" sz="2600" kern="1200" dirty="0">
                  <a:solidFill>
                    <a:schemeClr val="tx1"/>
                  </a:solidFill>
                </a:rPr>
                <a:t> of </a:t>
              </a:r>
              <a:r>
                <a:rPr lang="de-DE" sz="2600" kern="1200" dirty="0" err="1">
                  <a:solidFill>
                    <a:schemeClr val="tx1"/>
                  </a:solidFill>
                </a:rPr>
                <a:t>stay</a:t>
              </a:r>
              <a:r>
                <a:rPr lang="de-DE" sz="2600" kern="1200" dirty="0">
                  <a:solidFill>
                    <a:schemeClr val="tx1"/>
                  </a:solidFill>
                </a:rPr>
                <a:t>“ in </a:t>
              </a:r>
              <a:r>
                <a:rPr lang="de-DE" sz="2600" kern="1200" dirty="0" err="1">
                  <a:solidFill>
                    <a:schemeClr val="tx1"/>
                  </a:solidFill>
                </a:rPr>
                <a:t>public</a:t>
              </a:r>
              <a:r>
                <a:rPr lang="de-DE" sz="2600" kern="1200" dirty="0">
                  <a:solidFill>
                    <a:schemeClr val="tx1"/>
                  </a:solidFill>
                </a:rPr>
                <a:t> </a:t>
              </a:r>
              <a:r>
                <a:rPr lang="de-DE" sz="2600" kern="1200" dirty="0" err="1">
                  <a:solidFill>
                    <a:schemeClr val="tx1"/>
                  </a:solidFill>
                </a:rPr>
                <a:t>space</a:t>
              </a:r>
              <a:endParaRPr lang="de-DE" sz="2600" kern="1200" dirty="0">
                <a:solidFill>
                  <a:schemeClr val="tx1"/>
                </a:solidFill>
              </a:endParaRPr>
            </a:p>
          </p:txBody>
        </p:sp>
      </p:grpSp>
      <p:grpSp>
        <p:nvGrpSpPr>
          <p:cNvPr id="10" name="Gruppieren 9">
            <a:extLst>
              <a:ext uri="{FF2B5EF4-FFF2-40B4-BE49-F238E27FC236}">
                <a16:creationId xmlns:a16="http://schemas.microsoft.com/office/drawing/2014/main" id="{C6D9BE04-7C80-4D7C-995E-9D4ABAE772B1}"/>
              </a:ext>
            </a:extLst>
          </p:cNvPr>
          <p:cNvGrpSpPr/>
          <p:nvPr/>
        </p:nvGrpSpPr>
        <p:grpSpPr>
          <a:xfrm>
            <a:off x="7774909" y="1108973"/>
            <a:ext cx="2783939" cy="1670363"/>
            <a:chOff x="7634283" y="214"/>
            <a:chExt cx="2783939" cy="1670363"/>
          </a:xfrm>
        </p:grpSpPr>
        <p:sp>
          <p:nvSpPr>
            <p:cNvPr id="29" name="Rechteck 28">
              <a:extLst>
                <a:ext uri="{FF2B5EF4-FFF2-40B4-BE49-F238E27FC236}">
                  <a16:creationId xmlns:a16="http://schemas.microsoft.com/office/drawing/2014/main" id="{9D4753D3-C815-4084-82FB-079545F084A2}"/>
                </a:ext>
              </a:extLst>
            </p:cNvPr>
            <p:cNvSpPr/>
            <p:nvPr/>
          </p:nvSpPr>
          <p:spPr>
            <a:xfrm>
              <a:off x="7634283" y="214"/>
              <a:ext cx="2783939" cy="1670363"/>
            </a:xfrm>
            <a:prstGeom prst="roundRect">
              <a:avLst/>
            </a:prstGeom>
            <a:solidFill>
              <a:schemeClr val="accent2">
                <a:lumMod val="60000"/>
                <a:lumOff val="40000"/>
              </a:schemeClr>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30" name="Textfeld 29">
              <a:extLst>
                <a:ext uri="{FF2B5EF4-FFF2-40B4-BE49-F238E27FC236}">
                  <a16:creationId xmlns:a16="http://schemas.microsoft.com/office/drawing/2014/main" id="{96AC4FB8-B33C-4C94-9547-F06FC695362C}"/>
                </a:ext>
              </a:extLst>
            </p:cNvPr>
            <p:cNvSpPr txBox="1"/>
            <p:nvPr/>
          </p:nvSpPr>
          <p:spPr>
            <a:xfrm>
              <a:off x="7634283" y="214"/>
              <a:ext cx="2783939" cy="1670363"/>
            </a:xfrm>
            <a:prstGeom prst="roundRect">
              <a:avLst/>
            </a:prstGeom>
          </p:spPr>
          <p:style>
            <a:lnRef idx="0">
              <a:scrgbClr r="0" g="0" b="0"/>
            </a:lnRef>
            <a:fillRef idx="0">
              <a:scrgbClr r="0" g="0" b="0"/>
            </a:fillRef>
            <a:effectRef idx="0">
              <a:scrgbClr r="0" g="0" b="0"/>
            </a:effectRef>
            <a:fontRef idx="minor">
              <a:schemeClr val="lt1"/>
            </a:fontRef>
          </p:style>
          <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de-DE" sz="2600" kern="1200" dirty="0" err="1">
                  <a:solidFill>
                    <a:schemeClr val="tx1"/>
                  </a:solidFill>
                </a:rPr>
                <a:t>Squares</a:t>
              </a:r>
              <a:r>
                <a:rPr lang="de-DE" sz="2600" kern="1200" dirty="0">
                  <a:solidFill>
                    <a:schemeClr val="tx1"/>
                  </a:solidFill>
                </a:rPr>
                <a:t> and </a:t>
              </a:r>
              <a:r>
                <a:rPr lang="de-DE" sz="2600" kern="1200" dirty="0" err="1">
                  <a:solidFill>
                    <a:schemeClr val="tx1"/>
                  </a:solidFill>
                </a:rPr>
                <a:t>recreational</a:t>
              </a:r>
              <a:r>
                <a:rPr lang="de-DE" sz="2600" kern="1200" dirty="0">
                  <a:solidFill>
                    <a:schemeClr val="tx1"/>
                  </a:solidFill>
                </a:rPr>
                <a:t> </a:t>
              </a:r>
              <a:r>
                <a:rPr lang="de-DE" sz="2600" kern="1200" dirty="0" err="1">
                  <a:solidFill>
                    <a:schemeClr val="tx1"/>
                  </a:solidFill>
                </a:rPr>
                <a:t>areas</a:t>
              </a:r>
              <a:endParaRPr lang="de-DE" sz="2600" kern="1200" dirty="0">
                <a:solidFill>
                  <a:schemeClr val="tx1"/>
                </a:solidFill>
              </a:endParaRPr>
            </a:p>
          </p:txBody>
        </p:sp>
      </p:grpSp>
      <p:grpSp>
        <p:nvGrpSpPr>
          <p:cNvPr id="11" name="Gruppieren 10">
            <a:extLst>
              <a:ext uri="{FF2B5EF4-FFF2-40B4-BE49-F238E27FC236}">
                <a16:creationId xmlns:a16="http://schemas.microsoft.com/office/drawing/2014/main" id="{A83F7AEB-3591-4EAF-ACAA-AD6484785388}"/>
              </a:ext>
            </a:extLst>
          </p:cNvPr>
          <p:cNvGrpSpPr/>
          <p:nvPr/>
        </p:nvGrpSpPr>
        <p:grpSpPr>
          <a:xfrm>
            <a:off x="1650243" y="3057731"/>
            <a:ext cx="2783939" cy="1670363"/>
            <a:chOff x="1509617" y="1948972"/>
            <a:chExt cx="2783939" cy="1670363"/>
          </a:xfrm>
        </p:grpSpPr>
        <p:sp>
          <p:nvSpPr>
            <p:cNvPr id="27" name="Rechteck 26">
              <a:extLst>
                <a:ext uri="{FF2B5EF4-FFF2-40B4-BE49-F238E27FC236}">
                  <a16:creationId xmlns:a16="http://schemas.microsoft.com/office/drawing/2014/main" id="{EF33ED53-978C-4E21-9E35-295591C179B6}"/>
                </a:ext>
              </a:extLst>
            </p:cNvPr>
            <p:cNvSpPr/>
            <p:nvPr/>
          </p:nvSpPr>
          <p:spPr>
            <a:xfrm>
              <a:off x="1509617" y="1948972"/>
              <a:ext cx="2783939" cy="1670363"/>
            </a:xfrm>
            <a:prstGeom prst="roundRect">
              <a:avLst/>
            </a:prstGeom>
            <a:solidFill>
              <a:schemeClr val="accent5">
                <a:lumMod val="60000"/>
                <a:lumOff val="40000"/>
              </a:schemeClr>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28" name="Textfeld 27">
              <a:extLst>
                <a:ext uri="{FF2B5EF4-FFF2-40B4-BE49-F238E27FC236}">
                  <a16:creationId xmlns:a16="http://schemas.microsoft.com/office/drawing/2014/main" id="{15E0AC3F-690A-4983-823B-7E18FBBCA080}"/>
                </a:ext>
              </a:extLst>
            </p:cNvPr>
            <p:cNvSpPr txBox="1"/>
            <p:nvPr/>
          </p:nvSpPr>
          <p:spPr>
            <a:xfrm>
              <a:off x="1509617" y="1948972"/>
              <a:ext cx="2783939" cy="1670363"/>
            </a:xfrm>
            <a:prstGeom prst="roundRect">
              <a:avLst/>
            </a:prstGeom>
          </p:spPr>
          <p:style>
            <a:lnRef idx="0">
              <a:scrgbClr r="0" g="0" b="0"/>
            </a:lnRef>
            <a:fillRef idx="0">
              <a:scrgbClr r="0" g="0" b="0"/>
            </a:fillRef>
            <a:effectRef idx="0">
              <a:scrgbClr r="0" g="0" b="0"/>
            </a:effectRef>
            <a:fontRef idx="minor">
              <a:schemeClr val="lt1"/>
            </a:fontRef>
          </p:style>
          <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solidFill>
                    <a:schemeClr val="tx1"/>
                  </a:solidFill>
                </a:rPr>
                <a:t>Breaking down barriers and closing gaps</a:t>
              </a:r>
              <a:endParaRPr lang="de-DE" sz="2600" kern="1200" dirty="0">
                <a:solidFill>
                  <a:schemeClr val="tx1"/>
                </a:solidFill>
              </a:endParaRPr>
            </a:p>
          </p:txBody>
        </p:sp>
      </p:grpSp>
      <p:grpSp>
        <p:nvGrpSpPr>
          <p:cNvPr id="12" name="Gruppieren 11">
            <a:extLst>
              <a:ext uri="{FF2B5EF4-FFF2-40B4-BE49-F238E27FC236}">
                <a16:creationId xmlns:a16="http://schemas.microsoft.com/office/drawing/2014/main" id="{C7D75F2B-F8A0-49AF-A9FC-48E1BB6B1A7D}"/>
              </a:ext>
            </a:extLst>
          </p:cNvPr>
          <p:cNvGrpSpPr/>
          <p:nvPr/>
        </p:nvGrpSpPr>
        <p:grpSpPr>
          <a:xfrm>
            <a:off x="4712576" y="3057731"/>
            <a:ext cx="2783939" cy="1670363"/>
            <a:chOff x="4571950" y="1948972"/>
            <a:chExt cx="2783939" cy="1670363"/>
          </a:xfrm>
        </p:grpSpPr>
        <p:sp>
          <p:nvSpPr>
            <p:cNvPr id="25" name="Rechteck 24">
              <a:extLst>
                <a:ext uri="{FF2B5EF4-FFF2-40B4-BE49-F238E27FC236}">
                  <a16:creationId xmlns:a16="http://schemas.microsoft.com/office/drawing/2014/main" id="{892C9A6C-1DD5-45A5-A92A-247B615C749A}"/>
                </a:ext>
              </a:extLst>
            </p:cNvPr>
            <p:cNvSpPr/>
            <p:nvPr/>
          </p:nvSpPr>
          <p:spPr>
            <a:xfrm>
              <a:off x="4571950" y="1948972"/>
              <a:ext cx="2783939" cy="1670363"/>
            </a:xfrm>
            <a:prstGeom prst="roundRect">
              <a:avLst/>
            </a:prstGeom>
            <a:solidFill>
              <a:schemeClr val="accent6">
                <a:lumMod val="40000"/>
                <a:lumOff val="60000"/>
              </a:schemeClr>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26" name="Textfeld 25">
              <a:extLst>
                <a:ext uri="{FF2B5EF4-FFF2-40B4-BE49-F238E27FC236}">
                  <a16:creationId xmlns:a16="http://schemas.microsoft.com/office/drawing/2014/main" id="{31BFC534-6831-48BA-932D-96327EA0C715}"/>
                </a:ext>
              </a:extLst>
            </p:cNvPr>
            <p:cNvSpPr txBox="1"/>
            <p:nvPr/>
          </p:nvSpPr>
          <p:spPr>
            <a:xfrm>
              <a:off x="4571950" y="1948972"/>
              <a:ext cx="2783939" cy="1670363"/>
            </a:xfrm>
            <a:prstGeom prst="roundRect">
              <a:avLst/>
            </a:prstGeom>
          </p:spPr>
          <p:style>
            <a:lnRef idx="0">
              <a:scrgbClr r="0" g="0" b="0"/>
            </a:lnRef>
            <a:fillRef idx="0">
              <a:scrgbClr r="0" g="0" b="0"/>
            </a:fillRef>
            <a:effectRef idx="0">
              <a:scrgbClr r="0" g="0" b="0"/>
            </a:effectRef>
            <a:fontRef idx="minor">
              <a:schemeClr val="lt1"/>
            </a:fontRef>
          </p:style>
          <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de-DE" sz="2600" kern="1200" dirty="0">
                  <a:solidFill>
                    <a:schemeClr val="tx1"/>
                  </a:solidFill>
                </a:rPr>
                <a:t>(</a:t>
              </a:r>
              <a:r>
                <a:rPr lang="de-DE" sz="2600" kern="1200" dirty="0" err="1">
                  <a:solidFill>
                    <a:schemeClr val="tx1"/>
                  </a:solidFill>
                </a:rPr>
                <a:t>road</a:t>
              </a:r>
              <a:r>
                <a:rPr lang="de-DE" sz="2600" kern="1200" dirty="0">
                  <a:solidFill>
                    <a:schemeClr val="tx1"/>
                  </a:solidFill>
                </a:rPr>
                <a:t>) </a:t>
              </a:r>
              <a:r>
                <a:rPr lang="de-DE" sz="2600" kern="1200" dirty="0" err="1">
                  <a:solidFill>
                    <a:schemeClr val="tx1"/>
                  </a:solidFill>
                </a:rPr>
                <a:t>safety</a:t>
              </a:r>
              <a:endParaRPr lang="de-DE" sz="2600" kern="1200" dirty="0">
                <a:solidFill>
                  <a:schemeClr val="tx1"/>
                </a:solidFill>
              </a:endParaRPr>
            </a:p>
          </p:txBody>
        </p:sp>
      </p:grpSp>
      <p:grpSp>
        <p:nvGrpSpPr>
          <p:cNvPr id="13" name="Gruppieren 12">
            <a:extLst>
              <a:ext uri="{FF2B5EF4-FFF2-40B4-BE49-F238E27FC236}">
                <a16:creationId xmlns:a16="http://schemas.microsoft.com/office/drawing/2014/main" id="{A90CFAB6-6388-4B8E-8269-A8455AD50A61}"/>
              </a:ext>
            </a:extLst>
          </p:cNvPr>
          <p:cNvGrpSpPr/>
          <p:nvPr/>
        </p:nvGrpSpPr>
        <p:grpSpPr>
          <a:xfrm>
            <a:off x="7774909" y="3057731"/>
            <a:ext cx="2783939" cy="1670363"/>
            <a:chOff x="7634283" y="1948972"/>
            <a:chExt cx="2783939" cy="1670363"/>
          </a:xfrm>
        </p:grpSpPr>
        <p:sp>
          <p:nvSpPr>
            <p:cNvPr id="23" name="Rechteck 22">
              <a:extLst>
                <a:ext uri="{FF2B5EF4-FFF2-40B4-BE49-F238E27FC236}">
                  <a16:creationId xmlns:a16="http://schemas.microsoft.com/office/drawing/2014/main" id="{9A31B225-548A-45C2-B231-304E6D7842D2}"/>
                </a:ext>
              </a:extLst>
            </p:cNvPr>
            <p:cNvSpPr/>
            <p:nvPr/>
          </p:nvSpPr>
          <p:spPr>
            <a:xfrm>
              <a:off x="7634283" y="1948972"/>
              <a:ext cx="2783939" cy="1670363"/>
            </a:xfrm>
            <a:prstGeom prst="roundRect">
              <a:avLst/>
            </a:prstGeom>
            <a:solidFill>
              <a:schemeClr val="tx2">
                <a:lumMod val="60000"/>
                <a:lumOff val="40000"/>
              </a:schemeClr>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24" name="Textfeld 23">
              <a:extLst>
                <a:ext uri="{FF2B5EF4-FFF2-40B4-BE49-F238E27FC236}">
                  <a16:creationId xmlns:a16="http://schemas.microsoft.com/office/drawing/2014/main" id="{F5A40663-A699-4C76-88AC-AFDC46650DBE}"/>
                </a:ext>
              </a:extLst>
            </p:cNvPr>
            <p:cNvSpPr txBox="1"/>
            <p:nvPr/>
          </p:nvSpPr>
          <p:spPr>
            <a:xfrm>
              <a:off x="7634283" y="1948972"/>
              <a:ext cx="2783939" cy="1670363"/>
            </a:xfrm>
            <a:prstGeom prst="roundRect">
              <a:avLst/>
            </a:prstGeom>
          </p:spPr>
          <p:style>
            <a:lnRef idx="0">
              <a:scrgbClr r="0" g="0" b="0"/>
            </a:lnRef>
            <a:fillRef idx="0">
              <a:scrgbClr r="0" g="0" b="0"/>
            </a:fillRef>
            <a:effectRef idx="0">
              <a:scrgbClr r="0" g="0" b="0"/>
            </a:effectRef>
            <a:fontRef idx="minor">
              <a:schemeClr val="lt1"/>
            </a:fontRef>
          </p:style>
          <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de-DE" sz="2600" kern="1200" dirty="0">
                  <a:solidFill>
                    <a:schemeClr val="tx1"/>
                  </a:solidFill>
                </a:rPr>
                <a:t>Main </a:t>
              </a:r>
              <a:r>
                <a:rPr lang="de-DE" sz="2600" kern="1200" dirty="0" err="1">
                  <a:solidFill>
                    <a:schemeClr val="tx1"/>
                  </a:solidFill>
                </a:rPr>
                <a:t>Axes</a:t>
              </a:r>
              <a:r>
                <a:rPr lang="de-DE" sz="2600" kern="1200" dirty="0">
                  <a:solidFill>
                    <a:schemeClr val="tx1"/>
                  </a:solidFill>
                </a:rPr>
                <a:t> &amp; Green Links</a:t>
              </a:r>
            </a:p>
          </p:txBody>
        </p:sp>
      </p:grpSp>
      <p:grpSp>
        <p:nvGrpSpPr>
          <p:cNvPr id="14" name="Gruppieren 13">
            <a:extLst>
              <a:ext uri="{FF2B5EF4-FFF2-40B4-BE49-F238E27FC236}">
                <a16:creationId xmlns:a16="http://schemas.microsoft.com/office/drawing/2014/main" id="{EFC346B8-7A82-40C5-993A-32494AA8DC4F}"/>
              </a:ext>
            </a:extLst>
          </p:cNvPr>
          <p:cNvGrpSpPr/>
          <p:nvPr/>
        </p:nvGrpSpPr>
        <p:grpSpPr>
          <a:xfrm>
            <a:off x="3042212" y="4875861"/>
            <a:ext cx="2783939" cy="1670363"/>
            <a:chOff x="1509617" y="3897729"/>
            <a:chExt cx="2783939" cy="1670363"/>
          </a:xfrm>
        </p:grpSpPr>
        <p:sp>
          <p:nvSpPr>
            <p:cNvPr id="21" name="Rechteck 20">
              <a:extLst>
                <a:ext uri="{FF2B5EF4-FFF2-40B4-BE49-F238E27FC236}">
                  <a16:creationId xmlns:a16="http://schemas.microsoft.com/office/drawing/2014/main" id="{AFB13D7E-D531-429B-9A0B-9124A6F30B7C}"/>
                </a:ext>
              </a:extLst>
            </p:cNvPr>
            <p:cNvSpPr/>
            <p:nvPr/>
          </p:nvSpPr>
          <p:spPr>
            <a:xfrm>
              <a:off x="1509617" y="3897729"/>
              <a:ext cx="2783939" cy="1670363"/>
            </a:xfrm>
            <a:prstGeom prst="roundRect">
              <a:avLst/>
            </a:prstGeom>
            <a:solidFill>
              <a:schemeClr val="accent4">
                <a:lumMod val="75000"/>
              </a:schemeClr>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22" name="Textfeld 21">
              <a:extLst>
                <a:ext uri="{FF2B5EF4-FFF2-40B4-BE49-F238E27FC236}">
                  <a16:creationId xmlns:a16="http://schemas.microsoft.com/office/drawing/2014/main" id="{B1A634B9-2F71-4278-98D8-19C766603473}"/>
                </a:ext>
              </a:extLst>
            </p:cNvPr>
            <p:cNvSpPr txBox="1"/>
            <p:nvPr/>
          </p:nvSpPr>
          <p:spPr>
            <a:xfrm>
              <a:off x="1509617" y="3897729"/>
              <a:ext cx="2783939" cy="1670363"/>
            </a:xfrm>
            <a:prstGeom prst="roundRect">
              <a:avLst/>
            </a:prstGeom>
          </p:spPr>
          <p:style>
            <a:lnRef idx="0">
              <a:scrgbClr r="0" g="0" b="0"/>
            </a:lnRef>
            <a:fillRef idx="0">
              <a:scrgbClr r="0" g="0" b="0"/>
            </a:fillRef>
            <a:effectRef idx="0">
              <a:scrgbClr r="0" g="0" b="0"/>
            </a:effectRef>
            <a:fontRef idx="minor">
              <a:schemeClr val="lt1"/>
            </a:fontRef>
          </p:style>
          <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de-DE" sz="2600" kern="1200" dirty="0">
                  <a:solidFill>
                    <a:schemeClr val="tx1"/>
                  </a:solidFill>
                </a:rPr>
                <a:t>urban </a:t>
              </a:r>
              <a:r>
                <a:rPr lang="de-DE" sz="2600" kern="1200" dirty="0" err="1">
                  <a:solidFill>
                    <a:schemeClr val="tx1"/>
                  </a:solidFill>
                </a:rPr>
                <a:t>development</a:t>
              </a:r>
              <a:endParaRPr lang="de-DE" sz="2600" kern="1200" dirty="0">
                <a:solidFill>
                  <a:schemeClr val="tx1"/>
                </a:solidFill>
              </a:endParaRPr>
            </a:p>
          </p:txBody>
        </p:sp>
      </p:grpSp>
      <p:sp>
        <p:nvSpPr>
          <p:cNvPr id="39" name="Rechteck: abgerundete Ecken 38">
            <a:extLst>
              <a:ext uri="{FF2B5EF4-FFF2-40B4-BE49-F238E27FC236}">
                <a16:creationId xmlns:a16="http://schemas.microsoft.com/office/drawing/2014/main" id="{42B1D7CA-E597-4352-8785-4B6F0030EC5D}"/>
              </a:ext>
            </a:extLst>
          </p:cNvPr>
          <p:cNvSpPr/>
          <p:nvPr/>
        </p:nvSpPr>
        <p:spPr>
          <a:xfrm>
            <a:off x="6295720" y="4842114"/>
            <a:ext cx="2783939" cy="1670363"/>
          </a:xfrm>
          <a:prstGeom prst="roundRect">
            <a:avLst/>
          </a:prstGeom>
          <a:solidFill>
            <a:srgbClr val="FFC000"/>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37" name="Textfeld 36">
            <a:extLst>
              <a:ext uri="{FF2B5EF4-FFF2-40B4-BE49-F238E27FC236}">
                <a16:creationId xmlns:a16="http://schemas.microsoft.com/office/drawing/2014/main" id="{597E75D8-DEE3-4233-80DC-3606E4CAADAA}"/>
              </a:ext>
            </a:extLst>
          </p:cNvPr>
          <p:cNvSpPr txBox="1"/>
          <p:nvPr/>
        </p:nvSpPr>
        <p:spPr>
          <a:xfrm>
            <a:off x="6248400" y="5183749"/>
            <a:ext cx="2783939" cy="942876"/>
          </a:xfrm>
          <a:prstGeom prst="roundRect">
            <a:avLst/>
          </a:prstGeom>
        </p:spPr>
        <p:style>
          <a:lnRef idx="0">
            <a:scrgbClr r="0" g="0" b="0"/>
          </a:lnRef>
          <a:fillRef idx="0">
            <a:scrgbClr r="0" g="0" b="0"/>
          </a:fillRef>
          <a:effectRef idx="0">
            <a:scrgbClr r="0" g="0" b="0"/>
          </a:effectRef>
          <a:fontRef idx="minor">
            <a:schemeClr val="lt1"/>
          </a:fontRef>
        </p:style>
        <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de-DE" sz="2600" kern="1200" dirty="0" err="1">
                <a:solidFill>
                  <a:schemeClr val="tx1"/>
                </a:solidFill>
              </a:rPr>
              <a:t>green</a:t>
            </a:r>
            <a:r>
              <a:rPr lang="de-DE" sz="2600" kern="1200" dirty="0">
                <a:solidFill>
                  <a:schemeClr val="tx1"/>
                </a:solidFill>
              </a:rPr>
              <a:t> </a:t>
            </a:r>
            <a:r>
              <a:rPr lang="de-DE" sz="2600" kern="1200" dirty="0" err="1">
                <a:solidFill>
                  <a:schemeClr val="tx1"/>
                </a:solidFill>
              </a:rPr>
              <a:t>spaces</a:t>
            </a:r>
            <a:endParaRPr lang="de-DE" sz="2600" kern="1200" dirty="0">
              <a:solidFill>
                <a:schemeClr val="tx1"/>
              </a:solidFill>
            </a:endParaRPr>
          </a:p>
        </p:txBody>
      </p:sp>
      <p:sp>
        <p:nvSpPr>
          <p:cNvPr id="36" name="Textplatzhalter 4">
            <a:extLst>
              <a:ext uri="{FF2B5EF4-FFF2-40B4-BE49-F238E27FC236}">
                <a16:creationId xmlns:a16="http://schemas.microsoft.com/office/drawing/2014/main" id="{841EDCEE-C716-4752-9E2D-39D4EBD1D1CD}"/>
              </a:ext>
            </a:extLst>
          </p:cNvPr>
          <p:cNvSpPr>
            <a:spLocks noGrp="1"/>
          </p:cNvSpPr>
          <p:nvPr>
            <p:ph type="body" sz="quarter" idx="13"/>
          </p:nvPr>
        </p:nvSpPr>
        <p:spPr>
          <a:xfrm>
            <a:off x="334963" y="621857"/>
            <a:ext cx="11522075" cy="236178"/>
          </a:xfrm>
        </p:spPr>
        <p:txBody>
          <a:bodyPr>
            <a:normAutofit fontScale="92500" lnSpcReduction="10000"/>
          </a:bodyPr>
          <a:lstStyle/>
          <a:p>
            <a:r>
              <a:rPr lang="de-AT" dirty="0" err="1"/>
              <a:t>fields</a:t>
            </a:r>
            <a:r>
              <a:rPr lang="de-AT" dirty="0"/>
              <a:t> of </a:t>
            </a:r>
            <a:r>
              <a:rPr lang="de-AT" dirty="0" err="1"/>
              <a:t>action</a:t>
            </a:r>
            <a:endParaRPr lang="de-AT" dirty="0"/>
          </a:p>
        </p:txBody>
      </p:sp>
      <p:pic>
        <p:nvPicPr>
          <p:cNvPr id="38" name="Grafik 37">
            <a:extLst>
              <a:ext uri="{FF2B5EF4-FFF2-40B4-BE49-F238E27FC236}">
                <a16:creationId xmlns:a16="http://schemas.microsoft.com/office/drawing/2014/main" id="{DD95B342-C249-40FD-B7B0-DE6706424E96}"/>
              </a:ext>
            </a:extLst>
          </p:cNvPr>
          <p:cNvPicPr>
            <a:picLocks noChangeAspect="1"/>
          </p:cNvPicPr>
          <p:nvPr/>
        </p:nvPicPr>
        <p:blipFill>
          <a:blip r:embed="rId3"/>
          <a:stretch>
            <a:fillRect/>
          </a:stretch>
        </p:blipFill>
        <p:spPr>
          <a:xfrm>
            <a:off x="11206338" y="6219561"/>
            <a:ext cx="882743" cy="628716"/>
          </a:xfrm>
          <a:prstGeom prst="rect">
            <a:avLst/>
          </a:prstGeom>
        </p:spPr>
      </p:pic>
      <p:pic>
        <p:nvPicPr>
          <p:cNvPr id="40" name="Gráfico 7">
            <a:extLst>
              <a:ext uri="{FF2B5EF4-FFF2-40B4-BE49-F238E27FC236}">
                <a16:creationId xmlns:a16="http://schemas.microsoft.com/office/drawing/2014/main" id="{80F55C95-4613-45AD-8EFA-4F1021A6E8E4}"/>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9959259" y="6341417"/>
            <a:ext cx="1198830" cy="403243"/>
          </a:xfrm>
          <a:prstGeom prst="rect">
            <a:avLst/>
          </a:prstGeom>
        </p:spPr>
      </p:pic>
    </p:spTree>
    <p:extLst>
      <p:ext uri="{BB962C8B-B14F-4D97-AF65-F5344CB8AC3E}">
        <p14:creationId xmlns:p14="http://schemas.microsoft.com/office/powerpoint/2010/main" val="20067191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platzhalter 4"/>
          <p:cNvSpPr>
            <a:spLocks noGrp="1"/>
          </p:cNvSpPr>
          <p:nvPr>
            <p:ph type="body" sz="quarter" idx="13"/>
          </p:nvPr>
        </p:nvSpPr>
        <p:spPr/>
        <p:txBody>
          <a:bodyPr>
            <a:normAutofit fontScale="92500" lnSpcReduction="10000"/>
          </a:bodyPr>
          <a:lstStyle/>
          <a:p>
            <a:r>
              <a:rPr lang="de-AT" dirty="0"/>
              <a:t>...in </a:t>
            </a:r>
            <a:r>
              <a:rPr lang="de-AT" dirty="0" err="1"/>
              <a:t>good</a:t>
            </a:r>
            <a:r>
              <a:rPr lang="de-AT" dirty="0"/>
              <a:t> </a:t>
            </a:r>
            <a:r>
              <a:rPr lang="de-AT" dirty="0" err="1"/>
              <a:t>company</a:t>
            </a:r>
            <a:endParaRPr lang="de-AT" dirty="0"/>
          </a:p>
        </p:txBody>
      </p:sp>
      <p:sp>
        <p:nvSpPr>
          <p:cNvPr id="11" name="Rechteck 10">
            <a:extLst>
              <a:ext uri="{FF2B5EF4-FFF2-40B4-BE49-F238E27FC236}">
                <a16:creationId xmlns:a16="http://schemas.microsoft.com/office/drawing/2014/main" id="{79C82E4C-2FF9-486A-B7CA-F212A5586F1D}"/>
              </a:ext>
            </a:extLst>
          </p:cNvPr>
          <p:cNvSpPr/>
          <p:nvPr/>
        </p:nvSpPr>
        <p:spPr>
          <a:xfrm>
            <a:off x="10249920" y="348309"/>
            <a:ext cx="3668233" cy="5698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bg1"/>
              </a:solidFill>
            </a:endParaRPr>
          </a:p>
        </p:txBody>
      </p:sp>
      <p:pic>
        <p:nvPicPr>
          <p:cNvPr id="9" name="Grafik 8">
            <a:extLst>
              <a:ext uri="{FF2B5EF4-FFF2-40B4-BE49-F238E27FC236}">
                <a16:creationId xmlns:a16="http://schemas.microsoft.com/office/drawing/2014/main" id="{A5DBE31B-813B-4188-916B-B68B22C32A9B}"/>
              </a:ext>
            </a:extLst>
          </p:cNvPr>
          <p:cNvPicPr>
            <a:picLocks noChangeAspect="1"/>
          </p:cNvPicPr>
          <p:nvPr/>
        </p:nvPicPr>
        <p:blipFill rotWithShape="1">
          <a:blip r:embed="rId3"/>
          <a:srcRect r="2215"/>
          <a:stretch/>
        </p:blipFill>
        <p:spPr>
          <a:xfrm>
            <a:off x="559444" y="-76840"/>
            <a:ext cx="11047340" cy="6660521"/>
          </a:xfrm>
          <a:prstGeom prst="rect">
            <a:avLst/>
          </a:prstGeom>
        </p:spPr>
      </p:pic>
      <p:sp>
        <p:nvSpPr>
          <p:cNvPr id="2" name="Titel 1"/>
          <p:cNvSpPr>
            <a:spLocks noGrp="1"/>
          </p:cNvSpPr>
          <p:nvPr>
            <p:ph type="title"/>
          </p:nvPr>
        </p:nvSpPr>
        <p:spPr>
          <a:xfrm>
            <a:off x="8558753" y="2578100"/>
            <a:ext cx="11522075" cy="459148"/>
          </a:xfrm>
          <a:solidFill>
            <a:schemeClr val="bg1"/>
          </a:solidFill>
        </p:spPr>
        <p:txBody>
          <a:bodyPr/>
          <a:lstStyle/>
          <a:p>
            <a:r>
              <a:rPr lang="de-AT" sz="1700" dirty="0"/>
              <a:t>Masterplans </a:t>
            </a:r>
            <a:r>
              <a:rPr lang="de-AT" sz="1700" dirty="0" err="1"/>
              <a:t>for</a:t>
            </a:r>
            <a:r>
              <a:rPr lang="de-AT" sz="1700" dirty="0"/>
              <a:t> Walking Vienna</a:t>
            </a:r>
            <a:br>
              <a:rPr lang="de-AT" sz="1700" dirty="0"/>
            </a:br>
            <a:r>
              <a:rPr lang="de-AT" sz="1700" dirty="0"/>
              <a:t>2021</a:t>
            </a:r>
          </a:p>
        </p:txBody>
      </p:sp>
      <p:sp>
        <p:nvSpPr>
          <p:cNvPr id="7" name="Titel 1">
            <a:extLst>
              <a:ext uri="{FF2B5EF4-FFF2-40B4-BE49-F238E27FC236}">
                <a16:creationId xmlns:a16="http://schemas.microsoft.com/office/drawing/2014/main" id="{9588AEB7-A2E3-4E82-B8F6-E21D850B2D39}"/>
              </a:ext>
            </a:extLst>
          </p:cNvPr>
          <p:cNvSpPr txBox="1">
            <a:spLocks/>
          </p:cNvSpPr>
          <p:nvPr/>
        </p:nvSpPr>
        <p:spPr>
          <a:xfrm>
            <a:off x="9231853" y="3199426"/>
            <a:ext cx="11522075" cy="459148"/>
          </a:xfrm>
          <a:prstGeom prst="rect">
            <a:avLst/>
          </a:prstGeom>
          <a:solidFill>
            <a:schemeClr val="bg1"/>
          </a:solidFill>
        </p:spPr>
        <p:txBody>
          <a:bodyPr vert="horz" lIns="0" tIns="0" rIns="0" bIns="0" rtlCol="0" anchor="t" anchorCtr="0">
            <a:noAutofit/>
          </a:bodyPr>
          <a:lstStyle>
            <a:lvl1pPr algn="l" defTabSz="914400" rtl="0" eaLnBrk="1" latinLnBrk="0" hangingPunct="1">
              <a:lnSpc>
                <a:spcPct val="90000"/>
              </a:lnSpc>
              <a:spcBef>
                <a:spcPct val="0"/>
              </a:spcBef>
              <a:buNone/>
              <a:defRPr sz="2000" b="1" i="0" kern="1200">
                <a:solidFill>
                  <a:schemeClr val="tx1"/>
                </a:solidFill>
                <a:latin typeface="AmpleSoft Pro" panose="02000000000000000000" pitchFamily="2" charset="77"/>
                <a:ea typeface="+mj-ea"/>
                <a:cs typeface="+mj-cs"/>
              </a:defRPr>
            </a:lvl1pPr>
          </a:lstStyle>
          <a:p>
            <a:r>
              <a:rPr lang="de-AT" sz="1200" dirty="0" err="1"/>
              <a:t>finalised</a:t>
            </a:r>
            <a:endParaRPr lang="de-AT" sz="1200" dirty="0"/>
          </a:p>
        </p:txBody>
      </p:sp>
      <p:sp>
        <p:nvSpPr>
          <p:cNvPr id="8" name="Titel 1">
            <a:extLst>
              <a:ext uri="{FF2B5EF4-FFF2-40B4-BE49-F238E27FC236}">
                <a16:creationId xmlns:a16="http://schemas.microsoft.com/office/drawing/2014/main" id="{410E0425-17D6-441C-9317-B1DE6E69FF77}"/>
              </a:ext>
            </a:extLst>
          </p:cNvPr>
          <p:cNvSpPr txBox="1">
            <a:spLocks/>
          </p:cNvSpPr>
          <p:nvPr/>
        </p:nvSpPr>
        <p:spPr>
          <a:xfrm>
            <a:off x="334962" y="333375"/>
            <a:ext cx="11522075" cy="236177"/>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2000" b="1" i="0" kern="1200">
                <a:solidFill>
                  <a:schemeClr val="tx1"/>
                </a:solidFill>
                <a:latin typeface="AmpleSoft Pro" panose="02000000000000000000" pitchFamily="2" charset="77"/>
                <a:ea typeface="+mj-ea"/>
                <a:cs typeface="+mj-cs"/>
              </a:defRPr>
            </a:lvl1pPr>
          </a:lstStyle>
          <a:p>
            <a:r>
              <a:rPr lang="de-AT" dirty="0"/>
              <a:t>Masterplan </a:t>
            </a:r>
            <a:r>
              <a:rPr lang="de-AT" dirty="0" err="1"/>
              <a:t>for</a:t>
            </a:r>
            <a:r>
              <a:rPr lang="de-AT" dirty="0"/>
              <a:t> Walking Vienna</a:t>
            </a:r>
          </a:p>
        </p:txBody>
      </p:sp>
      <p:pic>
        <p:nvPicPr>
          <p:cNvPr id="10" name="Grafik 9">
            <a:extLst>
              <a:ext uri="{FF2B5EF4-FFF2-40B4-BE49-F238E27FC236}">
                <a16:creationId xmlns:a16="http://schemas.microsoft.com/office/drawing/2014/main" id="{40A9A4BE-A0FE-47F6-9626-C33035C4654A}"/>
              </a:ext>
            </a:extLst>
          </p:cNvPr>
          <p:cNvPicPr>
            <a:picLocks noChangeAspect="1"/>
          </p:cNvPicPr>
          <p:nvPr/>
        </p:nvPicPr>
        <p:blipFill>
          <a:blip r:embed="rId4"/>
          <a:stretch>
            <a:fillRect/>
          </a:stretch>
        </p:blipFill>
        <p:spPr>
          <a:xfrm>
            <a:off x="11206338" y="6219561"/>
            <a:ext cx="882743" cy="628716"/>
          </a:xfrm>
          <a:prstGeom prst="rect">
            <a:avLst/>
          </a:prstGeom>
        </p:spPr>
      </p:pic>
      <p:pic>
        <p:nvPicPr>
          <p:cNvPr id="12" name="Gráfico 7">
            <a:extLst>
              <a:ext uri="{FF2B5EF4-FFF2-40B4-BE49-F238E27FC236}">
                <a16:creationId xmlns:a16="http://schemas.microsoft.com/office/drawing/2014/main" id="{06301238-BB2B-4A91-95C0-CBABD481927F}"/>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9959259" y="6341417"/>
            <a:ext cx="1198830" cy="403243"/>
          </a:xfrm>
          <a:prstGeom prst="rect">
            <a:avLst/>
          </a:prstGeom>
        </p:spPr>
      </p:pic>
    </p:spTree>
    <p:extLst>
      <p:ext uri="{BB962C8B-B14F-4D97-AF65-F5344CB8AC3E}">
        <p14:creationId xmlns:p14="http://schemas.microsoft.com/office/powerpoint/2010/main" val="34844932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hteck 10">
            <a:extLst>
              <a:ext uri="{FF2B5EF4-FFF2-40B4-BE49-F238E27FC236}">
                <a16:creationId xmlns:a16="http://schemas.microsoft.com/office/drawing/2014/main" id="{79C82E4C-2FF9-486A-B7CA-F212A5586F1D}"/>
              </a:ext>
            </a:extLst>
          </p:cNvPr>
          <p:cNvSpPr/>
          <p:nvPr/>
        </p:nvSpPr>
        <p:spPr>
          <a:xfrm>
            <a:off x="10249920" y="348309"/>
            <a:ext cx="3668233" cy="5698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bg1"/>
              </a:solidFill>
            </a:endParaRPr>
          </a:p>
        </p:txBody>
      </p:sp>
      <p:pic>
        <p:nvPicPr>
          <p:cNvPr id="9" name="Grafik 8">
            <a:extLst>
              <a:ext uri="{FF2B5EF4-FFF2-40B4-BE49-F238E27FC236}">
                <a16:creationId xmlns:a16="http://schemas.microsoft.com/office/drawing/2014/main" id="{A5DBE31B-813B-4188-916B-B68B22C32A9B}"/>
              </a:ext>
            </a:extLst>
          </p:cNvPr>
          <p:cNvPicPr>
            <a:picLocks noChangeAspect="1"/>
          </p:cNvPicPr>
          <p:nvPr/>
        </p:nvPicPr>
        <p:blipFill rotWithShape="1">
          <a:blip r:embed="rId3"/>
          <a:srcRect r="1892"/>
          <a:stretch/>
        </p:blipFill>
        <p:spPr>
          <a:xfrm>
            <a:off x="559445" y="-76840"/>
            <a:ext cx="11083915" cy="6660520"/>
          </a:xfrm>
          <a:prstGeom prst="rect">
            <a:avLst/>
          </a:prstGeom>
        </p:spPr>
      </p:pic>
      <p:sp>
        <p:nvSpPr>
          <p:cNvPr id="7" name="Titel 1">
            <a:extLst>
              <a:ext uri="{FF2B5EF4-FFF2-40B4-BE49-F238E27FC236}">
                <a16:creationId xmlns:a16="http://schemas.microsoft.com/office/drawing/2014/main" id="{0B99C409-EBA2-4C96-B40D-9488B356432E}"/>
              </a:ext>
            </a:extLst>
          </p:cNvPr>
          <p:cNvSpPr txBox="1">
            <a:spLocks/>
          </p:cNvSpPr>
          <p:nvPr/>
        </p:nvSpPr>
        <p:spPr>
          <a:xfrm>
            <a:off x="8558753" y="2578100"/>
            <a:ext cx="11522075" cy="459148"/>
          </a:xfrm>
          <a:prstGeom prst="rect">
            <a:avLst/>
          </a:prstGeom>
          <a:solidFill>
            <a:schemeClr val="bg1"/>
          </a:solidFill>
        </p:spPr>
        <p:txBody>
          <a:bodyPr vert="horz" lIns="0" tIns="0" rIns="0" bIns="0" rtlCol="0" anchor="t" anchorCtr="0">
            <a:noAutofit/>
          </a:bodyPr>
          <a:lstStyle>
            <a:lvl1pPr algn="l" defTabSz="914400" rtl="0" eaLnBrk="1" latinLnBrk="0" hangingPunct="1">
              <a:lnSpc>
                <a:spcPct val="90000"/>
              </a:lnSpc>
              <a:spcBef>
                <a:spcPct val="0"/>
              </a:spcBef>
              <a:buNone/>
              <a:defRPr sz="2000" b="1" i="0" kern="1200">
                <a:solidFill>
                  <a:schemeClr val="tx1"/>
                </a:solidFill>
                <a:latin typeface="AmpleSoft Pro" panose="02000000000000000000" pitchFamily="2" charset="77"/>
                <a:ea typeface="+mj-ea"/>
                <a:cs typeface="+mj-cs"/>
              </a:defRPr>
            </a:lvl1pPr>
          </a:lstStyle>
          <a:p>
            <a:r>
              <a:rPr lang="de-AT" sz="1700" dirty="0"/>
              <a:t>Masterplans </a:t>
            </a:r>
            <a:r>
              <a:rPr lang="de-AT" sz="1700" dirty="0" err="1"/>
              <a:t>for</a:t>
            </a:r>
            <a:r>
              <a:rPr lang="de-AT" sz="1700" dirty="0"/>
              <a:t> Walking Vienna</a:t>
            </a:r>
            <a:br>
              <a:rPr lang="de-AT" sz="1700" dirty="0"/>
            </a:br>
            <a:r>
              <a:rPr lang="de-AT" sz="1700" dirty="0"/>
              <a:t>2022</a:t>
            </a:r>
          </a:p>
        </p:txBody>
      </p:sp>
      <p:sp>
        <p:nvSpPr>
          <p:cNvPr id="8" name="Titel 1">
            <a:extLst>
              <a:ext uri="{FF2B5EF4-FFF2-40B4-BE49-F238E27FC236}">
                <a16:creationId xmlns:a16="http://schemas.microsoft.com/office/drawing/2014/main" id="{45792E06-84E1-4916-9C49-7C2470EEFDAA}"/>
              </a:ext>
            </a:extLst>
          </p:cNvPr>
          <p:cNvSpPr txBox="1">
            <a:spLocks/>
          </p:cNvSpPr>
          <p:nvPr/>
        </p:nvSpPr>
        <p:spPr>
          <a:xfrm>
            <a:off x="9231853" y="3199426"/>
            <a:ext cx="11522075" cy="459148"/>
          </a:xfrm>
          <a:prstGeom prst="rect">
            <a:avLst/>
          </a:prstGeom>
          <a:solidFill>
            <a:schemeClr val="bg1"/>
          </a:solidFill>
        </p:spPr>
        <p:txBody>
          <a:bodyPr vert="horz" lIns="0" tIns="0" rIns="0" bIns="0" rtlCol="0" anchor="t" anchorCtr="0">
            <a:noAutofit/>
          </a:bodyPr>
          <a:lstStyle>
            <a:lvl1pPr algn="l" defTabSz="914400" rtl="0" eaLnBrk="1" latinLnBrk="0" hangingPunct="1">
              <a:lnSpc>
                <a:spcPct val="90000"/>
              </a:lnSpc>
              <a:spcBef>
                <a:spcPct val="0"/>
              </a:spcBef>
              <a:buNone/>
              <a:defRPr sz="2000" b="1" i="0" kern="1200">
                <a:solidFill>
                  <a:schemeClr val="tx1"/>
                </a:solidFill>
                <a:latin typeface="AmpleSoft Pro" panose="02000000000000000000" pitchFamily="2" charset="77"/>
                <a:ea typeface="+mj-ea"/>
                <a:cs typeface="+mj-cs"/>
              </a:defRPr>
            </a:lvl1pPr>
          </a:lstStyle>
          <a:p>
            <a:r>
              <a:rPr lang="de-AT" sz="1200" dirty="0" err="1"/>
              <a:t>finalised</a:t>
            </a:r>
            <a:endParaRPr lang="de-AT" sz="1200" dirty="0"/>
          </a:p>
        </p:txBody>
      </p:sp>
      <p:pic>
        <p:nvPicPr>
          <p:cNvPr id="10" name="Grafik 9">
            <a:extLst>
              <a:ext uri="{FF2B5EF4-FFF2-40B4-BE49-F238E27FC236}">
                <a16:creationId xmlns:a16="http://schemas.microsoft.com/office/drawing/2014/main" id="{FE6ECDBA-6147-4F29-B0AE-AD103159466A}"/>
              </a:ext>
            </a:extLst>
          </p:cNvPr>
          <p:cNvPicPr>
            <a:picLocks noChangeAspect="1"/>
          </p:cNvPicPr>
          <p:nvPr/>
        </p:nvPicPr>
        <p:blipFill>
          <a:blip r:embed="rId4"/>
          <a:stretch>
            <a:fillRect/>
          </a:stretch>
        </p:blipFill>
        <p:spPr>
          <a:xfrm>
            <a:off x="11206338" y="6219561"/>
            <a:ext cx="882743" cy="628716"/>
          </a:xfrm>
          <a:prstGeom prst="rect">
            <a:avLst/>
          </a:prstGeom>
        </p:spPr>
      </p:pic>
      <p:pic>
        <p:nvPicPr>
          <p:cNvPr id="12" name="Gráfico 7">
            <a:extLst>
              <a:ext uri="{FF2B5EF4-FFF2-40B4-BE49-F238E27FC236}">
                <a16:creationId xmlns:a16="http://schemas.microsoft.com/office/drawing/2014/main" id="{CE2A9CC3-865A-4864-92B9-15E3334AF837}"/>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9959259" y="6341417"/>
            <a:ext cx="1198830" cy="403243"/>
          </a:xfrm>
          <a:prstGeom prst="rect">
            <a:avLst/>
          </a:prstGeom>
        </p:spPr>
      </p:pic>
      <p:sp>
        <p:nvSpPr>
          <p:cNvPr id="13" name="Textplatzhalter 4">
            <a:extLst>
              <a:ext uri="{FF2B5EF4-FFF2-40B4-BE49-F238E27FC236}">
                <a16:creationId xmlns:a16="http://schemas.microsoft.com/office/drawing/2014/main" id="{A88080C8-8A8A-44C2-A2BF-5C04DF949566}"/>
              </a:ext>
            </a:extLst>
          </p:cNvPr>
          <p:cNvSpPr>
            <a:spLocks noGrp="1"/>
          </p:cNvSpPr>
          <p:nvPr>
            <p:ph type="body" sz="quarter" idx="13"/>
          </p:nvPr>
        </p:nvSpPr>
        <p:spPr>
          <a:xfrm>
            <a:off x="334963" y="621857"/>
            <a:ext cx="11522075" cy="236178"/>
          </a:xfrm>
        </p:spPr>
        <p:txBody>
          <a:bodyPr>
            <a:normAutofit fontScale="92500" lnSpcReduction="10000"/>
          </a:bodyPr>
          <a:lstStyle/>
          <a:p>
            <a:r>
              <a:rPr lang="de-AT" dirty="0"/>
              <a:t>...in </a:t>
            </a:r>
            <a:r>
              <a:rPr lang="de-AT" dirty="0" err="1"/>
              <a:t>good</a:t>
            </a:r>
            <a:r>
              <a:rPr lang="de-AT" dirty="0"/>
              <a:t> </a:t>
            </a:r>
            <a:r>
              <a:rPr lang="de-AT" dirty="0" err="1"/>
              <a:t>company</a:t>
            </a:r>
            <a:endParaRPr lang="de-AT" dirty="0"/>
          </a:p>
        </p:txBody>
      </p:sp>
      <p:sp>
        <p:nvSpPr>
          <p:cNvPr id="14" name="Titel 1">
            <a:extLst>
              <a:ext uri="{FF2B5EF4-FFF2-40B4-BE49-F238E27FC236}">
                <a16:creationId xmlns:a16="http://schemas.microsoft.com/office/drawing/2014/main" id="{7BEB8D04-3EF9-4D73-B33D-8B789CE921C2}"/>
              </a:ext>
            </a:extLst>
          </p:cNvPr>
          <p:cNvSpPr txBox="1">
            <a:spLocks/>
          </p:cNvSpPr>
          <p:nvPr/>
        </p:nvSpPr>
        <p:spPr>
          <a:xfrm>
            <a:off x="334962" y="333375"/>
            <a:ext cx="11522075" cy="236177"/>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2000" b="1" i="0" kern="1200">
                <a:solidFill>
                  <a:schemeClr val="tx1"/>
                </a:solidFill>
                <a:latin typeface="AmpleSoft Pro" panose="02000000000000000000" pitchFamily="2" charset="77"/>
                <a:ea typeface="+mj-ea"/>
                <a:cs typeface="+mj-cs"/>
              </a:defRPr>
            </a:lvl1pPr>
          </a:lstStyle>
          <a:p>
            <a:r>
              <a:rPr lang="de-AT" dirty="0"/>
              <a:t>Masterplan </a:t>
            </a:r>
            <a:r>
              <a:rPr lang="de-AT" dirty="0" err="1"/>
              <a:t>for</a:t>
            </a:r>
            <a:r>
              <a:rPr lang="de-AT" dirty="0"/>
              <a:t> Walking Vienna</a:t>
            </a:r>
          </a:p>
        </p:txBody>
      </p:sp>
    </p:spTree>
    <p:extLst>
      <p:ext uri="{BB962C8B-B14F-4D97-AF65-F5344CB8AC3E}">
        <p14:creationId xmlns:p14="http://schemas.microsoft.com/office/powerpoint/2010/main" val="32566584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hteck 10">
            <a:extLst>
              <a:ext uri="{FF2B5EF4-FFF2-40B4-BE49-F238E27FC236}">
                <a16:creationId xmlns:a16="http://schemas.microsoft.com/office/drawing/2014/main" id="{79C82E4C-2FF9-486A-B7CA-F212A5586F1D}"/>
              </a:ext>
            </a:extLst>
          </p:cNvPr>
          <p:cNvSpPr/>
          <p:nvPr/>
        </p:nvSpPr>
        <p:spPr>
          <a:xfrm>
            <a:off x="10249920" y="348309"/>
            <a:ext cx="3668233" cy="5698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bg1"/>
              </a:solidFill>
            </a:endParaRPr>
          </a:p>
        </p:txBody>
      </p:sp>
      <p:pic>
        <p:nvPicPr>
          <p:cNvPr id="9" name="Grafik 8">
            <a:extLst>
              <a:ext uri="{FF2B5EF4-FFF2-40B4-BE49-F238E27FC236}">
                <a16:creationId xmlns:a16="http://schemas.microsoft.com/office/drawing/2014/main" id="{A5DBE31B-813B-4188-916B-B68B22C32A9B}"/>
              </a:ext>
            </a:extLst>
          </p:cNvPr>
          <p:cNvPicPr>
            <a:picLocks noChangeAspect="1"/>
          </p:cNvPicPr>
          <p:nvPr/>
        </p:nvPicPr>
        <p:blipFill rotWithShape="1">
          <a:blip r:embed="rId3"/>
          <a:srcRect r="2215"/>
          <a:stretch/>
        </p:blipFill>
        <p:spPr>
          <a:xfrm>
            <a:off x="559445" y="-76840"/>
            <a:ext cx="11047339" cy="6660520"/>
          </a:xfrm>
          <a:prstGeom prst="rect">
            <a:avLst/>
          </a:prstGeom>
        </p:spPr>
      </p:pic>
      <p:sp>
        <p:nvSpPr>
          <p:cNvPr id="7" name="Titel 1">
            <a:extLst>
              <a:ext uri="{FF2B5EF4-FFF2-40B4-BE49-F238E27FC236}">
                <a16:creationId xmlns:a16="http://schemas.microsoft.com/office/drawing/2014/main" id="{A6BC1496-AF53-401E-8924-721DA3225CA9}"/>
              </a:ext>
            </a:extLst>
          </p:cNvPr>
          <p:cNvSpPr txBox="1">
            <a:spLocks/>
          </p:cNvSpPr>
          <p:nvPr/>
        </p:nvSpPr>
        <p:spPr>
          <a:xfrm>
            <a:off x="8558753" y="2578100"/>
            <a:ext cx="11522075" cy="459148"/>
          </a:xfrm>
          <a:prstGeom prst="rect">
            <a:avLst/>
          </a:prstGeom>
          <a:solidFill>
            <a:schemeClr val="bg1"/>
          </a:solidFill>
        </p:spPr>
        <p:txBody>
          <a:bodyPr vert="horz" lIns="0" tIns="0" rIns="0" bIns="0" rtlCol="0" anchor="t" anchorCtr="0">
            <a:noAutofit/>
          </a:bodyPr>
          <a:lstStyle>
            <a:lvl1pPr algn="l" defTabSz="914400" rtl="0" eaLnBrk="1" latinLnBrk="0" hangingPunct="1">
              <a:lnSpc>
                <a:spcPct val="90000"/>
              </a:lnSpc>
              <a:spcBef>
                <a:spcPct val="0"/>
              </a:spcBef>
              <a:buNone/>
              <a:defRPr sz="2000" b="1" i="0" kern="1200">
                <a:solidFill>
                  <a:schemeClr val="tx1"/>
                </a:solidFill>
                <a:latin typeface="AmpleSoft Pro" panose="02000000000000000000" pitchFamily="2" charset="77"/>
                <a:ea typeface="+mj-ea"/>
                <a:cs typeface="+mj-cs"/>
              </a:defRPr>
            </a:lvl1pPr>
          </a:lstStyle>
          <a:p>
            <a:r>
              <a:rPr lang="de-AT" sz="1700" dirty="0"/>
              <a:t>Masterplans </a:t>
            </a:r>
            <a:r>
              <a:rPr lang="de-AT" sz="1700" dirty="0" err="1"/>
              <a:t>for</a:t>
            </a:r>
            <a:r>
              <a:rPr lang="de-AT" sz="1700" dirty="0"/>
              <a:t> Walking Vienna</a:t>
            </a:r>
            <a:br>
              <a:rPr lang="de-AT" sz="1700" dirty="0"/>
            </a:br>
            <a:r>
              <a:rPr lang="de-AT" sz="1700" dirty="0"/>
              <a:t>2023</a:t>
            </a:r>
          </a:p>
        </p:txBody>
      </p:sp>
      <p:sp>
        <p:nvSpPr>
          <p:cNvPr id="8" name="Titel 1">
            <a:extLst>
              <a:ext uri="{FF2B5EF4-FFF2-40B4-BE49-F238E27FC236}">
                <a16:creationId xmlns:a16="http://schemas.microsoft.com/office/drawing/2014/main" id="{064E0E78-6FAF-4079-8CD3-68465410F02E}"/>
              </a:ext>
            </a:extLst>
          </p:cNvPr>
          <p:cNvSpPr txBox="1">
            <a:spLocks/>
          </p:cNvSpPr>
          <p:nvPr/>
        </p:nvSpPr>
        <p:spPr>
          <a:xfrm>
            <a:off x="9231853" y="3199426"/>
            <a:ext cx="11522075" cy="459148"/>
          </a:xfrm>
          <a:prstGeom prst="rect">
            <a:avLst/>
          </a:prstGeom>
          <a:solidFill>
            <a:schemeClr val="bg1"/>
          </a:solidFill>
        </p:spPr>
        <p:txBody>
          <a:bodyPr vert="horz" lIns="0" tIns="0" rIns="0" bIns="0" rtlCol="0" anchor="t" anchorCtr="0">
            <a:noAutofit/>
          </a:bodyPr>
          <a:lstStyle>
            <a:lvl1pPr algn="l" defTabSz="914400" rtl="0" eaLnBrk="1" latinLnBrk="0" hangingPunct="1">
              <a:lnSpc>
                <a:spcPct val="90000"/>
              </a:lnSpc>
              <a:spcBef>
                <a:spcPct val="0"/>
              </a:spcBef>
              <a:buNone/>
              <a:defRPr sz="2000" b="1" i="0" kern="1200">
                <a:solidFill>
                  <a:schemeClr val="tx1"/>
                </a:solidFill>
                <a:latin typeface="AmpleSoft Pro" panose="02000000000000000000" pitchFamily="2" charset="77"/>
                <a:ea typeface="+mj-ea"/>
                <a:cs typeface="+mj-cs"/>
              </a:defRPr>
            </a:lvl1pPr>
          </a:lstStyle>
          <a:p>
            <a:r>
              <a:rPr lang="de-AT" sz="1200" dirty="0" err="1"/>
              <a:t>finalised</a:t>
            </a:r>
            <a:endParaRPr lang="de-AT" sz="1200" dirty="0"/>
          </a:p>
        </p:txBody>
      </p:sp>
      <p:pic>
        <p:nvPicPr>
          <p:cNvPr id="10" name="Grafik 9">
            <a:extLst>
              <a:ext uri="{FF2B5EF4-FFF2-40B4-BE49-F238E27FC236}">
                <a16:creationId xmlns:a16="http://schemas.microsoft.com/office/drawing/2014/main" id="{46ACF621-3DA1-42B0-8324-F813B7D205E3}"/>
              </a:ext>
            </a:extLst>
          </p:cNvPr>
          <p:cNvPicPr>
            <a:picLocks noChangeAspect="1"/>
          </p:cNvPicPr>
          <p:nvPr/>
        </p:nvPicPr>
        <p:blipFill>
          <a:blip r:embed="rId4"/>
          <a:stretch>
            <a:fillRect/>
          </a:stretch>
        </p:blipFill>
        <p:spPr>
          <a:xfrm>
            <a:off x="11206338" y="6219561"/>
            <a:ext cx="882743" cy="628716"/>
          </a:xfrm>
          <a:prstGeom prst="rect">
            <a:avLst/>
          </a:prstGeom>
        </p:spPr>
      </p:pic>
      <p:pic>
        <p:nvPicPr>
          <p:cNvPr id="12" name="Gráfico 7">
            <a:extLst>
              <a:ext uri="{FF2B5EF4-FFF2-40B4-BE49-F238E27FC236}">
                <a16:creationId xmlns:a16="http://schemas.microsoft.com/office/drawing/2014/main" id="{5E2E11FF-1CC8-4E31-8E05-180504E5DA41}"/>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9959259" y="6341417"/>
            <a:ext cx="1198830" cy="403243"/>
          </a:xfrm>
          <a:prstGeom prst="rect">
            <a:avLst/>
          </a:prstGeom>
        </p:spPr>
      </p:pic>
      <p:sp>
        <p:nvSpPr>
          <p:cNvPr id="13" name="Textplatzhalter 4">
            <a:extLst>
              <a:ext uri="{FF2B5EF4-FFF2-40B4-BE49-F238E27FC236}">
                <a16:creationId xmlns:a16="http://schemas.microsoft.com/office/drawing/2014/main" id="{E25483A0-EE81-416F-95F5-089536D4D6CC}"/>
              </a:ext>
            </a:extLst>
          </p:cNvPr>
          <p:cNvSpPr>
            <a:spLocks noGrp="1"/>
          </p:cNvSpPr>
          <p:nvPr>
            <p:ph type="body" sz="quarter" idx="13"/>
          </p:nvPr>
        </p:nvSpPr>
        <p:spPr>
          <a:xfrm>
            <a:off x="334963" y="621857"/>
            <a:ext cx="11522075" cy="236178"/>
          </a:xfrm>
        </p:spPr>
        <p:txBody>
          <a:bodyPr>
            <a:normAutofit fontScale="92500" lnSpcReduction="10000"/>
          </a:bodyPr>
          <a:lstStyle/>
          <a:p>
            <a:r>
              <a:rPr lang="de-AT" dirty="0"/>
              <a:t>...in </a:t>
            </a:r>
            <a:r>
              <a:rPr lang="de-AT" dirty="0" err="1"/>
              <a:t>good</a:t>
            </a:r>
            <a:r>
              <a:rPr lang="de-AT" dirty="0"/>
              <a:t> </a:t>
            </a:r>
            <a:r>
              <a:rPr lang="de-AT" dirty="0" err="1"/>
              <a:t>company</a:t>
            </a:r>
            <a:endParaRPr lang="de-AT" dirty="0"/>
          </a:p>
        </p:txBody>
      </p:sp>
      <p:sp>
        <p:nvSpPr>
          <p:cNvPr id="14" name="Titel 1">
            <a:extLst>
              <a:ext uri="{FF2B5EF4-FFF2-40B4-BE49-F238E27FC236}">
                <a16:creationId xmlns:a16="http://schemas.microsoft.com/office/drawing/2014/main" id="{F37837D9-7AAB-4798-BF5C-9F6F67114369}"/>
              </a:ext>
            </a:extLst>
          </p:cNvPr>
          <p:cNvSpPr txBox="1">
            <a:spLocks/>
          </p:cNvSpPr>
          <p:nvPr/>
        </p:nvSpPr>
        <p:spPr>
          <a:xfrm>
            <a:off x="334962" y="333375"/>
            <a:ext cx="11522075" cy="236177"/>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2000" b="1" i="0" kern="1200">
                <a:solidFill>
                  <a:schemeClr val="tx1"/>
                </a:solidFill>
                <a:latin typeface="AmpleSoft Pro" panose="02000000000000000000" pitchFamily="2" charset="77"/>
                <a:ea typeface="+mj-ea"/>
                <a:cs typeface="+mj-cs"/>
              </a:defRPr>
            </a:lvl1pPr>
          </a:lstStyle>
          <a:p>
            <a:r>
              <a:rPr lang="de-AT" dirty="0"/>
              <a:t>Masterplan </a:t>
            </a:r>
            <a:r>
              <a:rPr lang="de-AT" dirty="0" err="1"/>
              <a:t>for</a:t>
            </a:r>
            <a:r>
              <a:rPr lang="de-AT" dirty="0"/>
              <a:t> Walking Vienna</a:t>
            </a:r>
          </a:p>
        </p:txBody>
      </p:sp>
    </p:spTree>
    <p:extLst>
      <p:ext uri="{BB962C8B-B14F-4D97-AF65-F5344CB8AC3E}">
        <p14:creationId xmlns:p14="http://schemas.microsoft.com/office/powerpoint/2010/main" val="30485651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9227818F-7832-47D0-827D-0460AEF7E08F}"/>
              </a:ext>
            </a:extLst>
          </p:cNvPr>
          <p:cNvSpPr>
            <a:spLocks noGrp="1"/>
          </p:cNvSpPr>
          <p:nvPr>
            <p:ph type="ctrTitle"/>
          </p:nvPr>
        </p:nvSpPr>
        <p:spPr>
          <a:xfrm>
            <a:off x="347901" y="2214563"/>
            <a:ext cx="10333954" cy="1316037"/>
          </a:xfrm>
        </p:spPr>
        <p:txBody>
          <a:bodyPr/>
          <a:lstStyle/>
          <a:p>
            <a:r>
              <a:rPr lang="en-GB" sz="4400" dirty="0"/>
              <a:t>Vienna Basics</a:t>
            </a:r>
            <a:endParaRPr lang="de-DE" sz="4400" dirty="0">
              <a:latin typeface="Wiener Melange" panose="020B0502020209020204" pitchFamily="34" charset="0"/>
            </a:endParaRPr>
          </a:p>
        </p:txBody>
      </p:sp>
    </p:spTree>
    <p:extLst>
      <p:ext uri="{BB962C8B-B14F-4D97-AF65-F5344CB8AC3E}">
        <p14:creationId xmlns:p14="http://schemas.microsoft.com/office/powerpoint/2010/main" val="26977323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hteck 10">
            <a:extLst>
              <a:ext uri="{FF2B5EF4-FFF2-40B4-BE49-F238E27FC236}">
                <a16:creationId xmlns:a16="http://schemas.microsoft.com/office/drawing/2014/main" id="{79C82E4C-2FF9-486A-B7CA-F212A5586F1D}"/>
              </a:ext>
            </a:extLst>
          </p:cNvPr>
          <p:cNvSpPr/>
          <p:nvPr/>
        </p:nvSpPr>
        <p:spPr>
          <a:xfrm>
            <a:off x="10249920" y="348309"/>
            <a:ext cx="3668233" cy="5698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bg1"/>
              </a:solidFill>
            </a:endParaRPr>
          </a:p>
        </p:txBody>
      </p:sp>
      <p:pic>
        <p:nvPicPr>
          <p:cNvPr id="9" name="Grafik 8">
            <a:extLst>
              <a:ext uri="{FF2B5EF4-FFF2-40B4-BE49-F238E27FC236}">
                <a16:creationId xmlns:a16="http://schemas.microsoft.com/office/drawing/2014/main" id="{A5DBE31B-813B-4188-916B-B68B22C32A9B}"/>
              </a:ext>
            </a:extLst>
          </p:cNvPr>
          <p:cNvPicPr>
            <a:picLocks noChangeAspect="1"/>
          </p:cNvPicPr>
          <p:nvPr/>
        </p:nvPicPr>
        <p:blipFill rotWithShape="1">
          <a:blip r:embed="rId3"/>
          <a:srcRect r="2431"/>
          <a:stretch/>
        </p:blipFill>
        <p:spPr>
          <a:xfrm>
            <a:off x="559445" y="-76840"/>
            <a:ext cx="11022955" cy="6660519"/>
          </a:xfrm>
          <a:prstGeom prst="rect">
            <a:avLst/>
          </a:prstGeom>
        </p:spPr>
      </p:pic>
      <p:sp>
        <p:nvSpPr>
          <p:cNvPr id="16" name="Rechteck 15">
            <a:extLst>
              <a:ext uri="{FF2B5EF4-FFF2-40B4-BE49-F238E27FC236}">
                <a16:creationId xmlns:a16="http://schemas.microsoft.com/office/drawing/2014/main" id="{DB6E175F-BC21-4A47-A7E8-7DEC70085139}"/>
              </a:ext>
            </a:extLst>
          </p:cNvPr>
          <p:cNvSpPr/>
          <p:nvPr/>
        </p:nvSpPr>
        <p:spPr>
          <a:xfrm>
            <a:off x="9137777" y="4344988"/>
            <a:ext cx="2627503" cy="1478613"/>
          </a:xfrm>
          <a:prstGeom prst="rect">
            <a:avLst/>
          </a:prstGeom>
          <a:solidFill>
            <a:srgbClr val="FFC000"/>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17" name="Textfeld 16">
            <a:extLst>
              <a:ext uri="{FF2B5EF4-FFF2-40B4-BE49-F238E27FC236}">
                <a16:creationId xmlns:a16="http://schemas.microsoft.com/office/drawing/2014/main" id="{A5C7344D-24C0-4D58-8E81-39F8BBA36AA7}"/>
              </a:ext>
            </a:extLst>
          </p:cNvPr>
          <p:cNvSpPr txBox="1"/>
          <p:nvPr/>
        </p:nvSpPr>
        <p:spPr>
          <a:xfrm>
            <a:off x="9073098" y="4415760"/>
            <a:ext cx="2783939" cy="131030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9060" tIns="99060" rIns="99060" bIns="99060" numCol="1" spcCol="1270" anchor="ctr" anchorCtr="0">
            <a:noAutofit/>
          </a:bodyPr>
          <a:lstStyle/>
          <a:p>
            <a:pPr algn="ctr"/>
            <a:r>
              <a:rPr lang="en-US" sz="2000" dirty="0" err="1"/>
              <a:t>Finalised</a:t>
            </a:r>
            <a:r>
              <a:rPr lang="en-US" sz="2000" dirty="0"/>
              <a:t> master plans are published at </a:t>
            </a:r>
            <a:r>
              <a:rPr lang="en-US" sz="2000" b="1" dirty="0">
                <a:hlinkClick r:id="rId4"/>
              </a:rPr>
              <a:t>wienzufuss.at</a:t>
            </a:r>
            <a:r>
              <a:rPr lang="en-US" sz="2000" dirty="0"/>
              <a:t>.</a:t>
            </a:r>
          </a:p>
        </p:txBody>
      </p:sp>
      <p:sp>
        <p:nvSpPr>
          <p:cNvPr id="13" name="Titel 1">
            <a:extLst>
              <a:ext uri="{FF2B5EF4-FFF2-40B4-BE49-F238E27FC236}">
                <a16:creationId xmlns:a16="http://schemas.microsoft.com/office/drawing/2014/main" id="{9994481E-E890-4661-A59B-F136BEAEF45C}"/>
              </a:ext>
            </a:extLst>
          </p:cNvPr>
          <p:cNvSpPr txBox="1">
            <a:spLocks/>
          </p:cNvSpPr>
          <p:nvPr/>
        </p:nvSpPr>
        <p:spPr>
          <a:xfrm>
            <a:off x="8558753" y="2578100"/>
            <a:ext cx="11522075" cy="459148"/>
          </a:xfrm>
          <a:prstGeom prst="rect">
            <a:avLst/>
          </a:prstGeom>
          <a:solidFill>
            <a:schemeClr val="bg1"/>
          </a:solidFill>
        </p:spPr>
        <p:txBody>
          <a:bodyPr vert="horz" lIns="0" tIns="0" rIns="0" bIns="0" rtlCol="0" anchor="t" anchorCtr="0">
            <a:noAutofit/>
          </a:bodyPr>
          <a:lstStyle>
            <a:lvl1pPr algn="l" defTabSz="914400" rtl="0" eaLnBrk="1" latinLnBrk="0" hangingPunct="1">
              <a:lnSpc>
                <a:spcPct val="90000"/>
              </a:lnSpc>
              <a:spcBef>
                <a:spcPct val="0"/>
              </a:spcBef>
              <a:buNone/>
              <a:defRPr sz="2000" b="1" i="0" kern="1200">
                <a:solidFill>
                  <a:schemeClr val="tx1"/>
                </a:solidFill>
                <a:latin typeface="AmpleSoft Pro" panose="02000000000000000000" pitchFamily="2" charset="77"/>
                <a:ea typeface="+mj-ea"/>
                <a:cs typeface="+mj-cs"/>
              </a:defRPr>
            </a:lvl1pPr>
          </a:lstStyle>
          <a:p>
            <a:r>
              <a:rPr lang="de-AT" sz="1700" dirty="0"/>
              <a:t>Masterplans </a:t>
            </a:r>
            <a:r>
              <a:rPr lang="de-AT" sz="1700" dirty="0" err="1"/>
              <a:t>for</a:t>
            </a:r>
            <a:r>
              <a:rPr lang="de-AT" sz="1700" dirty="0"/>
              <a:t> Walking Vienna</a:t>
            </a:r>
            <a:br>
              <a:rPr lang="de-AT" sz="1700" dirty="0"/>
            </a:br>
            <a:r>
              <a:rPr lang="de-AT" sz="1700" dirty="0"/>
              <a:t>2024</a:t>
            </a:r>
          </a:p>
        </p:txBody>
      </p:sp>
      <p:sp>
        <p:nvSpPr>
          <p:cNvPr id="14" name="Titel 1">
            <a:extLst>
              <a:ext uri="{FF2B5EF4-FFF2-40B4-BE49-F238E27FC236}">
                <a16:creationId xmlns:a16="http://schemas.microsoft.com/office/drawing/2014/main" id="{CE863D0D-0B26-4DCC-9D92-903AB582CCD0}"/>
              </a:ext>
            </a:extLst>
          </p:cNvPr>
          <p:cNvSpPr txBox="1">
            <a:spLocks/>
          </p:cNvSpPr>
          <p:nvPr/>
        </p:nvSpPr>
        <p:spPr>
          <a:xfrm>
            <a:off x="9231853" y="3199426"/>
            <a:ext cx="11522075" cy="459148"/>
          </a:xfrm>
          <a:prstGeom prst="rect">
            <a:avLst/>
          </a:prstGeom>
          <a:solidFill>
            <a:schemeClr val="bg1"/>
          </a:solidFill>
        </p:spPr>
        <p:txBody>
          <a:bodyPr vert="horz" lIns="0" tIns="0" rIns="0" bIns="0" rtlCol="0" anchor="t" anchorCtr="0">
            <a:noAutofit/>
          </a:bodyPr>
          <a:lstStyle>
            <a:lvl1pPr algn="l" defTabSz="914400" rtl="0" eaLnBrk="1" latinLnBrk="0" hangingPunct="1">
              <a:lnSpc>
                <a:spcPct val="90000"/>
              </a:lnSpc>
              <a:spcBef>
                <a:spcPct val="0"/>
              </a:spcBef>
              <a:buNone/>
              <a:defRPr sz="2000" b="1" i="0" kern="1200">
                <a:solidFill>
                  <a:schemeClr val="tx1"/>
                </a:solidFill>
                <a:latin typeface="AmpleSoft Pro" panose="02000000000000000000" pitchFamily="2" charset="77"/>
                <a:ea typeface="+mj-ea"/>
                <a:cs typeface="+mj-cs"/>
              </a:defRPr>
            </a:lvl1pPr>
          </a:lstStyle>
          <a:p>
            <a:r>
              <a:rPr lang="de-AT" sz="1200" dirty="0" err="1"/>
              <a:t>finalised</a:t>
            </a:r>
            <a:endParaRPr lang="de-AT" sz="1200" dirty="0"/>
          </a:p>
          <a:p>
            <a:endParaRPr lang="de-AT" sz="1200" dirty="0"/>
          </a:p>
        </p:txBody>
      </p:sp>
      <p:sp>
        <p:nvSpPr>
          <p:cNvPr id="15" name="Titel 1">
            <a:extLst>
              <a:ext uri="{FF2B5EF4-FFF2-40B4-BE49-F238E27FC236}">
                <a16:creationId xmlns:a16="http://schemas.microsoft.com/office/drawing/2014/main" id="{66E4AB56-E87E-44CD-BB69-C53FCA290C0D}"/>
              </a:ext>
            </a:extLst>
          </p:cNvPr>
          <p:cNvSpPr txBox="1">
            <a:spLocks/>
          </p:cNvSpPr>
          <p:nvPr/>
        </p:nvSpPr>
        <p:spPr>
          <a:xfrm>
            <a:off x="9231853" y="3474926"/>
            <a:ext cx="11522075" cy="459148"/>
          </a:xfrm>
          <a:prstGeom prst="rect">
            <a:avLst/>
          </a:prstGeom>
          <a:solidFill>
            <a:schemeClr val="bg1"/>
          </a:solidFill>
        </p:spPr>
        <p:txBody>
          <a:bodyPr vert="horz" lIns="0" tIns="0" rIns="0" bIns="0" rtlCol="0" anchor="t" anchorCtr="0">
            <a:noAutofit/>
          </a:bodyPr>
          <a:lstStyle>
            <a:lvl1pPr algn="l" defTabSz="914400" rtl="0" eaLnBrk="1" latinLnBrk="0" hangingPunct="1">
              <a:lnSpc>
                <a:spcPct val="90000"/>
              </a:lnSpc>
              <a:spcBef>
                <a:spcPct val="0"/>
              </a:spcBef>
              <a:buNone/>
              <a:defRPr sz="2000" b="1" i="0" kern="1200">
                <a:solidFill>
                  <a:schemeClr val="tx1"/>
                </a:solidFill>
                <a:latin typeface="AmpleSoft Pro" panose="02000000000000000000" pitchFamily="2" charset="77"/>
                <a:ea typeface="+mj-ea"/>
                <a:cs typeface="+mj-cs"/>
              </a:defRPr>
            </a:lvl1pPr>
          </a:lstStyle>
          <a:p>
            <a:r>
              <a:rPr lang="de-AT" sz="1200" dirty="0"/>
              <a:t>in </a:t>
            </a:r>
            <a:r>
              <a:rPr lang="de-AT" sz="1200" dirty="0" err="1"/>
              <a:t>progress</a:t>
            </a:r>
            <a:endParaRPr lang="de-AT" sz="1200" dirty="0"/>
          </a:p>
          <a:p>
            <a:endParaRPr lang="de-AT" sz="1200" dirty="0"/>
          </a:p>
        </p:txBody>
      </p:sp>
      <p:pic>
        <p:nvPicPr>
          <p:cNvPr id="18" name="Grafik 17">
            <a:extLst>
              <a:ext uri="{FF2B5EF4-FFF2-40B4-BE49-F238E27FC236}">
                <a16:creationId xmlns:a16="http://schemas.microsoft.com/office/drawing/2014/main" id="{DE9BE997-A5F5-4635-AF3D-50B4E4823791}"/>
              </a:ext>
            </a:extLst>
          </p:cNvPr>
          <p:cNvPicPr>
            <a:picLocks noChangeAspect="1"/>
          </p:cNvPicPr>
          <p:nvPr/>
        </p:nvPicPr>
        <p:blipFill>
          <a:blip r:embed="rId5"/>
          <a:stretch>
            <a:fillRect/>
          </a:stretch>
        </p:blipFill>
        <p:spPr>
          <a:xfrm>
            <a:off x="11206338" y="6219561"/>
            <a:ext cx="882743" cy="628716"/>
          </a:xfrm>
          <a:prstGeom prst="rect">
            <a:avLst/>
          </a:prstGeom>
        </p:spPr>
      </p:pic>
      <p:pic>
        <p:nvPicPr>
          <p:cNvPr id="19" name="Gráfico 7">
            <a:extLst>
              <a:ext uri="{FF2B5EF4-FFF2-40B4-BE49-F238E27FC236}">
                <a16:creationId xmlns:a16="http://schemas.microsoft.com/office/drawing/2014/main" id="{F0E61D03-7C84-4BF1-A124-6F2461562F29}"/>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9959259" y="6341417"/>
            <a:ext cx="1198830" cy="403243"/>
          </a:xfrm>
          <a:prstGeom prst="rect">
            <a:avLst/>
          </a:prstGeom>
        </p:spPr>
      </p:pic>
      <p:sp>
        <p:nvSpPr>
          <p:cNvPr id="20" name="Textplatzhalter 4">
            <a:extLst>
              <a:ext uri="{FF2B5EF4-FFF2-40B4-BE49-F238E27FC236}">
                <a16:creationId xmlns:a16="http://schemas.microsoft.com/office/drawing/2014/main" id="{BB15536E-E2A0-42B1-885B-94B15911C5E9}"/>
              </a:ext>
            </a:extLst>
          </p:cNvPr>
          <p:cNvSpPr>
            <a:spLocks noGrp="1"/>
          </p:cNvSpPr>
          <p:nvPr>
            <p:ph type="body" sz="quarter" idx="13"/>
          </p:nvPr>
        </p:nvSpPr>
        <p:spPr>
          <a:xfrm>
            <a:off x="334963" y="621857"/>
            <a:ext cx="11522075" cy="236178"/>
          </a:xfrm>
        </p:spPr>
        <p:txBody>
          <a:bodyPr>
            <a:normAutofit fontScale="92500" lnSpcReduction="10000"/>
          </a:bodyPr>
          <a:lstStyle/>
          <a:p>
            <a:r>
              <a:rPr lang="de-AT" dirty="0"/>
              <a:t>...in </a:t>
            </a:r>
            <a:r>
              <a:rPr lang="de-AT" dirty="0" err="1"/>
              <a:t>good</a:t>
            </a:r>
            <a:r>
              <a:rPr lang="de-AT" dirty="0"/>
              <a:t> </a:t>
            </a:r>
            <a:r>
              <a:rPr lang="de-AT" dirty="0" err="1"/>
              <a:t>company</a:t>
            </a:r>
            <a:endParaRPr lang="de-AT" dirty="0"/>
          </a:p>
        </p:txBody>
      </p:sp>
      <p:sp>
        <p:nvSpPr>
          <p:cNvPr id="21" name="Titel 1">
            <a:extLst>
              <a:ext uri="{FF2B5EF4-FFF2-40B4-BE49-F238E27FC236}">
                <a16:creationId xmlns:a16="http://schemas.microsoft.com/office/drawing/2014/main" id="{9254F528-1E7D-476B-9E71-F45B3DDDFBAD}"/>
              </a:ext>
            </a:extLst>
          </p:cNvPr>
          <p:cNvSpPr txBox="1">
            <a:spLocks/>
          </p:cNvSpPr>
          <p:nvPr/>
        </p:nvSpPr>
        <p:spPr>
          <a:xfrm>
            <a:off x="334962" y="333375"/>
            <a:ext cx="11522075" cy="236177"/>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2000" b="1" i="0" kern="1200">
                <a:solidFill>
                  <a:schemeClr val="tx1"/>
                </a:solidFill>
                <a:latin typeface="AmpleSoft Pro" panose="02000000000000000000" pitchFamily="2" charset="77"/>
                <a:ea typeface="+mj-ea"/>
                <a:cs typeface="+mj-cs"/>
              </a:defRPr>
            </a:lvl1pPr>
          </a:lstStyle>
          <a:p>
            <a:r>
              <a:rPr lang="de-AT" dirty="0"/>
              <a:t>Masterplan </a:t>
            </a:r>
            <a:r>
              <a:rPr lang="de-AT" dirty="0" err="1"/>
              <a:t>for</a:t>
            </a:r>
            <a:r>
              <a:rPr lang="de-AT" dirty="0"/>
              <a:t> Walking Vienna</a:t>
            </a:r>
          </a:p>
        </p:txBody>
      </p:sp>
    </p:spTree>
    <p:extLst>
      <p:ext uri="{BB962C8B-B14F-4D97-AF65-F5344CB8AC3E}">
        <p14:creationId xmlns:p14="http://schemas.microsoft.com/office/powerpoint/2010/main" val="21046318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Investments and funding for walking infrastructure in Vienna</a:t>
            </a:r>
            <a:endParaRPr lang="de-AT" dirty="0"/>
          </a:p>
        </p:txBody>
      </p:sp>
      <p:pic>
        <p:nvPicPr>
          <p:cNvPr id="8" name="Grafik 7">
            <a:extLst>
              <a:ext uri="{FF2B5EF4-FFF2-40B4-BE49-F238E27FC236}">
                <a16:creationId xmlns:a16="http://schemas.microsoft.com/office/drawing/2014/main" id="{3934531C-B968-4235-8794-F8984A80DF7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590732" y="3684851"/>
            <a:ext cx="1728189" cy="838176"/>
          </a:xfrm>
          <a:prstGeom prst="rect">
            <a:avLst/>
          </a:prstGeom>
          <a:solidFill>
            <a:schemeClr val="bg1">
              <a:alpha val="0"/>
            </a:schemeClr>
          </a:solidFill>
        </p:spPr>
      </p:pic>
      <p:pic>
        <p:nvPicPr>
          <p:cNvPr id="9" name="Grafik 8">
            <a:extLst>
              <a:ext uri="{FF2B5EF4-FFF2-40B4-BE49-F238E27FC236}">
                <a16:creationId xmlns:a16="http://schemas.microsoft.com/office/drawing/2014/main" id="{C1D6D864-B8B6-446B-A0CD-EA4C498935A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229888" y="4811510"/>
            <a:ext cx="2449879" cy="838176"/>
          </a:xfrm>
          <a:prstGeom prst="rect">
            <a:avLst/>
          </a:prstGeom>
          <a:solidFill>
            <a:schemeClr val="bg1"/>
          </a:solidFill>
        </p:spPr>
      </p:pic>
      <p:graphicFrame>
        <p:nvGraphicFramePr>
          <p:cNvPr id="14" name="Diagramm 13">
            <a:extLst>
              <a:ext uri="{FF2B5EF4-FFF2-40B4-BE49-F238E27FC236}">
                <a16:creationId xmlns:a16="http://schemas.microsoft.com/office/drawing/2014/main" id="{F3AA4C71-B3DC-472C-B8A5-D219A0F40367}"/>
              </a:ext>
            </a:extLst>
          </p:cNvPr>
          <p:cNvGraphicFramePr/>
          <p:nvPr>
            <p:extLst>
              <p:ext uri="{D42A27DB-BD31-4B8C-83A1-F6EECF244321}">
                <p14:modId xmlns:p14="http://schemas.microsoft.com/office/powerpoint/2010/main" val="13846124"/>
              </p:ext>
            </p:extLst>
          </p:nvPr>
        </p:nvGraphicFramePr>
        <p:xfrm>
          <a:off x="1279071" y="1438404"/>
          <a:ext cx="7358743" cy="4492894"/>
        </p:xfrm>
        <a:graphic>
          <a:graphicData uri="http://schemas.openxmlformats.org/drawingml/2006/chart">
            <c:chart xmlns:c="http://schemas.openxmlformats.org/drawingml/2006/chart" xmlns:r="http://schemas.openxmlformats.org/officeDocument/2006/relationships" r:id="rId5"/>
          </a:graphicData>
        </a:graphic>
      </p:graphicFrame>
      <p:sp>
        <p:nvSpPr>
          <p:cNvPr id="10" name="Textfeld 9">
            <a:extLst>
              <a:ext uri="{FF2B5EF4-FFF2-40B4-BE49-F238E27FC236}">
                <a16:creationId xmlns:a16="http://schemas.microsoft.com/office/drawing/2014/main" id="{A122BB0E-6E5D-4839-8F88-D0D72F4B992C}"/>
              </a:ext>
            </a:extLst>
          </p:cNvPr>
          <p:cNvSpPr txBox="1"/>
          <p:nvPr/>
        </p:nvSpPr>
        <p:spPr>
          <a:xfrm>
            <a:off x="8721838" y="1146518"/>
            <a:ext cx="2957929" cy="1077218"/>
          </a:xfrm>
          <a:prstGeom prst="rect">
            <a:avLst/>
          </a:prstGeom>
          <a:noFill/>
        </p:spPr>
        <p:txBody>
          <a:bodyPr wrap="square" rtlCol="0">
            <a:spAutoFit/>
          </a:bodyPr>
          <a:lstStyle/>
          <a:p>
            <a:r>
              <a:rPr lang="en-US" sz="1600" dirty="0"/>
              <a:t>In 2023, </a:t>
            </a:r>
            <a:r>
              <a:rPr lang="en-US" sz="1600" b="1" dirty="0"/>
              <a:t>21 million euros was invested in the expansion of infrastructure for walking</a:t>
            </a:r>
            <a:r>
              <a:rPr lang="en-US" sz="1600" dirty="0"/>
              <a:t>, four times as much as in 2022.</a:t>
            </a:r>
          </a:p>
        </p:txBody>
      </p:sp>
      <p:sp>
        <p:nvSpPr>
          <p:cNvPr id="11" name="Textfeld 10">
            <a:extLst>
              <a:ext uri="{FF2B5EF4-FFF2-40B4-BE49-F238E27FC236}">
                <a16:creationId xmlns:a16="http://schemas.microsoft.com/office/drawing/2014/main" id="{6FD1BC35-F688-4F65-9ABD-14A8CFB196BD}"/>
              </a:ext>
            </a:extLst>
          </p:cNvPr>
          <p:cNvSpPr txBox="1"/>
          <p:nvPr/>
        </p:nvSpPr>
        <p:spPr>
          <a:xfrm>
            <a:off x="7064305" y="5855658"/>
            <a:ext cx="8267377" cy="246221"/>
          </a:xfrm>
          <a:prstGeom prst="rect">
            <a:avLst/>
          </a:prstGeom>
          <a:noFill/>
        </p:spPr>
        <p:txBody>
          <a:bodyPr wrap="square" rtlCol="0">
            <a:spAutoFit/>
          </a:bodyPr>
          <a:lstStyle/>
          <a:p>
            <a:r>
              <a:rPr lang="de-DE" sz="1000" dirty="0"/>
              <a:t>Source: Mobilitätsagentur</a:t>
            </a:r>
          </a:p>
        </p:txBody>
      </p:sp>
      <p:pic>
        <p:nvPicPr>
          <p:cNvPr id="12" name="Grafik 11">
            <a:extLst>
              <a:ext uri="{FF2B5EF4-FFF2-40B4-BE49-F238E27FC236}">
                <a16:creationId xmlns:a16="http://schemas.microsoft.com/office/drawing/2014/main" id="{DA04AB06-3E1D-4684-8930-7EB22B1F8B8C}"/>
              </a:ext>
            </a:extLst>
          </p:cNvPr>
          <p:cNvPicPr>
            <a:picLocks noChangeAspect="1"/>
          </p:cNvPicPr>
          <p:nvPr/>
        </p:nvPicPr>
        <p:blipFill>
          <a:blip r:embed="rId6"/>
          <a:stretch>
            <a:fillRect/>
          </a:stretch>
        </p:blipFill>
        <p:spPr>
          <a:xfrm>
            <a:off x="11206338" y="6219561"/>
            <a:ext cx="882743" cy="628716"/>
          </a:xfrm>
          <a:prstGeom prst="rect">
            <a:avLst/>
          </a:prstGeom>
        </p:spPr>
      </p:pic>
      <p:pic>
        <p:nvPicPr>
          <p:cNvPr id="13" name="Gráfico 7">
            <a:extLst>
              <a:ext uri="{FF2B5EF4-FFF2-40B4-BE49-F238E27FC236}">
                <a16:creationId xmlns:a16="http://schemas.microsoft.com/office/drawing/2014/main" id="{887C7085-BAC8-42F5-BA73-FDFF81BE3560}"/>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9959259" y="6341417"/>
            <a:ext cx="1198830" cy="403243"/>
          </a:xfrm>
          <a:prstGeom prst="rect">
            <a:avLst/>
          </a:prstGeom>
        </p:spPr>
      </p:pic>
    </p:spTree>
    <p:extLst>
      <p:ext uri="{BB962C8B-B14F-4D97-AF65-F5344CB8AC3E}">
        <p14:creationId xmlns:p14="http://schemas.microsoft.com/office/powerpoint/2010/main" val="37386363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71527C71-F3FC-40E9-ACE4-40452EB551C1}"/>
              </a:ext>
            </a:extLst>
          </p:cNvPr>
          <p:cNvPicPr>
            <a:picLocks noChangeAspect="1"/>
          </p:cNvPicPr>
          <p:nvPr/>
        </p:nvPicPr>
        <p:blipFill>
          <a:blip r:embed="rId3"/>
          <a:srcRect/>
          <a:stretch/>
        </p:blipFill>
        <p:spPr>
          <a:xfrm>
            <a:off x="618002" y="210265"/>
            <a:ext cx="10955994" cy="6459130"/>
          </a:xfrm>
          <a:prstGeom prst="rect">
            <a:avLst/>
          </a:prstGeom>
        </p:spPr>
      </p:pic>
      <p:sp>
        <p:nvSpPr>
          <p:cNvPr id="2" name="Titel 1"/>
          <p:cNvSpPr>
            <a:spLocks noGrp="1"/>
          </p:cNvSpPr>
          <p:nvPr>
            <p:ph type="title"/>
          </p:nvPr>
        </p:nvSpPr>
        <p:spPr/>
        <p:txBody>
          <a:bodyPr/>
          <a:lstStyle/>
          <a:p>
            <a:r>
              <a:rPr lang="de-AT" dirty="0"/>
              <a:t>Construction Projects 2023</a:t>
            </a:r>
          </a:p>
        </p:txBody>
      </p:sp>
      <p:sp>
        <p:nvSpPr>
          <p:cNvPr id="10" name="Textfeld 9">
            <a:extLst>
              <a:ext uri="{FF2B5EF4-FFF2-40B4-BE49-F238E27FC236}">
                <a16:creationId xmlns:a16="http://schemas.microsoft.com/office/drawing/2014/main" id="{8C11B59F-69FE-4F21-A26E-7B0F7A306C40}"/>
              </a:ext>
            </a:extLst>
          </p:cNvPr>
          <p:cNvSpPr txBox="1"/>
          <p:nvPr/>
        </p:nvSpPr>
        <p:spPr>
          <a:xfrm>
            <a:off x="7982979" y="6401514"/>
            <a:ext cx="2710057" cy="246221"/>
          </a:xfrm>
          <a:prstGeom prst="rect">
            <a:avLst/>
          </a:prstGeom>
          <a:noFill/>
        </p:spPr>
        <p:txBody>
          <a:bodyPr wrap="square" rtlCol="0">
            <a:spAutoFit/>
          </a:bodyPr>
          <a:lstStyle/>
          <a:p>
            <a:r>
              <a:rPr lang="de-DE" sz="1000" dirty="0"/>
              <a:t>Source: Mobilitätsagentur/MA 28</a:t>
            </a:r>
          </a:p>
        </p:txBody>
      </p:sp>
      <p:sp>
        <p:nvSpPr>
          <p:cNvPr id="7" name="Textfeld 6">
            <a:extLst>
              <a:ext uri="{FF2B5EF4-FFF2-40B4-BE49-F238E27FC236}">
                <a16:creationId xmlns:a16="http://schemas.microsoft.com/office/drawing/2014/main" id="{1CFFB1ED-B2A4-4461-9643-2196A0D16E73}"/>
              </a:ext>
            </a:extLst>
          </p:cNvPr>
          <p:cNvSpPr txBox="1"/>
          <p:nvPr/>
        </p:nvSpPr>
        <p:spPr>
          <a:xfrm>
            <a:off x="8896754" y="966553"/>
            <a:ext cx="2957929" cy="1077218"/>
          </a:xfrm>
          <a:prstGeom prst="rect">
            <a:avLst/>
          </a:prstGeom>
          <a:noFill/>
        </p:spPr>
        <p:txBody>
          <a:bodyPr wrap="square" rtlCol="0">
            <a:spAutoFit/>
          </a:bodyPr>
          <a:lstStyle/>
          <a:p>
            <a:r>
              <a:rPr lang="en-US" sz="1600" dirty="0">
                <a:latin typeface="AmpleSoft Pro "/>
              </a:rPr>
              <a:t>In 2023, infrastructure projects for walking with a volume of </a:t>
            </a:r>
            <a:r>
              <a:rPr lang="en-US" sz="1600" b="1" dirty="0">
                <a:latin typeface="AmpleSoft Pro "/>
              </a:rPr>
              <a:t>21 million euros </a:t>
            </a:r>
            <a:r>
              <a:rPr lang="en-US" sz="1600" dirty="0">
                <a:latin typeface="AmpleSoft Pro "/>
              </a:rPr>
              <a:t>were submitted for funding in </a:t>
            </a:r>
            <a:r>
              <a:rPr lang="en-US" sz="1600" b="1" dirty="0">
                <a:latin typeface="AmpleSoft Pro "/>
              </a:rPr>
              <a:t>10 districts</a:t>
            </a:r>
            <a:r>
              <a:rPr lang="en-US" sz="1600" dirty="0">
                <a:latin typeface="AmpleSoft Pro "/>
              </a:rPr>
              <a:t>.</a:t>
            </a:r>
          </a:p>
        </p:txBody>
      </p:sp>
      <p:sp>
        <p:nvSpPr>
          <p:cNvPr id="8" name="Textplatzhalter 7">
            <a:extLst>
              <a:ext uri="{FF2B5EF4-FFF2-40B4-BE49-F238E27FC236}">
                <a16:creationId xmlns:a16="http://schemas.microsoft.com/office/drawing/2014/main" id="{7723CC46-6F20-41C9-BF56-0D5CD6C08D9C}"/>
              </a:ext>
            </a:extLst>
          </p:cNvPr>
          <p:cNvSpPr>
            <a:spLocks noGrp="1"/>
          </p:cNvSpPr>
          <p:nvPr>
            <p:ph type="body" sz="quarter" idx="13"/>
          </p:nvPr>
        </p:nvSpPr>
        <p:spPr/>
        <p:txBody>
          <a:bodyPr>
            <a:normAutofit fontScale="92500" lnSpcReduction="10000"/>
          </a:bodyPr>
          <a:lstStyle/>
          <a:p>
            <a:endParaRPr lang="de-DE"/>
          </a:p>
        </p:txBody>
      </p:sp>
      <p:sp>
        <p:nvSpPr>
          <p:cNvPr id="11" name="Titel 1">
            <a:extLst>
              <a:ext uri="{FF2B5EF4-FFF2-40B4-BE49-F238E27FC236}">
                <a16:creationId xmlns:a16="http://schemas.microsoft.com/office/drawing/2014/main" id="{E2F46E70-B857-4038-9482-BFE9FFD6B1BF}"/>
              </a:ext>
            </a:extLst>
          </p:cNvPr>
          <p:cNvSpPr txBox="1">
            <a:spLocks/>
          </p:cNvSpPr>
          <p:nvPr/>
        </p:nvSpPr>
        <p:spPr>
          <a:xfrm>
            <a:off x="9183085" y="2931202"/>
            <a:ext cx="2820229" cy="787358"/>
          </a:xfrm>
          <a:prstGeom prst="rect">
            <a:avLst/>
          </a:prstGeom>
          <a:solidFill>
            <a:schemeClr val="bg1"/>
          </a:solidFill>
        </p:spPr>
        <p:txBody>
          <a:bodyPr vert="horz" lIns="0" tIns="0" rIns="0" bIns="0" rtlCol="0" anchor="t" anchorCtr="0">
            <a:noAutofit/>
          </a:bodyPr>
          <a:lstStyle>
            <a:lvl1pPr algn="l" defTabSz="914400" rtl="0" eaLnBrk="1" latinLnBrk="0" hangingPunct="1">
              <a:lnSpc>
                <a:spcPct val="90000"/>
              </a:lnSpc>
              <a:spcBef>
                <a:spcPct val="0"/>
              </a:spcBef>
              <a:buNone/>
              <a:defRPr sz="2000" b="1" i="0" kern="1200">
                <a:solidFill>
                  <a:schemeClr val="tx1"/>
                </a:solidFill>
                <a:latin typeface="AmpleSoft Pro" panose="02000000000000000000" pitchFamily="2" charset="77"/>
                <a:ea typeface="+mj-ea"/>
                <a:cs typeface="+mj-cs"/>
              </a:defRPr>
            </a:lvl1pPr>
          </a:lstStyle>
          <a:p>
            <a:r>
              <a:rPr lang="en-US" sz="1200" dirty="0"/>
              <a:t>Districts in which infrastructure projects were submitted for funding in 2023</a:t>
            </a:r>
            <a:endParaRPr lang="de-AT" sz="1200" dirty="0"/>
          </a:p>
          <a:p>
            <a:endParaRPr lang="de-AT" sz="1200" dirty="0"/>
          </a:p>
        </p:txBody>
      </p:sp>
      <p:pic>
        <p:nvPicPr>
          <p:cNvPr id="12" name="Grafik 11">
            <a:extLst>
              <a:ext uri="{FF2B5EF4-FFF2-40B4-BE49-F238E27FC236}">
                <a16:creationId xmlns:a16="http://schemas.microsoft.com/office/drawing/2014/main" id="{7ECB42B9-B4FA-4564-A8AF-375A60D7E6F6}"/>
              </a:ext>
            </a:extLst>
          </p:cNvPr>
          <p:cNvPicPr>
            <a:picLocks noChangeAspect="1"/>
          </p:cNvPicPr>
          <p:nvPr/>
        </p:nvPicPr>
        <p:blipFill>
          <a:blip r:embed="rId4"/>
          <a:stretch>
            <a:fillRect/>
          </a:stretch>
        </p:blipFill>
        <p:spPr>
          <a:xfrm>
            <a:off x="11206338" y="6219561"/>
            <a:ext cx="882743" cy="628716"/>
          </a:xfrm>
          <a:prstGeom prst="rect">
            <a:avLst/>
          </a:prstGeom>
        </p:spPr>
      </p:pic>
      <p:pic>
        <p:nvPicPr>
          <p:cNvPr id="13" name="Gráfico 7">
            <a:extLst>
              <a:ext uri="{FF2B5EF4-FFF2-40B4-BE49-F238E27FC236}">
                <a16:creationId xmlns:a16="http://schemas.microsoft.com/office/drawing/2014/main" id="{7BF2D7CC-4B71-4A8A-A4EA-E4287215DB9B}"/>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9959259" y="6341417"/>
            <a:ext cx="1198830" cy="403243"/>
          </a:xfrm>
          <a:prstGeom prst="rect">
            <a:avLst/>
          </a:prstGeom>
        </p:spPr>
      </p:pic>
    </p:spTree>
    <p:extLst>
      <p:ext uri="{BB962C8B-B14F-4D97-AF65-F5344CB8AC3E}">
        <p14:creationId xmlns:p14="http://schemas.microsoft.com/office/powerpoint/2010/main" val="4002005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71527C71-F3FC-40E9-ACE4-40452EB551C1}"/>
              </a:ext>
            </a:extLst>
          </p:cNvPr>
          <p:cNvPicPr>
            <a:picLocks noChangeAspect="1"/>
          </p:cNvPicPr>
          <p:nvPr/>
        </p:nvPicPr>
        <p:blipFill>
          <a:blip r:embed="rId3"/>
          <a:srcRect/>
          <a:stretch/>
        </p:blipFill>
        <p:spPr>
          <a:xfrm>
            <a:off x="618003" y="210265"/>
            <a:ext cx="10955992" cy="6459130"/>
          </a:xfrm>
          <a:prstGeom prst="rect">
            <a:avLst/>
          </a:prstGeom>
        </p:spPr>
      </p:pic>
      <p:sp>
        <p:nvSpPr>
          <p:cNvPr id="2" name="Titel 1"/>
          <p:cNvSpPr>
            <a:spLocks noGrp="1"/>
          </p:cNvSpPr>
          <p:nvPr>
            <p:ph type="title"/>
          </p:nvPr>
        </p:nvSpPr>
        <p:spPr/>
        <p:txBody>
          <a:bodyPr/>
          <a:lstStyle/>
          <a:p>
            <a:r>
              <a:rPr lang="de-AT" dirty="0"/>
              <a:t>Construction Projects 2024</a:t>
            </a:r>
          </a:p>
        </p:txBody>
      </p:sp>
      <p:sp>
        <p:nvSpPr>
          <p:cNvPr id="10" name="Textfeld 9">
            <a:extLst>
              <a:ext uri="{FF2B5EF4-FFF2-40B4-BE49-F238E27FC236}">
                <a16:creationId xmlns:a16="http://schemas.microsoft.com/office/drawing/2014/main" id="{8C11B59F-69FE-4F21-A26E-7B0F7A306C40}"/>
              </a:ext>
            </a:extLst>
          </p:cNvPr>
          <p:cNvSpPr txBox="1"/>
          <p:nvPr/>
        </p:nvSpPr>
        <p:spPr>
          <a:xfrm>
            <a:off x="7982979" y="6401514"/>
            <a:ext cx="2710057" cy="246221"/>
          </a:xfrm>
          <a:prstGeom prst="rect">
            <a:avLst/>
          </a:prstGeom>
          <a:noFill/>
        </p:spPr>
        <p:txBody>
          <a:bodyPr wrap="square" rtlCol="0">
            <a:spAutoFit/>
          </a:bodyPr>
          <a:lstStyle/>
          <a:p>
            <a:r>
              <a:rPr lang="de-DE" sz="1000" dirty="0"/>
              <a:t>Source: Mobilitätsagentur/MA 28</a:t>
            </a:r>
          </a:p>
        </p:txBody>
      </p:sp>
      <p:sp>
        <p:nvSpPr>
          <p:cNvPr id="7" name="Textfeld 6">
            <a:extLst>
              <a:ext uri="{FF2B5EF4-FFF2-40B4-BE49-F238E27FC236}">
                <a16:creationId xmlns:a16="http://schemas.microsoft.com/office/drawing/2014/main" id="{1CFFB1ED-B2A4-4461-9643-2196A0D16E73}"/>
              </a:ext>
            </a:extLst>
          </p:cNvPr>
          <p:cNvSpPr txBox="1"/>
          <p:nvPr/>
        </p:nvSpPr>
        <p:spPr>
          <a:xfrm>
            <a:off x="8896754" y="966553"/>
            <a:ext cx="2957929" cy="1077218"/>
          </a:xfrm>
          <a:prstGeom prst="rect">
            <a:avLst/>
          </a:prstGeom>
          <a:noFill/>
        </p:spPr>
        <p:txBody>
          <a:bodyPr wrap="square" rtlCol="0">
            <a:spAutoFit/>
          </a:bodyPr>
          <a:lstStyle/>
          <a:p>
            <a:r>
              <a:rPr lang="en-US" sz="1600" dirty="0">
                <a:latin typeface="AmpleSoft Pro "/>
              </a:rPr>
              <a:t>In 2024, infrastructure projects for walking with a volume of </a:t>
            </a:r>
            <a:r>
              <a:rPr lang="en-US" sz="1600" b="1" dirty="0">
                <a:latin typeface="AmpleSoft Pro "/>
              </a:rPr>
              <a:t>60 million euros</a:t>
            </a:r>
            <a:r>
              <a:rPr lang="en-US" sz="1600" dirty="0">
                <a:latin typeface="AmpleSoft Pro "/>
              </a:rPr>
              <a:t> were submitted for funding in </a:t>
            </a:r>
            <a:r>
              <a:rPr lang="en-US" sz="1600" b="1" dirty="0">
                <a:latin typeface="AmpleSoft Pro "/>
              </a:rPr>
              <a:t>18 districts</a:t>
            </a:r>
            <a:r>
              <a:rPr lang="en-US" sz="1600" dirty="0">
                <a:latin typeface="AmpleSoft Pro "/>
              </a:rPr>
              <a:t>.</a:t>
            </a:r>
          </a:p>
        </p:txBody>
      </p:sp>
      <p:sp>
        <p:nvSpPr>
          <p:cNvPr id="8" name="Textplatzhalter 7">
            <a:extLst>
              <a:ext uri="{FF2B5EF4-FFF2-40B4-BE49-F238E27FC236}">
                <a16:creationId xmlns:a16="http://schemas.microsoft.com/office/drawing/2014/main" id="{ACA16393-F754-4397-A676-C90806B5FEC2}"/>
              </a:ext>
            </a:extLst>
          </p:cNvPr>
          <p:cNvSpPr>
            <a:spLocks noGrp="1"/>
          </p:cNvSpPr>
          <p:nvPr>
            <p:ph type="body" sz="quarter" idx="13"/>
          </p:nvPr>
        </p:nvSpPr>
        <p:spPr/>
        <p:txBody>
          <a:bodyPr>
            <a:normAutofit fontScale="92500" lnSpcReduction="10000"/>
          </a:bodyPr>
          <a:lstStyle/>
          <a:p>
            <a:endParaRPr lang="de-DE"/>
          </a:p>
        </p:txBody>
      </p:sp>
      <p:sp>
        <p:nvSpPr>
          <p:cNvPr id="11" name="Titel 1">
            <a:extLst>
              <a:ext uri="{FF2B5EF4-FFF2-40B4-BE49-F238E27FC236}">
                <a16:creationId xmlns:a16="http://schemas.microsoft.com/office/drawing/2014/main" id="{BFD68970-6B75-43E4-972B-4416EBCF81E0}"/>
              </a:ext>
            </a:extLst>
          </p:cNvPr>
          <p:cNvSpPr txBox="1">
            <a:spLocks/>
          </p:cNvSpPr>
          <p:nvPr/>
        </p:nvSpPr>
        <p:spPr>
          <a:xfrm>
            <a:off x="9183085" y="2931202"/>
            <a:ext cx="2820229" cy="787358"/>
          </a:xfrm>
          <a:prstGeom prst="rect">
            <a:avLst/>
          </a:prstGeom>
          <a:solidFill>
            <a:schemeClr val="bg1"/>
          </a:solidFill>
        </p:spPr>
        <p:txBody>
          <a:bodyPr vert="horz" lIns="0" tIns="0" rIns="0" bIns="0" rtlCol="0" anchor="t" anchorCtr="0">
            <a:noAutofit/>
          </a:bodyPr>
          <a:lstStyle>
            <a:lvl1pPr algn="l" defTabSz="914400" rtl="0" eaLnBrk="1" latinLnBrk="0" hangingPunct="1">
              <a:lnSpc>
                <a:spcPct val="90000"/>
              </a:lnSpc>
              <a:spcBef>
                <a:spcPct val="0"/>
              </a:spcBef>
              <a:buNone/>
              <a:defRPr sz="2000" b="1" i="0" kern="1200">
                <a:solidFill>
                  <a:schemeClr val="tx1"/>
                </a:solidFill>
                <a:latin typeface="AmpleSoft Pro" panose="02000000000000000000" pitchFamily="2" charset="77"/>
                <a:ea typeface="+mj-ea"/>
                <a:cs typeface="+mj-cs"/>
              </a:defRPr>
            </a:lvl1pPr>
          </a:lstStyle>
          <a:p>
            <a:r>
              <a:rPr lang="en-US" sz="1200" dirty="0"/>
              <a:t>Districts in which infrastructure projects were submitted for funding in 2024</a:t>
            </a:r>
            <a:endParaRPr lang="de-AT" sz="1200" dirty="0"/>
          </a:p>
          <a:p>
            <a:endParaRPr lang="de-AT" sz="1200" dirty="0"/>
          </a:p>
        </p:txBody>
      </p:sp>
      <p:pic>
        <p:nvPicPr>
          <p:cNvPr id="12" name="Grafik 11">
            <a:extLst>
              <a:ext uri="{FF2B5EF4-FFF2-40B4-BE49-F238E27FC236}">
                <a16:creationId xmlns:a16="http://schemas.microsoft.com/office/drawing/2014/main" id="{74991561-455D-4BAB-A5FB-8BBC81650017}"/>
              </a:ext>
            </a:extLst>
          </p:cNvPr>
          <p:cNvPicPr>
            <a:picLocks noChangeAspect="1"/>
          </p:cNvPicPr>
          <p:nvPr/>
        </p:nvPicPr>
        <p:blipFill>
          <a:blip r:embed="rId4"/>
          <a:stretch>
            <a:fillRect/>
          </a:stretch>
        </p:blipFill>
        <p:spPr>
          <a:xfrm>
            <a:off x="11206338" y="6219561"/>
            <a:ext cx="882743" cy="628716"/>
          </a:xfrm>
          <a:prstGeom prst="rect">
            <a:avLst/>
          </a:prstGeom>
        </p:spPr>
      </p:pic>
      <p:pic>
        <p:nvPicPr>
          <p:cNvPr id="13" name="Gráfico 7">
            <a:extLst>
              <a:ext uri="{FF2B5EF4-FFF2-40B4-BE49-F238E27FC236}">
                <a16:creationId xmlns:a16="http://schemas.microsoft.com/office/drawing/2014/main" id="{E4D98607-9EE7-44F5-A759-F1762638B93E}"/>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9959259" y="6341417"/>
            <a:ext cx="1198830" cy="403243"/>
          </a:xfrm>
          <a:prstGeom prst="rect">
            <a:avLst/>
          </a:prstGeom>
        </p:spPr>
      </p:pic>
    </p:spTree>
    <p:extLst>
      <p:ext uri="{BB962C8B-B14F-4D97-AF65-F5344CB8AC3E}">
        <p14:creationId xmlns:p14="http://schemas.microsoft.com/office/powerpoint/2010/main" val="16496798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442C2E1-A1D3-4874-B0C8-8D25FC9F2A71}"/>
              </a:ext>
            </a:extLst>
          </p:cNvPr>
          <p:cNvSpPr>
            <a:spLocks noGrp="1"/>
          </p:cNvSpPr>
          <p:nvPr>
            <p:ph type="title"/>
          </p:nvPr>
        </p:nvSpPr>
        <p:spPr>
          <a:xfrm>
            <a:off x="334963" y="333375"/>
            <a:ext cx="4425723" cy="288481"/>
          </a:xfrm>
        </p:spPr>
        <p:txBody>
          <a:bodyPr/>
          <a:lstStyle/>
          <a:p>
            <a:r>
              <a:rPr lang="de-DE" dirty="0"/>
              <a:t>Masterplan </a:t>
            </a:r>
            <a:r>
              <a:rPr lang="de-DE" dirty="0" err="1"/>
              <a:t>for</a:t>
            </a:r>
            <a:r>
              <a:rPr lang="de-DE" dirty="0"/>
              <a:t> Walking - Implementation</a:t>
            </a:r>
          </a:p>
        </p:txBody>
      </p:sp>
      <p:sp>
        <p:nvSpPr>
          <p:cNvPr id="8" name="Textplatzhalter 7">
            <a:extLst>
              <a:ext uri="{FF2B5EF4-FFF2-40B4-BE49-F238E27FC236}">
                <a16:creationId xmlns:a16="http://schemas.microsoft.com/office/drawing/2014/main" id="{54663C9F-8972-4C35-A1CF-34DC280D1AA6}"/>
              </a:ext>
            </a:extLst>
          </p:cNvPr>
          <p:cNvSpPr>
            <a:spLocks noGrp="1"/>
          </p:cNvSpPr>
          <p:nvPr>
            <p:ph type="body" sz="quarter" idx="13"/>
          </p:nvPr>
        </p:nvSpPr>
        <p:spPr>
          <a:xfrm>
            <a:off x="334964" y="621856"/>
            <a:ext cx="5906179" cy="470343"/>
          </a:xfrm>
        </p:spPr>
        <p:txBody>
          <a:bodyPr>
            <a:normAutofit/>
          </a:bodyPr>
          <a:lstStyle/>
          <a:p>
            <a:r>
              <a:rPr lang="en-US" dirty="0"/>
              <a:t>from small improvements to large projects</a:t>
            </a:r>
            <a:endParaRPr lang="de-DE" dirty="0"/>
          </a:p>
        </p:txBody>
      </p:sp>
      <p:sp>
        <p:nvSpPr>
          <p:cNvPr id="11" name="Textfeld 10">
            <a:extLst>
              <a:ext uri="{FF2B5EF4-FFF2-40B4-BE49-F238E27FC236}">
                <a16:creationId xmlns:a16="http://schemas.microsoft.com/office/drawing/2014/main" id="{F83841CA-1940-499E-9719-2822DE85DB59}"/>
              </a:ext>
            </a:extLst>
          </p:cNvPr>
          <p:cNvSpPr txBox="1"/>
          <p:nvPr/>
        </p:nvSpPr>
        <p:spPr>
          <a:xfrm>
            <a:off x="1593659" y="3952652"/>
            <a:ext cx="3761264" cy="246221"/>
          </a:xfrm>
          <a:prstGeom prst="rect">
            <a:avLst/>
          </a:prstGeom>
          <a:noFill/>
        </p:spPr>
        <p:txBody>
          <a:bodyPr wrap="square" rtlCol="0">
            <a:spAutoFit/>
          </a:bodyPr>
          <a:lstStyle/>
          <a:p>
            <a:r>
              <a:rPr lang="de-DE" sz="1000" dirty="0"/>
              <a:t>© ORF/Hubert </a:t>
            </a:r>
            <a:r>
              <a:rPr lang="de-DE" sz="1000" dirty="0" err="1"/>
              <a:t>Kickinger</a:t>
            </a:r>
            <a:endParaRPr lang="de-DE" sz="1000" dirty="0"/>
          </a:p>
        </p:txBody>
      </p:sp>
      <p:pic>
        <p:nvPicPr>
          <p:cNvPr id="12" name="Grafik 11">
            <a:extLst>
              <a:ext uri="{FF2B5EF4-FFF2-40B4-BE49-F238E27FC236}">
                <a16:creationId xmlns:a16="http://schemas.microsoft.com/office/drawing/2014/main" id="{6D469624-0E66-4ACE-A98E-84B02223361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661588" y="1601954"/>
            <a:ext cx="4179019" cy="2350698"/>
          </a:xfrm>
          <a:prstGeom prst="rect">
            <a:avLst/>
          </a:prstGeom>
        </p:spPr>
      </p:pic>
      <p:sp>
        <p:nvSpPr>
          <p:cNvPr id="13" name="Textfeld 12">
            <a:extLst>
              <a:ext uri="{FF2B5EF4-FFF2-40B4-BE49-F238E27FC236}">
                <a16:creationId xmlns:a16="http://schemas.microsoft.com/office/drawing/2014/main" id="{FE7D8CFB-CD90-4E22-A772-6C0F146827FE}"/>
              </a:ext>
            </a:extLst>
          </p:cNvPr>
          <p:cNvSpPr txBox="1"/>
          <p:nvPr/>
        </p:nvSpPr>
        <p:spPr>
          <a:xfrm>
            <a:off x="5637687" y="3901178"/>
            <a:ext cx="2828897" cy="246221"/>
          </a:xfrm>
          <a:prstGeom prst="rect">
            <a:avLst/>
          </a:prstGeom>
          <a:noFill/>
        </p:spPr>
        <p:txBody>
          <a:bodyPr wrap="square" rtlCol="0">
            <a:spAutoFit/>
          </a:bodyPr>
          <a:lstStyle/>
          <a:p>
            <a:r>
              <a:rPr lang="de-DE" sz="1000" dirty="0"/>
              <a:t>© MA 46 </a:t>
            </a:r>
          </a:p>
        </p:txBody>
      </p:sp>
      <p:pic>
        <p:nvPicPr>
          <p:cNvPr id="14" name="Grafik 13">
            <a:extLst>
              <a:ext uri="{FF2B5EF4-FFF2-40B4-BE49-F238E27FC236}">
                <a16:creationId xmlns:a16="http://schemas.microsoft.com/office/drawing/2014/main" id="{8DDC2AC5-9E42-45AB-B17C-3696758536A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28069" y="4258014"/>
            <a:ext cx="4194017" cy="2350698"/>
          </a:xfrm>
          <a:prstGeom prst="rect">
            <a:avLst/>
          </a:prstGeom>
        </p:spPr>
      </p:pic>
      <p:sp>
        <p:nvSpPr>
          <p:cNvPr id="15" name="Textfeld 14">
            <a:extLst>
              <a:ext uri="{FF2B5EF4-FFF2-40B4-BE49-F238E27FC236}">
                <a16:creationId xmlns:a16="http://schemas.microsoft.com/office/drawing/2014/main" id="{3B9451BB-9079-4F39-8CCB-DCC91B6EFC3D}"/>
              </a:ext>
            </a:extLst>
          </p:cNvPr>
          <p:cNvSpPr txBox="1"/>
          <p:nvPr/>
        </p:nvSpPr>
        <p:spPr>
          <a:xfrm>
            <a:off x="3747795" y="6596216"/>
            <a:ext cx="2181378" cy="246221"/>
          </a:xfrm>
          <a:prstGeom prst="rect">
            <a:avLst/>
          </a:prstGeom>
          <a:noFill/>
        </p:spPr>
        <p:txBody>
          <a:bodyPr wrap="square" rtlCol="0">
            <a:spAutoFit/>
          </a:bodyPr>
          <a:lstStyle/>
          <a:p>
            <a:r>
              <a:rPr lang="de-DE" sz="1000" dirty="0"/>
              <a:t>© MA 46</a:t>
            </a:r>
          </a:p>
        </p:txBody>
      </p:sp>
      <p:pic>
        <p:nvPicPr>
          <p:cNvPr id="16" name="Grafik 15">
            <a:extLst>
              <a:ext uri="{FF2B5EF4-FFF2-40B4-BE49-F238E27FC236}">
                <a16:creationId xmlns:a16="http://schemas.microsoft.com/office/drawing/2014/main" id="{2F22B253-01DC-4350-9344-A629A0816927}"/>
              </a:ext>
            </a:extLst>
          </p:cNvPr>
          <p:cNvPicPr>
            <a:picLocks noChangeAspect="1"/>
          </p:cNvPicPr>
          <p:nvPr/>
        </p:nvPicPr>
        <p:blipFill rotWithShape="1">
          <a:blip r:embed="rId5"/>
          <a:srcRect l="19281" r="13235"/>
          <a:stretch/>
        </p:blipFill>
        <p:spPr>
          <a:xfrm>
            <a:off x="367950" y="1601954"/>
            <a:ext cx="3965846" cy="2350698"/>
          </a:xfrm>
          <a:prstGeom prst="rect">
            <a:avLst/>
          </a:prstGeom>
        </p:spPr>
      </p:pic>
      <p:pic>
        <p:nvPicPr>
          <p:cNvPr id="17" name="Grafik 16">
            <a:extLst>
              <a:ext uri="{FF2B5EF4-FFF2-40B4-BE49-F238E27FC236}">
                <a16:creationId xmlns:a16="http://schemas.microsoft.com/office/drawing/2014/main" id="{B10AC033-424F-4A39-96EE-5DBDE4DFAB4F}"/>
              </a:ext>
            </a:extLst>
          </p:cNvPr>
          <p:cNvPicPr>
            <a:picLocks noChangeAspect="1"/>
          </p:cNvPicPr>
          <p:nvPr/>
        </p:nvPicPr>
        <p:blipFill>
          <a:blip r:embed="rId6"/>
          <a:stretch>
            <a:fillRect/>
          </a:stretch>
        </p:blipFill>
        <p:spPr>
          <a:xfrm>
            <a:off x="11206338" y="6219561"/>
            <a:ext cx="882743" cy="628716"/>
          </a:xfrm>
          <a:prstGeom prst="rect">
            <a:avLst/>
          </a:prstGeom>
        </p:spPr>
      </p:pic>
      <p:pic>
        <p:nvPicPr>
          <p:cNvPr id="18" name="Gráfico 7">
            <a:extLst>
              <a:ext uri="{FF2B5EF4-FFF2-40B4-BE49-F238E27FC236}">
                <a16:creationId xmlns:a16="http://schemas.microsoft.com/office/drawing/2014/main" id="{03AA061B-C5D5-4B8D-A960-79D912799DE0}"/>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9959259" y="6341417"/>
            <a:ext cx="1198830" cy="403243"/>
          </a:xfrm>
          <a:prstGeom prst="rect">
            <a:avLst/>
          </a:prstGeom>
        </p:spPr>
      </p:pic>
    </p:spTree>
    <p:extLst>
      <p:ext uri="{BB962C8B-B14F-4D97-AF65-F5344CB8AC3E}">
        <p14:creationId xmlns:p14="http://schemas.microsoft.com/office/powerpoint/2010/main" val="10944711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442C2E1-A1D3-4874-B0C8-8D25FC9F2A71}"/>
              </a:ext>
            </a:extLst>
          </p:cNvPr>
          <p:cNvSpPr>
            <a:spLocks noGrp="1"/>
          </p:cNvSpPr>
          <p:nvPr>
            <p:ph type="title"/>
          </p:nvPr>
        </p:nvSpPr>
        <p:spPr>
          <a:xfrm>
            <a:off x="334963" y="333375"/>
            <a:ext cx="4425723" cy="288481"/>
          </a:xfrm>
        </p:spPr>
        <p:txBody>
          <a:bodyPr/>
          <a:lstStyle/>
          <a:p>
            <a:r>
              <a:rPr lang="de-DE" dirty="0"/>
              <a:t>Masterplan </a:t>
            </a:r>
            <a:r>
              <a:rPr lang="de-DE" dirty="0" err="1"/>
              <a:t>for</a:t>
            </a:r>
            <a:r>
              <a:rPr lang="de-DE" dirty="0"/>
              <a:t> Walking - Implementation</a:t>
            </a:r>
          </a:p>
        </p:txBody>
      </p:sp>
      <p:sp>
        <p:nvSpPr>
          <p:cNvPr id="8" name="Textplatzhalter 7">
            <a:extLst>
              <a:ext uri="{FF2B5EF4-FFF2-40B4-BE49-F238E27FC236}">
                <a16:creationId xmlns:a16="http://schemas.microsoft.com/office/drawing/2014/main" id="{54663C9F-8972-4C35-A1CF-34DC280D1AA6}"/>
              </a:ext>
            </a:extLst>
          </p:cNvPr>
          <p:cNvSpPr>
            <a:spLocks noGrp="1"/>
          </p:cNvSpPr>
          <p:nvPr>
            <p:ph type="body" sz="quarter" idx="13"/>
          </p:nvPr>
        </p:nvSpPr>
        <p:spPr>
          <a:xfrm>
            <a:off x="334964" y="621856"/>
            <a:ext cx="5906179" cy="470343"/>
          </a:xfrm>
        </p:spPr>
        <p:txBody>
          <a:bodyPr>
            <a:normAutofit/>
          </a:bodyPr>
          <a:lstStyle/>
          <a:p>
            <a:r>
              <a:rPr lang="en-US" dirty="0"/>
              <a:t>from small improvements to large projects</a:t>
            </a:r>
            <a:endParaRPr lang="de-DE" dirty="0"/>
          </a:p>
        </p:txBody>
      </p:sp>
      <p:sp>
        <p:nvSpPr>
          <p:cNvPr id="17" name="Textfeld 16">
            <a:extLst>
              <a:ext uri="{FF2B5EF4-FFF2-40B4-BE49-F238E27FC236}">
                <a16:creationId xmlns:a16="http://schemas.microsoft.com/office/drawing/2014/main" id="{66DAF25A-1DF4-4724-9D9E-A220845499C8}"/>
              </a:ext>
            </a:extLst>
          </p:cNvPr>
          <p:cNvSpPr txBox="1"/>
          <p:nvPr/>
        </p:nvSpPr>
        <p:spPr>
          <a:xfrm>
            <a:off x="6260646" y="5235227"/>
            <a:ext cx="4130749" cy="246221"/>
          </a:xfrm>
          <a:prstGeom prst="rect">
            <a:avLst/>
          </a:prstGeom>
          <a:noFill/>
        </p:spPr>
        <p:txBody>
          <a:bodyPr wrap="square" rtlCol="0">
            <a:spAutoFit/>
          </a:bodyPr>
          <a:lstStyle/>
          <a:p>
            <a:r>
              <a:rPr lang="de-DE" sz="1000" dirty="0"/>
              <a:t>© </a:t>
            </a:r>
            <a:r>
              <a:rPr lang="de-DE" sz="1000" dirty="0" err="1"/>
              <a:t>wienschauen</a:t>
            </a:r>
            <a:endParaRPr lang="de-DE" sz="1000" dirty="0"/>
          </a:p>
        </p:txBody>
      </p:sp>
      <p:pic>
        <p:nvPicPr>
          <p:cNvPr id="18" name="Picture 2" descr="Schule Pfeilgasse, Bänke, Bäume, Gras, Sitzgelegenheiten, Gebäude aus den 1960ern, Gemeindebau aus der Zwischenkriegszeit">
            <a:extLst>
              <a:ext uri="{FF2B5EF4-FFF2-40B4-BE49-F238E27FC236}">
                <a16:creationId xmlns:a16="http://schemas.microsoft.com/office/drawing/2014/main" id="{57F0B50A-6E7A-43E5-81E6-22B7E4B9F3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60646" y="2120485"/>
            <a:ext cx="4664207" cy="310947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kleine Parkanlage in der Pfeilgasse in Wien-Josefstadt">
            <a:extLst>
              <a:ext uri="{FF2B5EF4-FFF2-40B4-BE49-F238E27FC236}">
                <a16:creationId xmlns:a16="http://schemas.microsoft.com/office/drawing/2014/main" id="{013851E7-55FF-4C36-AE48-7C58CBB7122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7769" y="2120485"/>
            <a:ext cx="4664206" cy="3109471"/>
          </a:xfrm>
          <a:prstGeom prst="rect">
            <a:avLst/>
          </a:prstGeom>
          <a:noFill/>
          <a:extLst>
            <a:ext uri="{909E8E84-426E-40DD-AFC4-6F175D3DCCD1}">
              <a14:hiddenFill xmlns:a14="http://schemas.microsoft.com/office/drawing/2010/main">
                <a:solidFill>
                  <a:srgbClr val="FFFFFF"/>
                </a:solidFill>
              </a14:hiddenFill>
            </a:ext>
          </a:extLst>
        </p:spPr>
      </p:pic>
      <p:sp>
        <p:nvSpPr>
          <p:cNvPr id="20" name="Textfeld 19">
            <a:extLst>
              <a:ext uri="{FF2B5EF4-FFF2-40B4-BE49-F238E27FC236}">
                <a16:creationId xmlns:a16="http://schemas.microsoft.com/office/drawing/2014/main" id="{F86CDF67-FA86-4FC9-BE8E-B9E91CB31A53}"/>
              </a:ext>
            </a:extLst>
          </p:cNvPr>
          <p:cNvSpPr txBox="1"/>
          <p:nvPr/>
        </p:nvSpPr>
        <p:spPr>
          <a:xfrm>
            <a:off x="1037769" y="5229956"/>
            <a:ext cx="3557706" cy="246221"/>
          </a:xfrm>
          <a:prstGeom prst="rect">
            <a:avLst/>
          </a:prstGeom>
          <a:noFill/>
        </p:spPr>
        <p:txBody>
          <a:bodyPr wrap="square" rtlCol="0">
            <a:spAutoFit/>
          </a:bodyPr>
          <a:lstStyle/>
          <a:p>
            <a:r>
              <a:rPr lang="de-DE" sz="1000" dirty="0"/>
              <a:t>© </a:t>
            </a:r>
            <a:r>
              <a:rPr lang="de-DE" sz="1000" dirty="0" err="1"/>
              <a:t>wienschauen</a:t>
            </a:r>
            <a:endParaRPr lang="de-DE" sz="1000" dirty="0"/>
          </a:p>
        </p:txBody>
      </p:sp>
      <p:pic>
        <p:nvPicPr>
          <p:cNvPr id="21" name="Grafik 20">
            <a:extLst>
              <a:ext uri="{FF2B5EF4-FFF2-40B4-BE49-F238E27FC236}">
                <a16:creationId xmlns:a16="http://schemas.microsoft.com/office/drawing/2014/main" id="{9754D585-5818-4780-A395-193751A774E8}"/>
              </a:ext>
            </a:extLst>
          </p:cNvPr>
          <p:cNvPicPr>
            <a:picLocks noChangeAspect="1"/>
          </p:cNvPicPr>
          <p:nvPr/>
        </p:nvPicPr>
        <p:blipFill>
          <a:blip r:embed="rId5"/>
          <a:stretch>
            <a:fillRect/>
          </a:stretch>
        </p:blipFill>
        <p:spPr>
          <a:xfrm>
            <a:off x="11206338" y="6219561"/>
            <a:ext cx="882743" cy="628716"/>
          </a:xfrm>
          <a:prstGeom prst="rect">
            <a:avLst/>
          </a:prstGeom>
        </p:spPr>
      </p:pic>
      <p:pic>
        <p:nvPicPr>
          <p:cNvPr id="22" name="Gráfico 7">
            <a:extLst>
              <a:ext uri="{FF2B5EF4-FFF2-40B4-BE49-F238E27FC236}">
                <a16:creationId xmlns:a16="http://schemas.microsoft.com/office/drawing/2014/main" id="{53777A23-C0A6-4F58-AC13-7DB768B98476}"/>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9959259" y="6341417"/>
            <a:ext cx="1198830" cy="403243"/>
          </a:xfrm>
          <a:prstGeom prst="rect">
            <a:avLst/>
          </a:prstGeom>
        </p:spPr>
      </p:pic>
    </p:spTree>
    <p:extLst>
      <p:ext uri="{BB962C8B-B14F-4D97-AF65-F5344CB8AC3E}">
        <p14:creationId xmlns:p14="http://schemas.microsoft.com/office/powerpoint/2010/main" val="31333222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442C2E1-A1D3-4874-B0C8-8D25FC9F2A71}"/>
              </a:ext>
            </a:extLst>
          </p:cNvPr>
          <p:cNvSpPr>
            <a:spLocks noGrp="1"/>
          </p:cNvSpPr>
          <p:nvPr>
            <p:ph type="title"/>
          </p:nvPr>
        </p:nvSpPr>
        <p:spPr>
          <a:xfrm>
            <a:off x="334963" y="333375"/>
            <a:ext cx="4425723" cy="288481"/>
          </a:xfrm>
        </p:spPr>
        <p:txBody>
          <a:bodyPr/>
          <a:lstStyle/>
          <a:p>
            <a:r>
              <a:rPr lang="de-DE" dirty="0"/>
              <a:t>Masterplan </a:t>
            </a:r>
            <a:r>
              <a:rPr lang="de-DE" dirty="0" err="1"/>
              <a:t>for</a:t>
            </a:r>
            <a:r>
              <a:rPr lang="de-DE" dirty="0"/>
              <a:t> Walking - Implementation</a:t>
            </a:r>
          </a:p>
        </p:txBody>
      </p:sp>
      <p:sp>
        <p:nvSpPr>
          <p:cNvPr id="8" name="Textplatzhalter 7">
            <a:extLst>
              <a:ext uri="{FF2B5EF4-FFF2-40B4-BE49-F238E27FC236}">
                <a16:creationId xmlns:a16="http://schemas.microsoft.com/office/drawing/2014/main" id="{54663C9F-8972-4C35-A1CF-34DC280D1AA6}"/>
              </a:ext>
            </a:extLst>
          </p:cNvPr>
          <p:cNvSpPr>
            <a:spLocks noGrp="1"/>
          </p:cNvSpPr>
          <p:nvPr>
            <p:ph type="body" sz="quarter" idx="13"/>
          </p:nvPr>
        </p:nvSpPr>
        <p:spPr>
          <a:xfrm>
            <a:off x="334964" y="621856"/>
            <a:ext cx="5906179" cy="470343"/>
          </a:xfrm>
        </p:spPr>
        <p:txBody>
          <a:bodyPr>
            <a:normAutofit/>
          </a:bodyPr>
          <a:lstStyle/>
          <a:p>
            <a:r>
              <a:rPr lang="en-US" dirty="0"/>
              <a:t>from small improvements to large projects</a:t>
            </a:r>
            <a:endParaRPr lang="de-DE" dirty="0"/>
          </a:p>
        </p:txBody>
      </p:sp>
      <p:pic>
        <p:nvPicPr>
          <p:cNvPr id="5" name="Grafik 4">
            <a:extLst>
              <a:ext uri="{FF2B5EF4-FFF2-40B4-BE49-F238E27FC236}">
                <a16:creationId xmlns:a16="http://schemas.microsoft.com/office/drawing/2014/main" id="{76A114C5-01C2-4449-9092-60ED2ABEE914}"/>
              </a:ext>
            </a:extLst>
          </p:cNvPr>
          <p:cNvPicPr>
            <a:picLocks noChangeAspect="1"/>
          </p:cNvPicPr>
          <p:nvPr/>
        </p:nvPicPr>
        <p:blipFill>
          <a:blip r:embed="rId3"/>
          <a:stretch>
            <a:fillRect/>
          </a:stretch>
        </p:blipFill>
        <p:spPr>
          <a:xfrm>
            <a:off x="6096000" y="1929519"/>
            <a:ext cx="5036457" cy="3356799"/>
          </a:xfrm>
          <a:prstGeom prst="rect">
            <a:avLst/>
          </a:prstGeom>
        </p:spPr>
      </p:pic>
      <p:pic>
        <p:nvPicPr>
          <p:cNvPr id="7" name="Grafik 6">
            <a:extLst>
              <a:ext uri="{FF2B5EF4-FFF2-40B4-BE49-F238E27FC236}">
                <a16:creationId xmlns:a16="http://schemas.microsoft.com/office/drawing/2014/main" id="{726A5808-609E-4D76-BE24-D6DAF5EBC1A1}"/>
              </a:ext>
            </a:extLst>
          </p:cNvPr>
          <p:cNvPicPr>
            <a:picLocks noChangeAspect="1"/>
          </p:cNvPicPr>
          <p:nvPr/>
        </p:nvPicPr>
        <p:blipFill>
          <a:blip r:embed="rId4"/>
          <a:stretch>
            <a:fillRect/>
          </a:stretch>
        </p:blipFill>
        <p:spPr>
          <a:xfrm>
            <a:off x="783772" y="1929520"/>
            <a:ext cx="5036457" cy="3356799"/>
          </a:xfrm>
          <a:prstGeom prst="rect">
            <a:avLst/>
          </a:prstGeom>
        </p:spPr>
      </p:pic>
      <p:sp>
        <p:nvSpPr>
          <p:cNvPr id="13" name="Rechteck 12">
            <a:extLst>
              <a:ext uri="{FF2B5EF4-FFF2-40B4-BE49-F238E27FC236}">
                <a16:creationId xmlns:a16="http://schemas.microsoft.com/office/drawing/2014/main" id="{9B9D1EDD-DEB6-4018-AFF1-6007047E3D4E}"/>
              </a:ext>
            </a:extLst>
          </p:cNvPr>
          <p:cNvSpPr/>
          <p:nvPr/>
        </p:nvSpPr>
        <p:spPr>
          <a:xfrm>
            <a:off x="3288053" y="5070874"/>
            <a:ext cx="2312989" cy="215444"/>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AmpleSoft Pro Medium" panose="02000000000000000000" pitchFamily="2" charset="0"/>
              </a:rPr>
              <a:t>©  City of Vienna / Christian Fürthner</a:t>
            </a:r>
            <a:endParaRPr kumimoji="0" lang="de-DE" sz="800" b="0" i="0" u="none" strike="noStrike" kern="1200" cap="none" spc="0" normalizeH="0" baseline="0" noProof="0" dirty="0">
              <a:ln>
                <a:noFill/>
              </a:ln>
              <a:solidFill>
                <a:srgbClr val="FFFFFF"/>
              </a:solidFill>
              <a:effectLst/>
              <a:uLnTx/>
              <a:uFillTx/>
              <a:latin typeface="AmpleSoft Pro Medium" panose="02000000000000000000" pitchFamily="2" charset="0"/>
            </a:endParaRPr>
          </a:p>
        </p:txBody>
      </p:sp>
      <p:sp>
        <p:nvSpPr>
          <p:cNvPr id="14" name="Rechteck 13">
            <a:extLst>
              <a:ext uri="{FF2B5EF4-FFF2-40B4-BE49-F238E27FC236}">
                <a16:creationId xmlns:a16="http://schemas.microsoft.com/office/drawing/2014/main" id="{6E4F5B7D-85F6-4052-B962-1452384674D6}"/>
              </a:ext>
            </a:extLst>
          </p:cNvPr>
          <p:cNvSpPr/>
          <p:nvPr/>
        </p:nvSpPr>
        <p:spPr>
          <a:xfrm>
            <a:off x="8819468" y="5066735"/>
            <a:ext cx="2312989" cy="215444"/>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AmpleSoft Pro Medium" panose="02000000000000000000" pitchFamily="2" charset="0"/>
              </a:rPr>
              <a:t>©  City of Vienna / Christian Fürthner</a:t>
            </a:r>
            <a:endParaRPr kumimoji="0" lang="de-DE" sz="800" b="0" i="0" u="none" strike="noStrike" kern="1200" cap="none" spc="0" normalizeH="0" baseline="0" noProof="0" dirty="0">
              <a:ln>
                <a:noFill/>
              </a:ln>
              <a:solidFill>
                <a:srgbClr val="FFFFFF"/>
              </a:solidFill>
              <a:effectLst/>
              <a:uLnTx/>
              <a:uFillTx/>
              <a:latin typeface="AmpleSoft Pro Medium" panose="02000000000000000000" pitchFamily="2" charset="0"/>
            </a:endParaRPr>
          </a:p>
        </p:txBody>
      </p:sp>
      <p:pic>
        <p:nvPicPr>
          <p:cNvPr id="15" name="Grafik 14">
            <a:extLst>
              <a:ext uri="{FF2B5EF4-FFF2-40B4-BE49-F238E27FC236}">
                <a16:creationId xmlns:a16="http://schemas.microsoft.com/office/drawing/2014/main" id="{FAA1D9F4-2F9A-4B4B-8E02-F4A517C99543}"/>
              </a:ext>
            </a:extLst>
          </p:cNvPr>
          <p:cNvPicPr>
            <a:picLocks noChangeAspect="1"/>
          </p:cNvPicPr>
          <p:nvPr/>
        </p:nvPicPr>
        <p:blipFill>
          <a:blip r:embed="rId5"/>
          <a:stretch>
            <a:fillRect/>
          </a:stretch>
        </p:blipFill>
        <p:spPr>
          <a:xfrm>
            <a:off x="11206338" y="6219561"/>
            <a:ext cx="882743" cy="628716"/>
          </a:xfrm>
          <a:prstGeom prst="rect">
            <a:avLst/>
          </a:prstGeom>
        </p:spPr>
      </p:pic>
      <p:pic>
        <p:nvPicPr>
          <p:cNvPr id="16" name="Gráfico 7">
            <a:extLst>
              <a:ext uri="{FF2B5EF4-FFF2-40B4-BE49-F238E27FC236}">
                <a16:creationId xmlns:a16="http://schemas.microsoft.com/office/drawing/2014/main" id="{03797AD6-1D26-4934-8DC2-4EE9F5B77DBD}"/>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9959259" y="6341417"/>
            <a:ext cx="1198830" cy="403243"/>
          </a:xfrm>
          <a:prstGeom prst="rect">
            <a:avLst/>
          </a:prstGeom>
        </p:spPr>
      </p:pic>
    </p:spTree>
    <p:extLst>
      <p:ext uri="{BB962C8B-B14F-4D97-AF65-F5344CB8AC3E}">
        <p14:creationId xmlns:p14="http://schemas.microsoft.com/office/powerpoint/2010/main" val="5621445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2CDF485-4A21-409A-A925-00FA6BBABA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46276" y="1556122"/>
            <a:ext cx="3417548" cy="4556731"/>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B442C2E1-A1D3-4874-B0C8-8D25FC9F2A71}"/>
              </a:ext>
            </a:extLst>
          </p:cNvPr>
          <p:cNvSpPr>
            <a:spLocks noGrp="1"/>
          </p:cNvSpPr>
          <p:nvPr>
            <p:ph type="title"/>
          </p:nvPr>
        </p:nvSpPr>
        <p:spPr>
          <a:xfrm>
            <a:off x="334963" y="333375"/>
            <a:ext cx="4425723" cy="288481"/>
          </a:xfrm>
        </p:spPr>
        <p:txBody>
          <a:bodyPr/>
          <a:lstStyle/>
          <a:p>
            <a:r>
              <a:rPr lang="de-DE" dirty="0"/>
              <a:t>Masterplan </a:t>
            </a:r>
            <a:r>
              <a:rPr lang="de-DE" dirty="0" err="1"/>
              <a:t>for</a:t>
            </a:r>
            <a:r>
              <a:rPr lang="de-DE" dirty="0"/>
              <a:t> Walking - Implementation</a:t>
            </a:r>
          </a:p>
        </p:txBody>
      </p:sp>
      <p:sp>
        <p:nvSpPr>
          <p:cNvPr id="8" name="Textplatzhalter 7">
            <a:extLst>
              <a:ext uri="{FF2B5EF4-FFF2-40B4-BE49-F238E27FC236}">
                <a16:creationId xmlns:a16="http://schemas.microsoft.com/office/drawing/2014/main" id="{54663C9F-8972-4C35-A1CF-34DC280D1AA6}"/>
              </a:ext>
            </a:extLst>
          </p:cNvPr>
          <p:cNvSpPr>
            <a:spLocks noGrp="1"/>
          </p:cNvSpPr>
          <p:nvPr>
            <p:ph type="body" sz="quarter" idx="13"/>
          </p:nvPr>
        </p:nvSpPr>
        <p:spPr>
          <a:xfrm>
            <a:off x="334964" y="621856"/>
            <a:ext cx="5906179" cy="470343"/>
          </a:xfrm>
        </p:spPr>
        <p:txBody>
          <a:bodyPr>
            <a:normAutofit/>
          </a:bodyPr>
          <a:lstStyle/>
          <a:p>
            <a:r>
              <a:rPr lang="en-US" dirty="0"/>
              <a:t>from small improvements to large projects</a:t>
            </a:r>
            <a:endParaRPr lang="de-DE" dirty="0"/>
          </a:p>
        </p:txBody>
      </p:sp>
      <p:sp>
        <p:nvSpPr>
          <p:cNvPr id="12" name="Rechteck 11">
            <a:extLst>
              <a:ext uri="{FF2B5EF4-FFF2-40B4-BE49-F238E27FC236}">
                <a16:creationId xmlns:a16="http://schemas.microsoft.com/office/drawing/2014/main" id="{969F97D7-2D21-4485-A7E4-F709CDFE1A41}"/>
              </a:ext>
            </a:extLst>
          </p:cNvPr>
          <p:cNvSpPr/>
          <p:nvPr/>
        </p:nvSpPr>
        <p:spPr>
          <a:xfrm>
            <a:off x="6241143" y="5866272"/>
            <a:ext cx="2312989" cy="215444"/>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AmpleSoft Pro Medium" panose="02000000000000000000" pitchFamily="2" charset="0"/>
              </a:rPr>
              <a:t>©  Mobility Agency/ Johanna K.</a:t>
            </a:r>
            <a:endParaRPr kumimoji="0" lang="de-DE" sz="800" b="0" i="0" u="none" strike="noStrike" kern="1200" cap="none" spc="0" normalizeH="0" baseline="0" noProof="0" dirty="0">
              <a:ln>
                <a:noFill/>
              </a:ln>
              <a:solidFill>
                <a:srgbClr val="FFFFFF"/>
              </a:solidFill>
              <a:effectLst/>
              <a:uLnTx/>
              <a:uFillTx/>
              <a:latin typeface="AmpleSoft Pro Medium" panose="02000000000000000000" pitchFamily="2" charset="0"/>
            </a:endParaRPr>
          </a:p>
        </p:txBody>
      </p:sp>
      <p:pic>
        <p:nvPicPr>
          <p:cNvPr id="1028" name="Picture 4">
            <a:extLst>
              <a:ext uri="{FF2B5EF4-FFF2-40B4-BE49-F238E27FC236}">
                <a16:creationId xmlns:a16="http://schemas.microsoft.com/office/drawing/2014/main" id="{02DEDB43-6567-42F2-AB28-9372A01A91C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58682" y="2025627"/>
            <a:ext cx="5296830" cy="3529013"/>
          </a:xfrm>
          <a:prstGeom prst="rect">
            <a:avLst/>
          </a:prstGeom>
          <a:noFill/>
          <a:extLst>
            <a:ext uri="{909E8E84-426E-40DD-AFC4-6F175D3DCCD1}">
              <a14:hiddenFill xmlns:a14="http://schemas.microsoft.com/office/drawing/2010/main">
                <a:solidFill>
                  <a:srgbClr val="FFFFFF"/>
                </a:solidFill>
              </a14:hiddenFill>
            </a:ext>
          </a:extLst>
        </p:spPr>
      </p:pic>
      <p:sp>
        <p:nvSpPr>
          <p:cNvPr id="14" name="Rechteck 13">
            <a:extLst>
              <a:ext uri="{FF2B5EF4-FFF2-40B4-BE49-F238E27FC236}">
                <a16:creationId xmlns:a16="http://schemas.microsoft.com/office/drawing/2014/main" id="{14D0AD7E-0931-4540-99E6-87357E46B245}"/>
              </a:ext>
            </a:extLst>
          </p:cNvPr>
          <p:cNvSpPr/>
          <p:nvPr/>
        </p:nvSpPr>
        <p:spPr>
          <a:xfrm>
            <a:off x="436563" y="5339196"/>
            <a:ext cx="2312989" cy="215444"/>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AmpleSoft Pro Medium" panose="02000000000000000000" pitchFamily="2" charset="0"/>
              </a:rPr>
              <a:t>© Mobility Agency / Lukas Fuchs</a:t>
            </a:r>
            <a:endParaRPr kumimoji="0" lang="de-DE" sz="800" b="0" i="0" u="none" strike="noStrike" kern="1200" cap="none" spc="0" normalizeH="0" baseline="0" noProof="0" dirty="0">
              <a:ln>
                <a:noFill/>
              </a:ln>
              <a:solidFill>
                <a:srgbClr val="FFFFFF"/>
              </a:solidFill>
              <a:effectLst/>
              <a:uLnTx/>
              <a:uFillTx/>
              <a:latin typeface="AmpleSoft Pro Medium" panose="02000000000000000000" pitchFamily="2" charset="0"/>
            </a:endParaRPr>
          </a:p>
        </p:txBody>
      </p:sp>
      <p:pic>
        <p:nvPicPr>
          <p:cNvPr id="15" name="Grafik 14">
            <a:extLst>
              <a:ext uri="{FF2B5EF4-FFF2-40B4-BE49-F238E27FC236}">
                <a16:creationId xmlns:a16="http://schemas.microsoft.com/office/drawing/2014/main" id="{807C4B8A-03A3-4FDE-B14D-EA2D6D902016}"/>
              </a:ext>
            </a:extLst>
          </p:cNvPr>
          <p:cNvPicPr>
            <a:picLocks noChangeAspect="1"/>
          </p:cNvPicPr>
          <p:nvPr/>
        </p:nvPicPr>
        <p:blipFill>
          <a:blip r:embed="rId5"/>
          <a:stretch>
            <a:fillRect/>
          </a:stretch>
        </p:blipFill>
        <p:spPr>
          <a:xfrm>
            <a:off x="11206338" y="6219561"/>
            <a:ext cx="882743" cy="628716"/>
          </a:xfrm>
          <a:prstGeom prst="rect">
            <a:avLst/>
          </a:prstGeom>
        </p:spPr>
      </p:pic>
      <p:pic>
        <p:nvPicPr>
          <p:cNvPr id="16" name="Gráfico 7">
            <a:extLst>
              <a:ext uri="{FF2B5EF4-FFF2-40B4-BE49-F238E27FC236}">
                <a16:creationId xmlns:a16="http://schemas.microsoft.com/office/drawing/2014/main" id="{C7A87D4B-E095-4BF8-AF33-70AC18B81DEF}"/>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9959259" y="6341417"/>
            <a:ext cx="1198830" cy="403243"/>
          </a:xfrm>
          <a:prstGeom prst="rect">
            <a:avLst/>
          </a:prstGeom>
        </p:spPr>
      </p:pic>
    </p:spTree>
    <p:extLst>
      <p:ext uri="{BB962C8B-B14F-4D97-AF65-F5344CB8AC3E}">
        <p14:creationId xmlns:p14="http://schemas.microsoft.com/office/powerpoint/2010/main" val="3815480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442C2E1-A1D3-4874-B0C8-8D25FC9F2A71}"/>
              </a:ext>
            </a:extLst>
          </p:cNvPr>
          <p:cNvSpPr>
            <a:spLocks noGrp="1"/>
          </p:cNvSpPr>
          <p:nvPr>
            <p:ph type="title"/>
          </p:nvPr>
        </p:nvSpPr>
        <p:spPr>
          <a:xfrm>
            <a:off x="334963" y="333375"/>
            <a:ext cx="4425723" cy="288481"/>
          </a:xfrm>
        </p:spPr>
        <p:txBody>
          <a:bodyPr/>
          <a:lstStyle/>
          <a:p>
            <a:r>
              <a:rPr lang="de-DE" dirty="0"/>
              <a:t>Masterplan </a:t>
            </a:r>
            <a:r>
              <a:rPr lang="de-DE" dirty="0" err="1"/>
              <a:t>for</a:t>
            </a:r>
            <a:r>
              <a:rPr lang="de-DE" dirty="0"/>
              <a:t> Walking - Implementation</a:t>
            </a:r>
          </a:p>
        </p:txBody>
      </p:sp>
      <p:sp>
        <p:nvSpPr>
          <p:cNvPr id="8" name="Textplatzhalter 7">
            <a:extLst>
              <a:ext uri="{FF2B5EF4-FFF2-40B4-BE49-F238E27FC236}">
                <a16:creationId xmlns:a16="http://schemas.microsoft.com/office/drawing/2014/main" id="{54663C9F-8972-4C35-A1CF-34DC280D1AA6}"/>
              </a:ext>
            </a:extLst>
          </p:cNvPr>
          <p:cNvSpPr>
            <a:spLocks noGrp="1"/>
          </p:cNvSpPr>
          <p:nvPr>
            <p:ph type="body" sz="quarter" idx="13"/>
          </p:nvPr>
        </p:nvSpPr>
        <p:spPr>
          <a:xfrm>
            <a:off x="334964" y="621856"/>
            <a:ext cx="5906179" cy="470343"/>
          </a:xfrm>
        </p:spPr>
        <p:txBody>
          <a:bodyPr>
            <a:normAutofit/>
          </a:bodyPr>
          <a:lstStyle/>
          <a:p>
            <a:r>
              <a:rPr lang="en-US" dirty="0"/>
              <a:t>from small improvements to large projects</a:t>
            </a:r>
            <a:endParaRPr lang="de-DE" dirty="0"/>
          </a:p>
        </p:txBody>
      </p:sp>
      <p:pic>
        <p:nvPicPr>
          <p:cNvPr id="5" name="Picture 2" descr="https://smartcity.wien.gv.at/wp-content/uploads/sites/3/2022/08/CF_25313-1030x687.jpg">
            <a:extLst>
              <a:ext uri="{FF2B5EF4-FFF2-40B4-BE49-F238E27FC236}">
                <a16:creationId xmlns:a16="http://schemas.microsoft.com/office/drawing/2014/main" id="{69EFEF60-8C35-4677-926E-BE28C7BBC5A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269" r="8269"/>
          <a:stretch/>
        </p:blipFill>
        <p:spPr bwMode="auto">
          <a:xfrm>
            <a:off x="5776293" y="834370"/>
            <a:ext cx="5625427" cy="4495566"/>
          </a:xfrm>
          <a:prstGeom prst="rect">
            <a:avLst/>
          </a:prstGeom>
          <a:noFill/>
          <a:extLst>
            <a:ext uri="{909E8E84-426E-40DD-AFC4-6F175D3DCCD1}">
              <a14:hiddenFill xmlns:a14="http://schemas.microsoft.com/office/drawing/2010/main">
                <a:solidFill>
                  <a:srgbClr val="FFFFFF"/>
                </a:solidFill>
              </a14:hiddenFill>
            </a:ext>
          </a:extLst>
        </p:spPr>
      </p:pic>
      <p:sp>
        <p:nvSpPr>
          <p:cNvPr id="6" name="Rechteck 5">
            <a:extLst>
              <a:ext uri="{FF2B5EF4-FFF2-40B4-BE49-F238E27FC236}">
                <a16:creationId xmlns:a16="http://schemas.microsoft.com/office/drawing/2014/main" id="{5881405A-604C-48CD-870C-4B90A2CDDCD5}"/>
              </a:ext>
            </a:extLst>
          </p:cNvPr>
          <p:cNvSpPr/>
          <p:nvPr/>
        </p:nvSpPr>
        <p:spPr>
          <a:xfrm>
            <a:off x="9130453" y="5083198"/>
            <a:ext cx="2312989" cy="215444"/>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AmpleSoft Pro Medium" panose="02000000000000000000" pitchFamily="2" charset="0"/>
              </a:rPr>
              <a:t>©  City of Vienna / Christian Fürthner</a:t>
            </a:r>
            <a:endParaRPr kumimoji="0" lang="de-DE" sz="800" b="0" i="0" u="none" strike="noStrike" kern="1200" cap="none" spc="0" normalizeH="0" baseline="0" noProof="0" dirty="0">
              <a:ln>
                <a:noFill/>
              </a:ln>
              <a:solidFill>
                <a:srgbClr val="FFFFFF"/>
              </a:solidFill>
              <a:effectLst/>
              <a:uLnTx/>
              <a:uFillTx/>
              <a:latin typeface="AmpleSoft Pro Medium" panose="02000000000000000000" pitchFamily="2" charset="0"/>
            </a:endParaRPr>
          </a:p>
        </p:txBody>
      </p:sp>
      <p:pic>
        <p:nvPicPr>
          <p:cNvPr id="7" name="Grafik 6">
            <a:extLst>
              <a:ext uri="{FF2B5EF4-FFF2-40B4-BE49-F238E27FC236}">
                <a16:creationId xmlns:a16="http://schemas.microsoft.com/office/drawing/2014/main" id="{E3F557B3-360F-4AFA-97CE-A329FD1ADA21}"/>
              </a:ext>
            </a:extLst>
          </p:cNvPr>
          <p:cNvPicPr>
            <a:picLocks noChangeAspect="1"/>
          </p:cNvPicPr>
          <p:nvPr/>
        </p:nvPicPr>
        <p:blipFill rotWithShape="1">
          <a:blip r:embed="rId4"/>
          <a:srcRect r="52003"/>
          <a:stretch/>
        </p:blipFill>
        <p:spPr>
          <a:xfrm>
            <a:off x="5172405" y="4750256"/>
            <a:ext cx="1953236" cy="1908000"/>
          </a:xfrm>
          <a:prstGeom prst="rect">
            <a:avLst/>
          </a:prstGeom>
        </p:spPr>
      </p:pic>
      <p:pic>
        <p:nvPicPr>
          <p:cNvPr id="9" name="Grafik 8">
            <a:extLst>
              <a:ext uri="{FF2B5EF4-FFF2-40B4-BE49-F238E27FC236}">
                <a16:creationId xmlns:a16="http://schemas.microsoft.com/office/drawing/2014/main" id="{3352D517-0A19-4B07-BDA7-A60FCE512763}"/>
              </a:ext>
            </a:extLst>
          </p:cNvPr>
          <p:cNvPicPr>
            <a:picLocks noChangeAspect="1"/>
          </p:cNvPicPr>
          <p:nvPr/>
        </p:nvPicPr>
        <p:blipFill rotWithShape="1">
          <a:blip r:embed="rId4"/>
          <a:srcRect l="52811"/>
          <a:stretch/>
        </p:blipFill>
        <p:spPr>
          <a:xfrm>
            <a:off x="7125641" y="4750256"/>
            <a:ext cx="1920376" cy="1908000"/>
          </a:xfrm>
          <a:prstGeom prst="rect">
            <a:avLst/>
          </a:prstGeom>
        </p:spPr>
      </p:pic>
      <p:pic>
        <p:nvPicPr>
          <p:cNvPr id="10" name="Grafik 9" descr="Linienpfeil: Kurve gegen den Uhrzeigersinn">
            <a:extLst>
              <a:ext uri="{FF2B5EF4-FFF2-40B4-BE49-F238E27FC236}">
                <a16:creationId xmlns:a16="http://schemas.microsoft.com/office/drawing/2014/main" id="{F9206EDA-DE37-468F-A92D-A7AB71E00755}"/>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rot="6340779">
            <a:off x="6543898" y="5961295"/>
            <a:ext cx="1163485" cy="1163485"/>
          </a:xfrm>
          <a:prstGeom prst="rect">
            <a:avLst/>
          </a:prstGeom>
        </p:spPr>
      </p:pic>
      <p:pic>
        <p:nvPicPr>
          <p:cNvPr id="11" name="Grafik 10">
            <a:extLst>
              <a:ext uri="{FF2B5EF4-FFF2-40B4-BE49-F238E27FC236}">
                <a16:creationId xmlns:a16="http://schemas.microsoft.com/office/drawing/2014/main" id="{DF3E0D65-0E98-4B77-91DB-538ADFEC71C3}"/>
              </a:ext>
            </a:extLst>
          </p:cNvPr>
          <p:cNvPicPr>
            <a:picLocks noChangeAspect="1"/>
          </p:cNvPicPr>
          <p:nvPr/>
        </p:nvPicPr>
        <p:blipFill>
          <a:blip r:embed="rId7"/>
          <a:stretch>
            <a:fillRect/>
          </a:stretch>
        </p:blipFill>
        <p:spPr>
          <a:xfrm>
            <a:off x="310994" y="2452040"/>
            <a:ext cx="4876800" cy="3252216"/>
          </a:xfrm>
          <a:prstGeom prst="rect">
            <a:avLst/>
          </a:prstGeom>
        </p:spPr>
      </p:pic>
      <p:sp>
        <p:nvSpPr>
          <p:cNvPr id="12" name="Rechteck 11">
            <a:extLst>
              <a:ext uri="{FF2B5EF4-FFF2-40B4-BE49-F238E27FC236}">
                <a16:creationId xmlns:a16="http://schemas.microsoft.com/office/drawing/2014/main" id="{969F97D7-2D21-4485-A7E4-F709CDFE1A41}"/>
              </a:ext>
            </a:extLst>
          </p:cNvPr>
          <p:cNvSpPr/>
          <p:nvPr/>
        </p:nvSpPr>
        <p:spPr>
          <a:xfrm>
            <a:off x="2874805" y="5488812"/>
            <a:ext cx="2312989" cy="215444"/>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AmpleSoft Pro Medium" panose="02000000000000000000" pitchFamily="2" charset="0"/>
              </a:rPr>
              <a:t>©  City of Vienna / Christian Fürthner</a:t>
            </a:r>
            <a:endParaRPr kumimoji="0" lang="de-DE" sz="800" b="0" i="0" u="none" strike="noStrike" kern="1200" cap="none" spc="0" normalizeH="0" baseline="0" noProof="0" dirty="0">
              <a:ln>
                <a:noFill/>
              </a:ln>
              <a:solidFill>
                <a:srgbClr val="FFFFFF"/>
              </a:solidFill>
              <a:effectLst/>
              <a:uLnTx/>
              <a:uFillTx/>
              <a:latin typeface="AmpleSoft Pro Medium" panose="02000000000000000000" pitchFamily="2" charset="0"/>
            </a:endParaRPr>
          </a:p>
        </p:txBody>
      </p:sp>
      <p:pic>
        <p:nvPicPr>
          <p:cNvPr id="13" name="Grafik 12">
            <a:extLst>
              <a:ext uri="{FF2B5EF4-FFF2-40B4-BE49-F238E27FC236}">
                <a16:creationId xmlns:a16="http://schemas.microsoft.com/office/drawing/2014/main" id="{D7A1296E-FABE-4387-B736-67FA960014FC}"/>
              </a:ext>
            </a:extLst>
          </p:cNvPr>
          <p:cNvPicPr>
            <a:picLocks noChangeAspect="1"/>
          </p:cNvPicPr>
          <p:nvPr/>
        </p:nvPicPr>
        <p:blipFill>
          <a:blip r:embed="rId8"/>
          <a:stretch>
            <a:fillRect/>
          </a:stretch>
        </p:blipFill>
        <p:spPr>
          <a:xfrm>
            <a:off x="11206338" y="6219561"/>
            <a:ext cx="882743" cy="628716"/>
          </a:xfrm>
          <a:prstGeom prst="rect">
            <a:avLst/>
          </a:prstGeom>
        </p:spPr>
      </p:pic>
      <p:pic>
        <p:nvPicPr>
          <p:cNvPr id="14" name="Gráfico 7">
            <a:extLst>
              <a:ext uri="{FF2B5EF4-FFF2-40B4-BE49-F238E27FC236}">
                <a16:creationId xmlns:a16="http://schemas.microsoft.com/office/drawing/2014/main" id="{67F9B3F3-A5D8-4B87-8F96-C49EB2688B16}"/>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9959259" y="6341417"/>
            <a:ext cx="1198830" cy="403243"/>
          </a:xfrm>
          <a:prstGeom prst="rect">
            <a:avLst/>
          </a:prstGeom>
        </p:spPr>
      </p:pic>
    </p:spTree>
    <p:extLst>
      <p:ext uri="{BB962C8B-B14F-4D97-AF65-F5344CB8AC3E}">
        <p14:creationId xmlns:p14="http://schemas.microsoft.com/office/powerpoint/2010/main" val="13386697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descr="Ein Bild, das Kunst, Screenshot, Licht, Muster enthält.&#10;&#10;Automatisch generierte Beschreibung">
            <a:extLst>
              <a:ext uri="{FF2B5EF4-FFF2-40B4-BE49-F238E27FC236}">
                <a16:creationId xmlns:a16="http://schemas.microsoft.com/office/drawing/2014/main" id="{E1219DB6-3EC1-1FB9-8445-5F1E40E1D32C}"/>
              </a:ext>
            </a:extLst>
          </p:cNvPr>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rot="10800000">
            <a:off x="-9271779" y="-62346"/>
            <a:ext cx="15802465" cy="6982691"/>
          </a:xfrm>
          <a:prstGeom prst="rect">
            <a:avLst/>
          </a:prstGeom>
        </p:spPr>
      </p:pic>
      <p:pic>
        <p:nvPicPr>
          <p:cNvPr id="3" name="Grafik 2" descr="Ein Bild, das Text, Schrift, Grafiken, Logo enthält.&#10;&#10;Automatisch generierte Beschreibung">
            <a:extLst>
              <a:ext uri="{FF2B5EF4-FFF2-40B4-BE49-F238E27FC236}">
                <a16:creationId xmlns:a16="http://schemas.microsoft.com/office/drawing/2014/main" id="{7BF08A13-8FBA-06A3-8B20-B04B67BD4A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0911" y="2683809"/>
            <a:ext cx="5445089" cy="1615069"/>
          </a:xfrm>
          <a:prstGeom prst="rect">
            <a:avLst/>
          </a:prstGeom>
        </p:spPr>
      </p:pic>
      <p:sp>
        <p:nvSpPr>
          <p:cNvPr id="7" name="Textfeld 6">
            <a:extLst>
              <a:ext uri="{FF2B5EF4-FFF2-40B4-BE49-F238E27FC236}">
                <a16:creationId xmlns:a16="http://schemas.microsoft.com/office/drawing/2014/main" id="{8A9DBB82-285B-2F8A-B70D-A7EC00EA3BE0}"/>
              </a:ext>
            </a:extLst>
          </p:cNvPr>
          <p:cNvSpPr txBox="1"/>
          <p:nvPr/>
        </p:nvSpPr>
        <p:spPr>
          <a:xfrm>
            <a:off x="7601206" y="2551836"/>
            <a:ext cx="3569465" cy="1754326"/>
          </a:xfrm>
          <a:prstGeom prst="rect">
            <a:avLst/>
          </a:prstGeom>
          <a:noFill/>
        </p:spPr>
        <p:txBody>
          <a:bodyPr wrap="square" rtlCol="0">
            <a:spAutoFit/>
          </a:bodyPr>
          <a:lstStyle/>
          <a:p>
            <a:r>
              <a:rPr lang="de-DE" b="1" dirty="0">
                <a:solidFill>
                  <a:schemeClr val="accent1"/>
                </a:solidFill>
                <a:latin typeface="AmpleSoft Pro Bold" panose="02000000000000000000" pitchFamily="2" charset="77"/>
              </a:rPr>
              <a:t>Contact </a:t>
            </a:r>
          </a:p>
          <a:p>
            <a:endParaRPr lang="de-DE" dirty="0">
              <a:solidFill>
                <a:schemeClr val="accent1"/>
              </a:solidFill>
            </a:endParaRPr>
          </a:p>
          <a:p>
            <a:r>
              <a:rPr lang="de-DE" dirty="0">
                <a:solidFill>
                  <a:schemeClr val="accent1"/>
                </a:solidFill>
                <a:latin typeface="+mj-lt"/>
              </a:rPr>
              <a:t>Christoph Singelmann</a:t>
            </a:r>
          </a:p>
          <a:p>
            <a:r>
              <a:rPr lang="de-DE" dirty="0">
                <a:solidFill>
                  <a:schemeClr val="accent1"/>
                </a:solidFill>
                <a:latin typeface="+mj-lt"/>
              </a:rPr>
              <a:t>Urban Development &amp; Mobility</a:t>
            </a:r>
          </a:p>
          <a:p>
            <a:r>
              <a:rPr lang="de-DE" dirty="0">
                <a:solidFill>
                  <a:schemeClr val="accent1"/>
                </a:solidFill>
                <a:latin typeface="+mj-lt"/>
              </a:rPr>
              <a:t>singelmann@urbaninnovation.at</a:t>
            </a:r>
          </a:p>
          <a:p>
            <a:endParaRPr lang="de-DE" dirty="0">
              <a:solidFill>
                <a:schemeClr val="accent1"/>
              </a:solidFill>
              <a:latin typeface="+mj-lt"/>
            </a:endParaRPr>
          </a:p>
        </p:txBody>
      </p:sp>
    </p:spTree>
    <p:extLst>
      <p:ext uri="{BB962C8B-B14F-4D97-AF65-F5344CB8AC3E}">
        <p14:creationId xmlns:p14="http://schemas.microsoft.com/office/powerpoint/2010/main" val="12837902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A2AB71E-A2B5-4E29-BD98-B004499E1A60}"/>
              </a:ext>
            </a:extLst>
          </p:cNvPr>
          <p:cNvSpPr>
            <a:spLocks noGrp="1"/>
          </p:cNvSpPr>
          <p:nvPr>
            <p:ph type="title"/>
          </p:nvPr>
        </p:nvSpPr>
        <p:spPr/>
        <p:txBody>
          <a:bodyPr/>
          <a:lstStyle/>
          <a:p>
            <a:r>
              <a:rPr lang="de-DE" dirty="0" err="1"/>
              <a:t>Growing</a:t>
            </a:r>
            <a:r>
              <a:rPr lang="de-DE" dirty="0"/>
              <a:t> City</a:t>
            </a:r>
          </a:p>
        </p:txBody>
      </p:sp>
      <p:sp>
        <p:nvSpPr>
          <p:cNvPr id="4" name="Textplatzhalter 3">
            <a:extLst>
              <a:ext uri="{FF2B5EF4-FFF2-40B4-BE49-F238E27FC236}">
                <a16:creationId xmlns:a16="http://schemas.microsoft.com/office/drawing/2014/main" id="{57961720-B9D7-4A33-A1A5-A74171F1402D}"/>
              </a:ext>
            </a:extLst>
          </p:cNvPr>
          <p:cNvSpPr>
            <a:spLocks noGrp="1"/>
          </p:cNvSpPr>
          <p:nvPr>
            <p:ph type="body" sz="quarter" idx="13"/>
          </p:nvPr>
        </p:nvSpPr>
        <p:spPr>
          <a:xfrm>
            <a:off x="334963" y="621857"/>
            <a:ext cx="11522075" cy="236178"/>
          </a:xfrm>
        </p:spPr>
        <p:txBody>
          <a:bodyPr>
            <a:normAutofit fontScale="92500" lnSpcReduction="10000"/>
          </a:bodyPr>
          <a:lstStyle/>
          <a:p>
            <a:r>
              <a:rPr lang="de-DE" dirty="0"/>
              <a:t>+ 300,000 </a:t>
            </a:r>
            <a:r>
              <a:rPr lang="de-DE" dirty="0" err="1"/>
              <a:t>people</a:t>
            </a:r>
            <a:r>
              <a:rPr lang="de-DE" dirty="0"/>
              <a:t> </a:t>
            </a:r>
            <a:r>
              <a:rPr lang="de-DE" dirty="0" err="1"/>
              <a:t>since</a:t>
            </a:r>
            <a:r>
              <a:rPr lang="de-DE" dirty="0"/>
              <a:t> 2005</a:t>
            </a:r>
          </a:p>
        </p:txBody>
      </p:sp>
      <p:graphicFrame>
        <p:nvGraphicFramePr>
          <p:cNvPr id="5" name="Diagramm 4">
            <a:extLst>
              <a:ext uri="{FF2B5EF4-FFF2-40B4-BE49-F238E27FC236}">
                <a16:creationId xmlns:a16="http://schemas.microsoft.com/office/drawing/2014/main" id="{40255C35-E77C-42A4-8978-DE232430D48E}"/>
              </a:ext>
            </a:extLst>
          </p:cNvPr>
          <p:cNvGraphicFramePr>
            <a:graphicFrameLocks/>
          </p:cNvGraphicFramePr>
          <p:nvPr/>
        </p:nvGraphicFramePr>
        <p:xfrm>
          <a:off x="334962" y="1438569"/>
          <a:ext cx="11188823" cy="4033831"/>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feld 6">
            <a:extLst>
              <a:ext uri="{FF2B5EF4-FFF2-40B4-BE49-F238E27FC236}">
                <a16:creationId xmlns:a16="http://schemas.microsoft.com/office/drawing/2014/main" id="{8A099572-D0C4-4133-B67E-407C4745473B}"/>
              </a:ext>
            </a:extLst>
          </p:cNvPr>
          <p:cNvSpPr txBox="1"/>
          <p:nvPr/>
        </p:nvSpPr>
        <p:spPr>
          <a:xfrm>
            <a:off x="5399787" y="2746375"/>
            <a:ext cx="864980" cy="430887"/>
          </a:xfrm>
          <a:prstGeom prst="rect">
            <a:avLst/>
          </a:prstGeom>
          <a:noFill/>
        </p:spPr>
        <p:txBody>
          <a:bodyPr wrap="none" lIns="0" rtlCol="0">
            <a:spAutoFit/>
          </a:bodyPr>
          <a:lstStyle/>
          <a:p>
            <a:r>
              <a:rPr lang="de-DE" sz="1100" b="1" dirty="0"/>
              <a:t>1918:</a:t>
            </a:r>
          </a:p>
          <a:p>
            <a:r>
              <a:rPr lang="de-DE" sz="1100" dirty="0"/>
              <a:t>End </a:t>
            </a:r>
            <a:r>
              <a:rPr lang="de-DE" sz="1100" dirty="0" err="1"/>
              <a:t>of</a:t>
            </a:r>
            <a:r>
              <a:rPr lang="de-DE" sz="1100" dirty="0"/>
              <a:t> WWI</a:t>
            </a:r>
          </a:p>
        </p:txBody>
      </p:sp>
      <p:sp>
        <p:nvSpPr>
          <p:cNvPr id="8" name="Textfeld 7">
            <a:extLst>
              <a:ext uri="{FF2B5EF4-FFF2-40B4-BE49-F238E27FC236}">
                <a16:creationId xmlns:a16="http://schemas.microsoft.com/office/drawing/2014/main" id="{C0C07106-4F87-4E0F-AFF5-82C597C01D41}"/>
              </a:ext>
            </a:extLst>
          </p:cNvPr>
          <p:cNvSpPr txBox="1"/>
          <p:nvPr/>
        </p:nvSpPr>
        <p:spPr>
          <a:xfrm>
            <a:off x="8855515" y="888776"/>
            <a:ext cx="1065127" cy="430887"/>
          </a:xfrm>
          <a:prstGeom prst="rect">
            <a:avLst/>
          </a:prstGeom>
          <a:noFill/>
        </p:spPr>
        <p:txBody>
          <a:bodyPr wrap="square" lIns="0" rtlCol="0">
            <a:spAutoFit/>
          </a:bodyPr>
          <a:lstStyle/>
          <a:p>
            <a:r>
              <a:rPr lang="de-DE" sz="1100" b="1" dirty="0"/>
              <a:t>1995: </a:t>
            </a:r>
            <a:r>
              <a:rPr lang="de-DE" sz="1100" dirty="0"/>
              <a:t>Austria </a:t>
            </a:r>
          </a:p>
          <a:p>
            <a:r>
              <a:rPr lang="de-DE" sz="1100" dirty="0" err="1"/>
              <a:t>joins</a:t>
            </a:r>
            <a:r>
              <a:rPr lang="de-DE" sz="1100" dirty="0"/>
              <a:t> EU</a:t>
            </a:r>
          </a:p>
        </p:txBody>
      </p:sp>
      <p:sp>
        <p:nvSpPr>
          <p:cNvPr id="10" name="Textfeld 9">
            <a:extLst>
              <a:ext uri="{FF2B5EF4-FFF2-40B4-BE49-F238E27FC236}">
                <a16:creationId xmlns:a16="http://schemas.microsoft.com/office/drawing/2014/main" id="{C7CBC01C-7C5D-46BB-9900-D4A35B14F561}"/>
              </a:ext>
            </a:extLst>
          </p:cNvPr>
          <p:cNvSpPr txBox="1"/>
          <p:nvPr/>
        </p:nvSpPr>
        <p:spPr>
          <a:xfrm>
            <a:off x="9965322" y="2743556"/>
            <a:ext cx="846833" cy="600164"/>
          </a:xfrm>
          <a:prstGeom prst="rect">
            <a:avLst/>
          </a:prstGeom>
          <a:noFill/>
        </p:spPr>
        <p:txBody>
          <a:bodyPr wrap="square" lIns="0" rtlCol="0">
            <a:spAutoFit/>
          </a:bodyPr>
          <a:lstStyle>
            <a:defPPr>
              <a:defRPr lang="es-ES"/>
            </a:defPPr>
            <a:lvl1pPr>
              <a:defRPr sz="1100" b="1"/>
            </a:lvl1pPr>
          </a:lstStyle>
          <a:p>
            <a:r>
              <a:rPr lang="de-DE" dirty="0"/>
              <a:t>2023: </a:t>
            </a:r>
          </a:p>
          <a:p>
            <a:r>
              <a:rPr lang="de-DE" b="0" dirty="0"/>
              <a:t>2 </a:t>
            </a:r>
            <a:r>
              <a:rPr lang="de-DE" b="0" dirty="0" err="1"/>
              <a:t>million</a:t>
            </a:r>
            <a:r>
              <a:rPr lang="de-DE" b="0" dirty="0"/>
              <a:t> </a:t>
            </a:r>
            <a:r>
              <a:rPr lang="de-DE" b="0" dirty="0" err="1"/>
              <a:t>inhabitants</a:t>
            </a:r>
            <a:endParaRPr lang="de-DE" b="0" dirty="0"/>
          </a:p>
        </p:txBody>
      </p:sp>
      <p:sp>
        <p:nvSpPr>
          <p:cNvPr id="11" name="Textfeld 10">
            <a:extLst>
              <a:ext uri="{FF2B5EF4-FFF2-40B4-BE49-F238E27FC236}">
                <a16:creationId xmlns:a16="http://schemas.microsoft.com/office/drawing/2014/main" id="{88BD0BD9-D8FB-433B-8300-79761B0D8804}"/>
              </a:ext>
            </a:extLst>
          </p:cNvPr>
          <p:cNvSpPr txBox="1"/>
          <p:nvPr/>
        </p:nvSpPr>
        <p:spPr>
          <a:xfrm>
            <a:off x="3607843" y="4179101"/>
            <a:ext cx="1792613" cy="600164"/>
          </a:xfrm>
          <a:prstGeom prst="rect">
            <a:avLst/>
          </a:prstGeom>
          <a:noFill/>
        </p:spPr>
        <p:txBody>
          <a:bodyPr wrap="square" lIns="0" rtlCol="0">
            <a:spAutoFit/>
          </a:bodyPr>
          <a:lstStyle/>
          <a:p>
            <a:r>
              <a:rPr lang="de-DE" sz="1100" b="1" dirty="0"/>
              <a:t>1873</a:t>
            </a:r>
            <a:r>
              <a:rPr lang="de-DE" sz="1100" dirty="0"/>
              <a:t>: </a:t>
            </a:r>
          </a:p>
          <a:p>
            <a:r>
              <a:rPr lang="de-DE" sz="1100" dirty="0"/>
              <a:t>World </a:t>
            </a:r>
            <a:r>
              <a:rPr lang="de-DE" sz="1100" dirty="0" err="1"/>
              <a:t>exhibition</a:t>
            </a:r>
            <a:r>
              <a:rPr lang="de-DE" sz="1100" dirty="0"/>
              <a:t/>
            </a:r>
            <a:br>
              <a:rPr lang="de-DE" sz="1100" dirty="0"/>
            </a:br>
            <a:r>
              <a:rPr lang="de-DE" sz="1100" dirty="0"/>
              <a:t> in Vienna</a:t>
            </a:r>
          </a:p>
        </p:txBody>
      </p:sp>
      <p:cxnSp>
        <p:nvCxnSpPr>
          <p:cNvPr id="15" name="Gerader Verbinder 14">
            <a:extLst>
              <a:ext uri="{FF2B5EF4-FFF2-40B4-BE49-F238E27FC236}">
                <a16:creationId xmlns:a16="http://schemas.microsoft.com/office/drawing/2014/main" id="{C44A2A46-6DBA-4B76-98A3-69852F2535F2}"/>
              </a:ext>
            </a:extLst>
          </p:cNvPr>
          <p:cNvCxnSpPr>
            <a:cxnSpLocks/>
          </p:cNvCxnSpPr>
          <p:nvPr/>
        </p:nvCxnSpPr>
        <p:spPr>
          <a:xfrm>
            <a:off x="3610707" y="3868615"/>
            <a:ext cx="0" cy="335085"/>
          </a:xfrm>
          <a:prstGeom prst="line">
            <a:avLst/>
          </a:prstGeom>
          <a:ln w="19050"/>
        </p:spPr>
        <p:style>
          <a:lnRef idx="1">
            <a:schemeClr val="accent2"/>
          </a:lnRef>
          <a:fillRef idx="0">
            <a:schemeClr val="accent2"/>
          </a:fillRef>
          <a:effectRef idx="0">
            <a:schemeClr val="accent2"/>
          </a:effectRef>
          <a:fontRef idx="minor">
            <a:schemeClr val="tx1"/>
          </a:fontRef>
        </p:style>
      </p:cxnSp>
      <p:sp>
        <p:nvSpPr>
          <p:cNvPr id="22" name="Textfeld 21">
            <a:extLst>
              <a:ext uri="{FF2B5EF4-FFF2-40B4-BE49-F238E27FC236}">
                <a16:creationId xmlns:a16="http://schemas.microsoft.com/office/drawing/2014/main" id="{9C74896B-61F2-440A-87EA-306F440AC78E}"/>
              </a:ext>
            </a:extLst>
          </p:cNvPr>
          <p:cNvSpPr txBox="1"/>
          <p:nvPr/>
        </p:nvSpPr>
        <p:spPr>
          <a:xfrm>
            <a:off x="5172096" y="1134145"/>
            <a:ext cx="1233859" cy="600164"/>
          </a:xfrm>
          <a:prstGeom prst="rect">
            <a:avLst/>
          </a:prstGeom>
          <a:solidFill>
            <a:schemeClr val="bg1"/>
          </a:solidFill>
        </p:spPr>
        <p:txBody>
          <a:bodyPr wrap="square" lIns="0" rtlCol="0">
            <a:spAutoFit/>
          </a:bodyPr>
          <a:lstStyle/>
          <a:p>
            <a:r>
              <a:rPr lang="de-DE" sz="1100" b="1" dirty="0"/>
              <a:t>1910</a:t>
            </a:r>
            <a:r>
              <a:rPr lang="de-DE" sz="1100" dirty="0"/>
              <a:t>: </a:t>
            </a:r>
          </a:p>
          <a:p>
            <a:r>
              <a:rPr lang="de-DE" sz="1100" dirty="0"/>
              <a:t>2.1m </a:t>
            </a:r>
            <a:r>
              <a:rPr lang="de-DE" sz="1100" dirty="0" err="1"/>
              <a:t>historical</a:t>
            </a:r>
            <a:r>
              <a:rPr lang="de-DE" sz="1100" dirty="0"/>
              <a:t> </a:t>
            </a:r>
            <a:r>
              <a:rPr lang="de-DE" sz="1100" dirty="0" err="1"/>
              <a:t>popluation</a:t>
            </a:r>
            <a:r>
              <a:rPr lang="de-DE" sz="1100" dirty="0"/>
              <a:t> high</a:t>
            </a:r>
          </a:p>
        </p:txBody>
      </p:sp>
      <p:sp>
        <p:nvSpPr>
          <p:cNvPr id="27" name="Textfeld 26">
            <a:extLst>
              <a:ext uri="{FF2B5EF4-FFF2-40B4-BE49-F238E27FC236}">
                <a16:creationId xmlns:a16="http://schemas.microsoft.com/office/drawing/2014/main" id="{EA5AD20E-28B3-4E0C-91A5-421E91D5DFB9}"/>
              </a:ext>
            </a:extLst>
          </p:cNvPr>
          <p:cNvSpPr txBox="1"/>
          <p:nvPr/>
        </p:nvSpPr>
        <p:spPr>
          <a:xfrm>
            <a:off x="6647109" y="1833700"/>
            <a:ext cx="924292" cy="430887"/>
          </a:xfrm>
          <a:prstGeom prst="rect">
            <a:avLst/>
          </a:prstGeom>
          <a:noFill/>
        </p:spPr>
        <p:txBody>
          <a:bodyPr wrap="none" lIns="0" rtlCol="0">
            <a:spAutoFit/>
          </a:bodyPr>
          <a:lstStyle>
            <a:defPPr>
              <a:defRPr lang="es-ES"/>
            </a:defPPr>
            <a:lvl1pPr>
              <a:defRPr sz="1100" b="1"/>
            </a:lvl1pPr>
          </a:lstStyle>
          <a:p>
            <a:r>
              <a:rPr lang="de-DE" dirty="0"/>
              <a:t>1945:</a:t>
            </a:r>
          </a:p>
          <a:p>
            <a:r>
              <a:rPr lang="de-DE" b="0" dirty="0"/>
              <a:t>End </a:t>
            </a:r>
            <a:r>
              <a:rPr lang="de-DE" b="0" dirty="0" err="1"/>
              <a:t>of</a:t>
            </a:r>
            <a:r>
              <a:rPr lang="de-DE" b="0" dirty="0"/>
              <a:t> WWII</a:t>
            </a:r>
          </a:p>
        </p:txBody>
      </p:sp>
      <p:cxnSp>
        <p:nvCxnSpPr>
          <p:cNvPr id="39" name="Gerader Verbinder 38">
            <a:extLst>
              <a:ext uri="{FF2B5EF4-FFF2-40B4-BE49-F238E27FC236}">
                <a16:creationId xmlns:a16="http://schemas.microsoft.com/office/drawing/2014/main" id="{7AF615EF-5B3C-4842-833F-41C6A86E8945}"/>
              </a:ext>
            </a:extLst>
          </p:cNvPr>
          <p:cNvCxnSpPr>
            <a:cxnSpLocks/>
          </p:cNvCxnSpPr>
          <p:nvPr/>
        </p:nvCxnSpPr>
        <p:spPr>
          <a:xfrm>
            <a:off x="8855515" y="1319663"/>
            <a:ext cx="0" cy="153588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46" name="Gerader Verbinder 45">
            <a:extLst>
              <a:ext uri="{FF2B5EF4-FFF2-40B4-BE49-F238E27FC236}">
                <a16:creationId xmlns:a16="http://schemas.microsoft.com/office/drawing/2014/main" id="{42044C00-725D-4897-B493-99C5753668B6}"/>
              </a:ext>
            </a:extLst>
          </p:cNvPr>
          <p:cNvCxnSpPr>
            <a:cxnSpLocks/>
          </p:cNvCxnSpPr>
          <p:nvPr/>
        </p:nvCxnSpPr>
        <p:spPr>
          <a:xfrm>
            <a:off x="9245486" y="2914231"/>
            <a:ext cx="0" cy="1289469"/>
          </a:xfrm>
          <a:prstGeom prst="line">
            <a:avLst/>
          </a:prstGeom>
          <a:ln w="19050"/>
        </p:spPr>
        <p:style>
          <a:lnRef idx="1">
            <a:schemeClr val="accent2"/>
          </a:lnRef>
          <a:fillRef idx="0">
            <a:schemeClr val="accent2"/>
          </a:fillRef>
          <a:effectRef idx="0">
            <a:schemeClr val="accent2"/>
          </a:effectRef>
          <a:fontRef idx="minor">
            <a:schemeClr val="tx1"/>
          </a:fontRef>
        </p:style>
      </p:cxnSp>
      <p:sp>
        <p:nvSpPr>
          <p:cNvPr id="50" name="Textfeld 49">
            <a:extLst>
              <a:ext uri="{FF2B5EF4-FFF2-40B4-BE49-F238E27FC236}">
                <a16:creationId xmlns:a16="http://schemas.microsoft.com/office/drawing/2014/main" id="{F8B78A5C-CCE7-4B97-B784-114E8E77B166}"/>
              </a:ext>
            </a:extLst>
          </p:cNvPr>
          <p:cNvSpPr txBox="1"/>
          <p:nvPr/>
        </p:nvSpPr>
        <p:spPr>
          <a:xfrm>
            <a:off x="9658495" y="1637163"/>
            <a:ext cx="1363112" cy="430887"/>
          </a:xfrm>
          <a:prstGeom prst="rect">
            <a:avLst/>
          </a:prstGeom>
          <a:noFill/>
        </p:spPr>
        <p:txBody>
          <a:bodyPr wrap="square" lIns="0" rtlCol="0">
            <a:spAutoFit/>
          </a:bodyPr>
          <a:lstStyle>
            <a:defPPr>
              <a:defRPr lang="es-ES"/>
            </a:defPPr>
            <a:lvl1pPr>
              <a:defRPr sz="1100" b="1"/>
            </a:lvl1pPr>
          </a:lstStyle>
          <a:p>
            <a:r>
              <a:rPr lang="de-DE" dirty="0"/>
              <a:t>2015: </a:t>
            </a:r>
          </a:p>
          <a:p>
            <a:r>
              <a:rPr lang="de-DE" b="0" dirty="0" err="1"/>
              <a:t>Refugee</a:t>
            </a:r>
            <a:r>
              <a:rPr lang="de-DE" b="0" dirty="0"/>
              <a:t> </a:t>
            </a:r>
            <a:r>
              <a:rPr lang="de-DE" b="0" dirty="0" err="1"/>
              <a:t>crisis</a:t>
            </a:r>
            <a:endParaRPr lang="de-DE" b="0" dirty="0"/>
          </a:p>
        </p:txBody>
      </p:sp>
      <p:sp>
        <p:nvSpPr>
          <p:cNvPr id="9" name="Textfeld 8">
            <a:extLst>
              <a:ext uri="{FF2B5EF4-FFF2-40B4-BE49-F238E27FC236}">
                <a16:creationId xmlns:a16="http://schemas.microsoft.com/office/drawing/2014/main" id="{4AC09F6F-A97B-4B23-8FB5-E9835EB23B1E}"/>
              </a:ext>
            </a:extLst>
          </p:cNvPr>
          <p:cNvSpPr txBox="1"/>
          <p:nvPr/>
        </p:nvSpPr>
        <p:spPr>
          <a:xfrm>
            <a:off x="9251380" y="4179101"/>
            <a:ext cx="1521417" cy="600164"/>
          </a:xfrm>
          <a:prstGeom prst="rect">
            <a:avLst/>
          </a:prstGeom>
          <a:noFill/>
        </p:spPr>
        <p:txBody>
          <a:bodyPr wrap="square" lIns="0" rtlCol="0">
            <a:spAutoFit/>
          </a:bodyPr>
          <a:lstStyle>
            <a:defPPr>
              <a:defRPr lang="es-ES"/>
            </a:defPPr>
            <a:lvl1pPr>
              <a:defRPr sz="1100" b="1"/>
            </a:lvl1pPr>
          </a:lstStyle>
          <a:p>
            <a:r>
              <a:rPr lang="de-DE" dirty="0"/>
              <a:t>2004+2007: </a:t>
            </a:r>
          </a:p>
          <a:p>
            <a:r>
              <a:rPr lang="de-DE" b="0" dirty="0"/>
              <a:t>Eastern EU </a:t>
            </a:r>
            <a:r>
              <a:rPr lang="de-DE" b="0" dirty="0" err="1"/>
              <a:t>enlargements</a:t>
            </a:r>
            <a:endParaRPr lang="de-DE" b="0" dirty="0"/>
          </a:p>
        </p:txBody>
      </p:sp>
      <p:cxnSp>
        <p:nvCxnSpPr>
          <p:cNvPr id="56" name="Gerader Verbinder 55">
            <a:extLst>
              <a:ext uri="{FF2B5EF4-FFF2-40B4-BE49-F238E27FC236}">
                <a16:creationId xmlns:a16="http://schemas.microsoft.com/office/drawing/2014/main" id="{72AA0A00-3840-4AF1-B1EC-F2B7154CBB0D}"/>
              </a:ext>
            </a:extLst>
          </p:cNvPr>
          <p:cNvCxnSpPr>
            <a:cxnSpLocks/>
          </p:cNvCxnSpPr>
          <p:nvPr/>
        </p:nvCxnSpPr>
        <p:spPr>
          <a:xfrm>
            <a:off x="5169593" y="1738700"/>
            <a:ext cx="0" cy="335085"/>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58" name="Gerader Verbinder 57">
            <a:extLst>
              <a:ext uri="{FF2B5EF4-FFF2-40B4-BE49-F238E27FC236}">
                <a16:creationId xmlns:a16="http://schemas.microsoft.com/office/drawing/2014/main" id="{C660EE8B-3F8F-4886-ADFE-E9E4BEA20B79}"/>
              </a:ext>
            </a:extLst>
          </p:cNvPr>
          <p:cNvCxnSpPr>
            <a:cxnSpLocks/>
          </p:cNvCxnSpPr>
          <p:nvPr/>
        </p:nvCxnSpPr>
        <p:spPr>
          <a:xfrm>
            <a:off x="5401149" y="2411290"/>
            <a:ext cx="0" cy="335085"/>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59" name="Gerader Verbinder 58">
            <a:extLst>
              <a:ext uri="{FF2B5EF4-FFF2-40B4-BE49-F238E27FC236}">
                <a16:creationId xmlns:a16="http://schemas.microsoft.com/office/drawing/2014/main" id="{ABEF881F-6C16-4FA6-B59A-8B3B4C00131C}"/>
              </a:ext>
            </a:extLst>
          </p:cNvPr>
          <p:cNvCxnSpPr>
            <a:cxnSpLocks/>
          </p:cNvCxnSpPr>
          <p:nvPr/>
        </p:nvCxnSpPr>
        <p:spPr>
          <a:xfrm>
            <a:off x="6647109" y="2260105"/>
            <a:ext cx="0" cy="335085"/>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60" name="Gerader Verbinder 59">
            <a:extLst>
              <a:ext uri="{FF2B5EF4-FFF2-40B4-BE49-F238E27FC236}">
                <a16:creationId xmlns:a16="http://schemas.microsoft.com/office/drawing/2014/main" id="{9B557681-99D2-4057-BC1E-B7820188FDCF}"/>
              </a:ext>
            </a:extLst>
          </p:cNvPr>
          <p:cNvCxnSpPr>
            <a:cxnSpLocks/>
          </p:cNvCxnSpPr>
          <p:nvPr/>
        </p:nvCxnSpPr>
        <p:spPr>
          <a:xfrm>
            <a:off x="8074721" y="1906242"/>
            <a:ext cx="0" cy="929033"/>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61" name="Gerader Verbinder 60">
            <a:extLst>
              <a:ext uri="{FF2B5EF4-FFF2-40B4-BE49-F238E27FC236}">
                <a16:creationId xmlns:a16="http://schemas.microsoft.com/office/drawing/2014/main" id="{135FC919-BDC6-4C7C-B2F3-E9D9F4FD0E5D}"/>
              </a:ext>
            </a:extLst>
          </p:cNvPr>
          <p:cNvCxnSpPr>
            <a:cxnSpLocks/>
          </p:cNvCxnSpPr>
          <p:nvPr/>
        </p:nvCxnSpPr>
        <p:spPr>
          <a:xfrm>
            <a:off x="8439409" y="3048000"/>
            <a:ext cx="0" cy="335085"/>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62" name="Gerader Verbinder 61">
            <a:extLst>
              <a:ext uri="{FF2B5EF4-FFF2-40B4-BE49-F238E27FC236}">
                <a16:creationId xmlns:a16="http://schemas.microsoft.com/office/drawing/2014/main" id="{370B755E-8150-4875-85F2-EE15C25C3A97}"/>
              </a:ext>
            </a:extLst>
          </p:cNvPr>
          <p:cNvCxnSpPr>
            <a:cxnSpLocks/>
          </p:cNvCxnSpPr>
          <p:nvPr/>
        </p:nvCxnSpPr>
        <p:spPr>
          <a:xfrm>
            <a:off x="8477509" y="2520458"/>
            <a:ext cx="0" cy="335085"/>
          </a:xfrm>
          <a:prstGeom prst="line">
            <a:avLst/>
          </a:prstGeom>
          <a:ln w="19050"/>
        </p:spPr>
        <p:style>
          <a:lnRef idx="1">
            <a:schemeClr val="accent2"/>
          </a:lnRef>
          <a:fillRef idx="0">
            <a:schemeClr val="accent2"/>
          </a:fillRef>
          <a:effectRef idx="0">
            <a:schemeClr val="accent2"/>
          </a:effectRef>
          <a:fontRef idx="minor">
            <a:schemeClr val="tx1"/>
          </a:fontRef>
        </p:style>
      </p:cxnSp>
      <p:sp>
        <p:nvSpPr>
          <p:cNvPr id="44" name="Textfeld 43">
            <a:extLst>
              <a:ext uri="{FF2B5EF4-FFF2-40B4-BE49-F238E27FC236}">
                <a16:creationId xmlns:a16="http://schemas.microsoft.com/office/drawing/2014/main" id="{342838E5-0B56-4691-B4AA-912AA1B84AA8}"/>
              </a:ext>
            </a:extLst>
          </p:cNvPr>
          <p:cNvSpPr txBox="1"/>
          <p:nvPr/>
        </p:nvSpPr>
        <p:spPr>
          <a:xfrm>
            <a:off x="8477509" y="2071469"/>
            <a:ext cx="996062" cy="430887"/>
          </a:xfrm>
          <a:prstGeom prst="rect">
            <a:avLst/>
          </a:prstGeom>
          <a:solidFill>
            <a:schemeClr val="bg1"/>
          </a:solidFill>
        </p:spPr>
        <p:txBody>
          <a:bodyPr wrap="square" lIns="0" rtlCol="0">
            <a:spAutoFit/>
          </a:bodyPr>
          <a:lstStyle>
            <a:defPPr>
              <a:defRPr lang="es-ES"/>
            </a:defPPr>
            <a:lvl1pPr>
              <a:defRPr sz="1100" b="1"/>
            </a:lvl1pPr>
          </a:lstStyle>
          <a:p>
            <a:r>
              <a:rPr lang="de-DE" dirty="0"/>
              <a:t>1989</a:t>
            </a:r>
            <a:r>
              <a:rPr lang="de-DE" b="0" dirty="0"/>
              <a:t>: Fall </a:t>
            </a:r>
            <a:r>
              <a:rPr lang="de-DE" b="0" dirty="0" err="1"/>
              <a:t>of</a:t>
            </a:r>
            <a:r>
              <a:rPr lang="de-DE" b="0" dirty="0"/>
              <a:t> Iron </a:t>
            </a:r>
            <a:r>
              <a:rPr lang="de-DE" b="0" dirty="0" err="1"/>
              <a:t>Curtain</a:t>
            </a:r>
            <a:endParaRPr lang="de-DE" b="0" dirty="0"/>
          </a:p>
        </p:txBody>
      </p:sp>
      <p:sp>
        <p:nvSpPr>
          <p:cNvPr id="34" name="Textfeld 33">
            <a:extLst>
              <a:ext uri="{FF2B5EF4-FFF2-40B4-BE49-F238E27FC236}">
                <a16:creationId xmlns:a16="http://schemas.microsoft.com/office/drawing/2014/main" id="{6EF8994D-3764-4645-9B3D-0901E3943A6A}"/>
              </a:ext>
            </a:extLst>
          </p:cNvPr>
          <p:cNvSpPr txBox="1"/>
          <p:nvPr/>
        </p:nvSpPr>
        <p:spPr>
          <a:xfrm>
            <a:off x="8074344" y="1456962"/>
            <a:ext cx="1164742" cy="430887"/>
          </a:xfrm>
          <a:prstGeom prst="rect">
            <a:avLst/>
          </a:prstGeom>
          <a:solidFill>
            <a:schemeClr val="bg1"/>
          </a:solidFill>
        </p:spPr>
        <p:txBody>
          <a:bodyPr wrap="none" lIns="0" rtlCol="0">
            <a:spAutoFit/>
          </a:bodyPr>
          <a:lstStyle>
            <a:defPPr>
              <a:defRPr lang="es-ES"/>
            </a:defPPr>
            <a:lvl1pPr>
              <a:defRPr sz="1100" b="1"/>
            </a:lvl1pPr>
          </a:lstStyle>
          <a:p>
            <a:r>
              <a:rPr lang="de-DE" dirty="0"/>
              <a:t>1979: </a:t>
            </a:r>
            <a:r>
              <a:rPr lang="de-DE" b="0" dirty="0"/>
              <a:t>3rd </a:t>
            </a:r>
            <a:r>
              <a:rPr lang="de-DE" b="0" dirty="0" err="1"/>
              <a:t>major</a:t>
            </a:r>
            <a:r>
              <a:rPr lang="de-DE" b="0" dirty="0"/>
              <a:t> </a:t>
            </a:r>
          </a:p>
          <a:p>
            <a:r>
              <a:rPr lang="de-DE" b="0" dirty="0"/>
              <a:t>UN office </a:t>
            </a:r>
            <a:r>
              <a:rPr lang="de-DE" b="0" dirty="0" err="1"/>
              <a:t>site</a:t>
            </a:r>
            <a:endParaRPr lang="de-DE" b="0" dirty="0"/>
          </a:p>
        </p:txBody>
      </p:sp>
      <p:cxnSp>
        <p:nvCxnSpPr>
          <p:cNvPr id="67" name="Gerader Verbinder 66">
            <a:extLst>
              <a:ext uri="{FF2B5EF4-FFF2-40B4-BE49-F238E27FC236}">
                <a16:creationId xmlns:a16="http://schemas.microsoft.com/office/drawing/2014/main" id="{200A03AF-195E-4052-AED3-B8B3585B616C}"/>
              </a:ext>
            </a:extLst>
          </p:cNvPr>
          <p:cNvCxnSpPr>
            <a:cxnSpLocks/>
          </p:cNvCxnSpPr>
          <p:nvPr/>
        </p:nvCxnSpPr>
        <p:spPr>
          <a:xfrm>
            <a:off x="9658495" y="2068390"/>
            <a:ext cx="0" cy="335085"/>
          </a:xfrm>
          <a:prstGeom prst="line">
            <a:avLst/>
          </a:prstGeom>
          <a:ln w="19050"/>
        </p:spPr>
        <p:style>
          <a:lnRef idx="1">
            <a:schemeClr val="accent2"/>
          </a:lnRef>
          <a:fillRef idx="0">
            <a:schemeClr val="accent2"/>
          </a:fillRef>
          <a:effectRef idx="0">
            <a:schemeClr val="accent2"/>
          </a:effectRef>
          <a:fontRef idx="minor">
            <a:schemeClr val="tx1"/>
          </a:fontRef>
        </p:style>
      </p:cxnSp>
      <p:sp>
        <p:nvSpPr>
          <p:cNvPr id="35" name="Textfeld 34">
            <a:extLst>
              <a:ext uri="{FF2B5EF4-FFF2-40B4-BE49-F238E27FC236}">
                <a16:creationId xmlns:a16="http://schemas.microsoft.com/office/drawing/2014/main" id="{7510C05D-6AAA-4115-8015-D295CC8996DF}"/>
              </a:ext>
            </a:extLst>
          </p:cNvPr>
          <p:cNvSpPr txBox="1"/>
          <p:nvPr/>
        </p:nvSpPr>
        <p:spPr>
          <a:xfrm>
            <a:off x="8439409" y="3383085"/>
            <a:ext cx="1501003" cy="600164"/>
          </a:xfrm>
          <a:prstGeom prst="rect">
            <a:avLst/>
          </a:prstGeom>
          <a:solidFill>
            <a:schemeClr val="bg1"/>
          </a:solidFill>
        </p:spPr>
        <p:txBody>
          <a:bodyPr wrap="square" lIns="0" rtlCol="0">
            <a:spAutoFit/>
          </a:bodyPr>
          <a:lstStyle>
            <a:defPPr>
              <a:defRPr lang="es-ES"/>
            </a:defPPr>
            <a:lvl1pPr>
              <a:defRPr sz="1100" b="1"/>
            </a:lvl1pPr>
          </a:lstStyle>
          <a:p>
            <a:r>
              <a:rPr lang="de-DE" dirty="0"/>
              <a:t>1988: </a:t>
            </a:r>
            <a:r>
              <a:rPr lang="de-DE" b="0" dirty="0"/>
              <a:t>1.48m</a:t>
            </a:r>
          </a:p>
          <a:p>
            <a:r>
              <a:rPr lang="de-DE" b="0" dirty="0" err="1"/>
              <a:t>Lowest</a:t>
            </a:r>
            <a:r>
              <a:rPr lang="de-DE" b="0" dirty="0"/>
              <a:t> </a:t>
            </a:r>
            <a:r>
              <a:rPr lang="de-DE" b="0" dirty="0" err="1"/>
              <a:t>population</a:t>
            </a:r>
            <a:r>
              <a:rPr lang="de-DE" b="0" dirty="0"/>
              <a:t> </a:t>
            </a:r>
            <a:r>
              <a:rPr lang="de-DE" b="0" dirty="0" err="1"/>
              <a:t>since</a:t>
            </a:r>
            <a:r>
              <a:rPr lang="de-DE" b="0" dirty="0"/>
              <a:t> 1890</a:t>
            </a:r>
          </a:p>
        </p:txBody>
      </p:sp>
      <p:cxnSp>
        <p:nvCxnSpPr>
          <p:cNvPr id="72" name="Gerader Verbinder 71">
            <a:extLst>
              <a:ext uri="{FF2B5EF4-FFF2-40B4-BE49-F238E27FC236}">
                <a16:creationId xmlns:a16="http://schemas.microsoft.com/office/drawing/2014/main" id="{06C4FA1C-5E06-448B-994E-A4FD1135174A}"/>
              </a:ext>
            </a:extLst>
          </p:cNvPr>
          <p:cNvCxnSpPr>
            <a:cxnSpLocks/>
          </p:cNvCxnSpPr>
          <p:nvPr/>
        </p:nvCxnSpPr>
        <p:spPr>
          <a:xfrm>
            <a:off x="10084194" y="2404733"/>
            <a:ext cx="0" cy="335085"/>
          </a:xfrm>
          <a:prstGeom prst="line">
            <a:avLst/>
          </a:prstGeom>
          <a:ln w="19050"/>
        </p:spPr>
        <p:style>
          <a:lnRef idx="1">
            <a:schemeClr val="accent2"/>
          </a:lnRef>
          <a:fillRef idx="0">
            <a:schemeClr val="accent2"/>
          </a:fillRef>
          <a:effectRef idx="0">
            <a:schemeClr val="accent2"/>
          </a:effectRef>
          <a:fontRef idx="minor">
            <a:schemeClr val="tx1"/>
          </a:fontRef>
        </p:style>
      </p:cxnSp>
      <p:sp>
        <p:nvSpPr>
          <p:cNvPr id="73" name="Rechteck 72">
            <a:extLst>
              <a:ext uri="{FF2B5EF4-FFF2-40B4-BE49-F238E27FC236}">
                <a16:creationId xmlns:a16="http://schemas.microsoft.com/office/drawing/2014/main" id="{0F0CE81E-75C1-4509-9867-2DD0F41D051B}"/>
              </a:ext>
            </a:extLst>
          </p:cNvPr>
          <p:cNvSpPr/>
          <p:nvPr/>
        </p:nvSpPr>
        <p:spPr>
          <a:xfrm>
            <a:off x="4034785" y="5848192"/>
            <a:ext cx="2158604" cy="430887"/>
          </a:xfrm>
          <a:prstGeom prst="rect">
            <a:avLst/>
          </a:prstGeom>
        </p:spPr>
        <p:txBody>
          <a:bodyPr wrap="none" lIns="0">
            <a:spAutoFit/>
          </a:bodyPr>
          <a:lstStyle/>
          <a:p>
            <a:r>
              <a:rPr lang="de-DE" sz="1100" dirty="0" err="1"/>
              <a:t>Industrialization</a:t>
            </a:r>
            <a:r>
              <a:rPr lang="de-DE" sz="1100" dirty="0"/>
              <a:t>, </a:t>
            </a:r>
          </a:p>
          <a:p>
            <a:r>
              <a:rPr lang="de-DE" sz="1100" dirty="0"/>
              <a:t>imperial </a:t>
            </a:r>
            <a:r>
              <a:rPr lang="de-DE" sz="1100" dirty="0" err="1"/>
              <a:t>city</a:t>
            </a:r>
            <a:r>
              <a:rPr lang="de-DE" sz="1100" dirty="0"/>
              <a:t> </a:t>
            </a:r>
            <a:r>
              <a:rPr lang="de-DE" sz="1100" dirty="0" err="1"/>
              <a:t>of</a:t>
            </a:r>
            <a:r>
              <a:rPr lang="de-DE" sz="1100" dirty="0"/>
              <a:t> Austria-</a:t>
            </a:r>
            <a:r>
              <a:rPr lang="de-DE" sz="1100" dirty="0" err="1"/>
              <a:t>Hungary</a:t>
            </a:r>
            <a:endParaRPr lang="de-DE" sz="1100" dirty="0"/>
          </a:p>
        </p:txBody>
      </p:sp>
      <p:sp>
        <p:nvSpPr>
          <p:cNvPr id="74" name="Geschweifte Klammer rechts 73">
            <a:extLst>
              <a:ext uri="{FF2B5EF4-FFF2-40B4-BE49-F238E27FC236}">
                <a16:creationId xmlns:a16="http://schemas.microsoft.com/office/drawing/2014/main" id="{529DBA9C-1472-499E-A248-AE076B3C6378}"/>
              </a:ext>
            </a:extLst>
          </p:cNvPr>
          <p:cNvSpPr/>
          <p:nvPr/>
        </p:nvSpPr>
        <p:spPr>
          <a:xfrm rot="5400000">
            <a:off x="4133004" y="4757627"/>
            <a:ext cx="335086" cy="1743095"/>
          </a:xfrm>
          <a:prstGeom prst="rightBrace">
            <a:avLst/>
          </a:prstGeom>
          <a:ln w="19050"/>
        </p:spPr>
        <p:style>
          <a:lnRef idx="1">
            <a:schemeClr val="accent2"/>
          </a:lnRef>
          <a:fillRef idx="0">
            <a:schemeClr val="accent2"/>
          </a:fillRef>
          <a:effectRef idx="0">
            <a:schemeClr val="accent2"/>
          </a:effectRef>
          <a:fontRef idx="minor">
            <a:schemeClr val="tx1"/>
          </a:fontRef>
        </p:style>
        <p:txBody>
          <a:bodyPr rtlCol="0" anchor="ctr"/>
          <a:lstStyle/>
          <a:p>
            <a:pPr algn="ctr"/>
            <a:endParaRPr lang="de-DE"/>
          </a:p>
        </p:txBody>
      </p:sp>
      <p:sp>
        <p:nvSpPr>
          <p:cNvPr id="75" name="Geschweifte Klammer rechts 74">
            <a:extLst>
              <a:ext uri="{FF2B5EF4-FFF2-40B4-BE49-F238E27FC236}">
                <a16:creationId xmlns:a16="http://schemas.microsoft.com/office/drawing/2014/main" id="{CE43C0BF-94CF-4556-9958-A7FCB67E0F10}"/>
              </a:ext>
            </a:extLst>
          </p:cNvPr>
          <p:cNvSpPr/>
          <p:nvPr/>
        </p:nvSpPr>
        <p:spPr>
          <a:xfrm rot="5400000">
            <a:off x="8657122" y="5478171"/>
            <a:ext cx="261612" cy="381944"/>
          </a:xfrm>
          <a:prstGeom prst="rightBrace">
            <a:avLst/>
          </a:prstGeom>
          <a:ln w="19050"/>
        </p:spPr>
        <p:style>
          <a:lnRef idx="1">
            <a:schemeClr val="accent2"/>
          </a:lnRef>
          <a:fillRef idx="0">
            <a:schemeClr val="accent2"/>
          </a:fillRef>
          <a:effectRef idx="0">
            <a:schemeClr val="accent2"/>
          </a:effectRef>
          <a:fontRef idx="minor">
            <a:schemeClr val="tx1"/>
          </a:fontRef>
        </p:style>
        <p:txBody>
          <a:bodyPr rtlCol="0" anchor="ctr"/>
          <a:lstStyle/>
          <a:p>
            <a:pPr algn="ctr"/>
            <a:endParaRPr lang="de-DE"/>
          </a:p>
        </p:txBody>
      </p:sp>
      <p:sp>
        <p:nvSpPr>
          <p:cNvPr id="76" name="Rechteck 75">
            <a:extLst>
              <a:ext uri="{FF2B5EF4-FFF2-40B4-BE49-F238E27FC236}">
                <a16:creationId xmlns:a16="http://schemas.microsoft.com/office/drawing/2014/main" id="{2DC29C03-639A-4BBA-9FFA-1A80815EC256}"/>
              </a:ext>
            </a:extLst>
          </p:cNvPr>
          <p:cNvSpPr/>
          <p:nvPr/>
        </p:nvSpPr>
        <p:spPr>
          <a:xfrm>
            <a:off x="8596956" y="5844980"/>
            <a:ext cx="1049326" cy="261610"/>
          </a:xfrm>
          <a:prstGeom prst="rect">
            <a:avLst/>
          </a:prstGeom>
        </p:spPr>
        <p:txBody>
          <a:bodyPr wrap="none" lIns="0">
            <a:spAutoFit/>
          </a:bodyPr>
          <a:lstStyle/>
          <a:p>
            <a:r>
              <a:rPr lang="de-DE" sz="1100" dirty="0" err="1"/>
              <a:t>Yugoslav</a:t>
            </a:r>
            <a:r>
              <a:rPr lang="de-DE" sz="1100" dirty="0"/>
              <a:t> Wars</a:t>
            </a:r>
          </a:p>
        </p:txBody>
      </p:sp>
      <p:sp>
        <p:nvSpPr>
          <p:cNvPr id="33" name="Ellipse 32">
            <a:extLst>
              <a:ext uri="{FF2B5EF4-FFF2-40B4-BE49-F238E27FC236}">
                <a16:creationId xmlns:a16="http://schemas.microsoft.com/office/drawing/2014/main" id="{E604AA32-81E0-4F88-ADC8-8158024A1336}"/>
              </a:ext>
            </a:extLst>
          </p:cNvPr>
          <p:cNvSpPr/>
          <p:nvPr/>
        </p:nvSpPr>
        <p:spPr>
          <a:xfrm>
            <a:off x="9920642" y="280934"/>
            <a:ext cx="1598815" cy="132618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t>+ 50,000 in 2022</a:t>
            </a:r>
          </a:p>
        </p:txBody>
      </p:sp>
      <p:pic>
        <p:nvPicPr>
          <p:cNvPr id="13" name="Grafik 12">
            <a:extLst>
              <a:ext uri="{FF2B5EF4-FFF2-40B4-BE49-F238E27FC236}">
                <a16:creationId xmlns:a16="http://schemas.microsoft.com/office/drawing/2014/main" id="{9BA0A2C8-95DC-40ED-AB14-D4F552BFF1F9}"/>
              </a:ext>
            </a:extLst>
          </p:cNvPr>
          <p:cNvPicPr>
            <a:picLocks noChangeAspect="1"/>
          </p:cNvPicPr>
          <p:nvPr/>
        </p:nvPicPr>
        <p:blipFill>
          <a:blip r:embed="rId4"/>
          <a:stretch>
            <a:fillRect/>
          </a:stretch>
        </p:blipFill>
        <p:spPr>
          <a:xfrm>
            <a:off x="11206338" y="6219561"/>
            <a:ext cx="882743" cy="628716"/>
          </a:xfrm>
          <a:prstGeom prst="rect">
            <a:avLst/>
          </a:prstGeom>
        </p:spPr>
      </p:pic>
      <p:pic>
        <p:nvPicPr>
          <p:cNvPr id="36" name="Gráfico 7">
            <a:extLst>
              <a:ext uri="{FF2B5EF4-FFF2-40B4-BE49-F238E27FC236}">
                <a16:creationId xmlns:a16="http://schemas.microsoft.com/office/drawing/2014/main" id="{1352C6FB-8B1E-4E85-8A48-FD86E66E62D6}"/>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9959259" y="6341417"/>
            <a:ext cx="1198830" cy="403243"/>
          </a:xfrm>
          <a:prstGeom prst="rect">
            <a:avLst/>
          </a:prstGeom>
        </p:spPr>
      </p:pic>
    </p:spTree>
    <p:extLst>
      <p:ext uri="{BB962C8B-B14F-4D97-AF65-F5344CB8AC3E}">
        <p14:creationId xmlns:p14="http://schemas.microsoft.com/office/powerpoint/2010/main" val="4540433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9D05F8C-9844-46D0-BD4C-E01C41C81D7F}"/>
              </a:ext>
            </a:extLst>
          </p:cNvPr>
          <p:cNvSpPr>
            <a:spLocks noGrp="1"/>
          </p:cNvSpPr>
          <p:nvPr>
            <p:ph type="title"/>
          </p:nvPr>
        </p:nvSpPr>
        <p:spPr/>
        <p:txBody>
          <a:bodyPr/>
          <a:lstStyle/>
          <a:p>
            <a:r>
              <a:rPr lang="de-DE" dirty="0"/>
              <a:t>Green City</a:t>
            </a:r>
          </a:p>
        </p:txBody>
      </p:sp>
      <p:sp>
        <p:nvSpPr>
          <p:cNvPr id="4" name="Textplatzhalter 3">
            <a:extLst>
              <a:ext uri="{FF2B5EF4-FFF2-40B4-BE49-F238E27FC236}">
                <a16:creationId xmlns:a16="http://schemas.microsoft.com/office/drawing/2014/main" id="{74C15431-4E50-4B31-AA8C-65A88D9B0C67}"/>
              </a:ext>
            </a:extLst>
          </p:cNvPr>
          <p:cNvSpPr>
            <a:spLocks noGrp="1"/>
          </p:cNvSpPr>
          <p:nvPr>
            <p:ph type="body" sz="quarter" idx="13"/>
          </p:nvPr>
        </p:nvSpPr>
        <p:spPr/>
        <p:txBody>
          <a:bodyPr>
            <a:normAutofit fontScale="92500" lnSpcReduction="10000"/>
          </a:bodyPr>
          <a:lstStyle/>
          <a:p>
            <a:r>
              <a:rPr lang="de-AT" dirty="0"/>
              <a:t>50% </a:t>
            </a:r>
            <a:r>
              <a:rPr lang="de-AT" dirty="0" err="1"/>
              <a:t>green</a:t>
            </a:r>
            <a:r>
              <a:rPr lang="de-AT" dirty="0"/>
              <a:t> </a:t>
            </a:r>
            <a:r>
              <a:rPr lang="de-AT" dirty="0" err="1"/>
              <a:t>space</a:t>
            </a:r>
            <a:endParaRPr lang="de-DE" dirty="0"/>
          </a:p>
        </p:txBody>
      </p:sp>
      <p:sp>
        <p:nvSpPr>
          <p:cNvPr id="5" name="Textplatzhalter 4">
            <a:extLst>
              <a:ext uri="{FF2B5EF4-FFF2-40B4-BE49-F238E27FC236}">
                <a16:creationId xmlns:a16="http://schemas.microsoft.com/office/drawing/2014/main" id="{34FAC6CD-8C3A-4DC1-8FD8-73161F0BAC52}"/>
              </a:ext>
            </a:extLst>
          </p:cNvPr>
          <p:cNvSpPr>
            <a:spLocks noGrp="1"/>
          </p:cNvSpPr>
          <p:nvPr>
            <p:ph type="body" sz="quarter" idx="14"/>
          </p:nvPr>
        </p:nvSpPr>
        <p:spPr/>
        <p:txBody>
          <a:bodyPr/>
          <a:lstStyle/>
          <a:p>
            <a:r>
              <a:rPr lang="de-AT" dirty="0" err="1">
                <a:latin typeface="AmpleSoft Pro "/>
              </a:rPr>
              <a:t>Continuous</a:t>
            </a:r>
            <a:r>
              <a:rPr lang="de-AT" dirty="0">
                <a:latin typeface="AmpleSoft Pro "/>
              </a:rPr>
              <a:t> </a:t>
            </a:r>
            <a:r>
              <a:rPr lang="de-AT" dirty="0" err="1">
                <a:latin typeface="AmpleSoft Pro "/>
              </a:rPr>
              <a:t>green</a:t>
            </a:r>
            <a:r>
              <a:rPr lang="de-AT" dirty="0">
                <a:latin typeface="AmpleSoft Pro "/>
              </a:rPr>
              <a:t> </a:t>
            </a:r>
            <a:r>
              <a:rPr lang="de-AT" dirty="0" err="1">
                <a:latin typeface="AmpleSoft Pro "/>
              </a:rPr>
              <a:t>belt</a:t>
            </a:r>
            <a:endParaRPr lang="de-AT" dirty="0">
              <a:latin typeface="AmpleSoft Pro "/>
            </a:endParaRPr>
          </a:p>
          <a:p>
            <a:r>
              <a:rPr lang="de-AT" dirty="0" err="1">
                <a:latin typeface="AmpleSoft Pro "/>
              </a:rPr>
              <a:t>Tree</a:t>
            </a:r>
            <a:r>
              <a:rPr lang="de-AT" dirty="0">
                <a:latin typeface="AmpleSoft Pro "/>
              </a:rPr>
              <a:t> </a:t>
            </a:r>
            <a:r>
              <a:rPr lang="de-AT" dirty="0" err="1">
                <a:latin typeface="AmpleSoft Pro "/>
              </a:rPr>
              <a:t>protection</a:t>
            </a:r>
            <a:endParaRPr lang="de-AT" dirty="0">
              <a:latin typeface="AmpleSoft Pro "/>
            </a:endParaRPr>
          </a:p>
          <a:p>
            <a:r>
              <a:rPr lang="de-AT" dirty="0">
                <a:latin typeface="AmpleSoft Pro "/>
              </a:rPr>
              <a:t>Urban </a:t>
            </a:r>
            <a:r>
              <a:rPr lang="de-AT" dirty="0" err="1">
                <a:latin typeface="AmpleSoft Pro "/>
              </a:rPr>
              <a:t>agriculture</a:t>
            </a:r>
            <a:endParaRPr lang="de-AT" dirty="0">
              <a:latin typeface="AmpleSoft Pro "/>
            </a:endParaRPr>
          </a:p>
          <a:p>
            <a:r>
              <a:rPr lang="de-AT" dirty="0">
                <a:latin typeface="AmpleSoft Pro "/>
              </a:rPr>
              <a:t>Urban </a:t>
            </a:r>
            <a:r>
              <a:rPr lang="de-AT" dirty="0" err="1">
                <a:latin typeface="AmpleSoft Pro "/>
              </a:rPr>
              <a:t>viniculture</a:t>
            </a:r>
            <a:endParaRPr lang="de-AT" dirty="0">
              <a:latin typeface="AmpleSoft Pro "/>
            </a:endParaRPr>
          </a:p>
          <a:p>
            <a:endParaRPr lang="de-DE" dirty="0">
              <a:latin typeface="AmpleSoft Pro "/>
            </a:endParaRPr>
          </a:p>
        </p:txBody>
      </p:sp>
      <p:pic>
        <p:nvPicPr>
          <p:cNvPr id="7" name="Inhaltsplatzhalter 6">
            <a:extLst>
              <a:ext uri="{FF2B5EF4-FFF2-40B4-BE49-F238E27FC236}">
                <a16:creationId xmlns:a16="http://schemas.microsoft.com/office/drawing/2014/main" id="{658AED67-BFEC-4E83-9566-1132CD1A5D06}"/>
              </a:ext>
            </a:extLst>
          </p:cNvPr>
          <p:cNvPicPr>
            <a:picLocks noGrp="1" noChangeAspect="1"/>
          </p:cNvPicPr>
          <p:nvPr>
            <p:ph type="pic" sz="quarter" idx="15"/>
          </p:nvPr>
        </p:nvPicPr>
        <p:blipFill>
          <a:blip r:embed="rId3">
            <a:extLst>
              <a:ext uri="{28A0092B-C50C-407E-A947-70E740481C1C}">
                <a14:useLocalDpi xmlns:a14="http://schemas.microsoft.com/office/drawing/2010/main" val="0"/>
              </a:ext>
            </a:extLst>
          </a:blip>
          <a:srcRect t="13399" b="13399"/>
          <a:stretch>
            <a:fillRect/>
          </a:stretch>
        </p:blipFill>
        <p:spPr>
          <a:xfrm>
            <a:off x="3459163" y="0"/>
            <a:ext cx="8732837" cy="4791075"/>
          </a:xfrm>
          <a:prstGeom prst="rect">
            <a:avLst/>
          </a:prstGeom>
        </p:spPr>
      </p:pic>
      <p:sp>
        <p:nvSpPr>
          <p:cNvPr id="9" name="Rechteck 8">
            <a:extLst>
              <a:ext uri="{FF2B5EF4-FFF2-40B4-BE49-F238E27FC236}">
                <a16:creationId xmlns:a16="http://schemas.microsoft.com/office/drawing/2014/main" id="{E84E755B-0C7E-4359-A5BF-4C2D49265777}"/>
              </a:ext>
            </a:extLst>
          </p:cNvPr>
          <p:cNvSpPr/>
          <p:nvPr/>
        </p:nvSpPr>
        <p:spPr>
          <a:xfrm>
            <a:off x="3459163" y="4575631"/>
            <a:ext cx="2223059" cy="215444"/>
          </a:xfrm>
          <a:prstGeom prst="rect">
            <a:avLst/>
          </a:prstGeom>
        </p:spPr>
        <p:txBody>
          <a:bodyPr wrap="square">
            <a:spAutoFit/>
          </a:bodyPr>
          <a:lstStyle/>
          <a:p>
            <a:pPr>
              <a:defRPr/>
            </a:pPr>
            <a:r>
              <a:rPr lang="de-AT" sz="800" dirty="0"/>
              <a:t>© Wien Tourismus/Julius Hirtzberger</a:t>
            </a:r>
          </a:p>
        </p:txBody>
      </p:sp>
      <p:pic>
        <p:nvPicPr>
          <p:cNvPr id="8" name="Grafik 7">
            <a:extLst>
              <a:ext uri="{FF2B5EF4-FFF2-40B4-BE49-F238E27FC236}">
                <a16:creationId xmlns:a16="http://schemas.microsoft.com/office/drawing/2014/main" id="{BEA99EC1-3E6D-4B0D-BBD4-F8A62D17D3EF}"/>
              </a:ext>
            </a:extLst>
          </p:cNvPr>
          <p:cNvPicPr>
            <a:picLocks noChangeAspect="1"/>
          </p:cNvPicPr>
          <p:nvPr/>
        </p:nvPicPr>
        <p:blipFill>
          <a:blip r:embed="rId4"/>
          <a:stretch>
            <a:fillRect/>
          </a:stretch>
        </p:blipFill>
        <p:spPr>
          <a:xfrm>
            <a:off x="11206338" y="6219561"/>
            <a:ext cx="882743" cy="628716"/>
          </a:xfrm>
          <a:prstGeom prst="rect">
            <a:avLst/>
          </a:prstGeom>
        </p:spPr>
      </p:pic>
      <p:pic>
        <p:nvPicPr>
          <p:cNvPr id="11" name="Gráfico 7">
            <a:extLst>
              <a:ext uri="{FF2B5EF4-FFF2-40B4-BE49-F238E27FC236}">
                <a16:creationId xmlns:a16="http://schemas.microsoft.com/office/drawing/2014/main" id="{8E958B22-3738-46CF-B180-73EBEE34EA23}"/>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9959259" y="6341417"/>
            <a:ext cx="1198830" cy="403243"/>
          </a:xfrm>
          <a:prstGeom prst="rect">
            <a:avLst/>
          </a:prstGeom>
        </p:spPr>
      </p:pic>
    </p:spTree>
    <p:extLst>
      <p:ext uri="{BB962C8B-B14F-4D97-AF65-F5344CB8AC3E}">
        <p14:creationId xmlns:p14="http://schemas.microsoft.com/office/powerpoint/2010/main" val="30149243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haltsplatzhalter 5">
            <a:extLst>
              <a:ext uri="{FF2B5EF4-FFF2-40B4-BE49-F238E27FC236}">
                <a16:creationId xmlns:a16="http://schemas.microsoft.com/office/drawing/2014/main" id="{CE7D5479-3446-4892-BEDD-B413333434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92871" y="1"/>
            <a:ext cx="9699129" cy="6858000"/>
          </a:xfrm>
          <a:prstGeom prst="rect">
            <a:avLst/>
          </a:prstGeom>
        </p:spPr>
      </p:pic>
      <p:sp>
        <p:nvSpPr>
          <p:cNvPr id="2" name="Titel 1">
            <a:extLst>
              <a:ext uri="{FF2B5EF4-FFF2-40B4-BE49-F238E27FC236}">
                <a16:creationId xmlns:a16="http://schemas.microsoft.com/office/drawing/2014/main" id="{5CF58B0F-99F4-4FBE-9BC2-A23C83E28D7B}"/>
              </a:ext>
            </a:extLst>
          </p:cNvPr>
          <p:cNvSpPr>
            <a:spLocks noGrp="1"/>
          </p:cNvSpPr>
          <p:nvPr>
            <p:ph type="title"/>
          </p:nvPr>
        </p:nvSpPr>
        <p:spPr/>
        <p:txBody>
          <a:bodyPr/>
          <a:lstStyle/>
          <a:p>
            <a:r>
              <a:rPr lang="de-DE" dirty="0"/>
              <a:t>Green City</a:t>
            </a:r>
          </a:p>
        </p:txBody>
      </p:sp>
      <p:sp>
        <p:nvSpPr>
          <p:cNvPr id="3" name="Foliennummernplatzhalter 2">
            <a:extLst>
              <a:ext uri="{FF2B5EF4-FFF2-40B4-BE49-F238E27FC236}">
                <a16:creationId xmlns:a16="http://schemas.microsoft.com/office/drawing/2014/main" id="{DD158825-D60B-4D95-82D6-194B577B6F0E}"/>
              </a:ext>
            </a:extLst>
          </p:cNvPr>
          <p:cNvSpPr>
            <a:spLocks noGrp="1"/>
          </p:cNvSpPr>
          <p:nvPr>
            <p:ph type="sldNum" sz="quarter" idx="12"/>
          </p:nvPr>
        </p:nvSpPr>
        <p:spPr/>
        <p:txBody>
          <a:bodyPr/>
          <a:lstStyle/>
          <a:p>
            <a:fld id="{6DD58E23-04B3-3D49-B751-244912192C4F}" type="slidenum">
              <a:rPr lang="de-AT" noProof="0" smtClean="0"/>
              <a:t>5</a:t>
            </a:fld>
            <a:endParaRPr lang="de-AT" noProof="0"/>
          </a:p>
        </p:txBody>
      </p:sp>
      <p:sp>
        <p:nvSpPr>
          <p:cNvPr id="4" name="Textplatzhalter 3">
            <a:extLst>
              <a:ext uri="{FF2B5EF4-FFF2-40B4-BE49-F238E27FC236}">
                <a16:creationId xmlns:a16="http://schemas.microsoft.com/office/drawing/2014/main" id="{3ED1D0C1-2AE8-4B29-AEE3-2CD00B24DB22}"/>
              </a:ext>
            </a:extLst>
          </p:cNvPr>
          <p:cNvSpPr>
            <a:spLocks noGrp="1"/>
          </p:cNvSpPr>
          <p:nvPr>
            <p:ph type="body" sz="quarter" idx="13"/>
          </p:nvPr>
        </p:nvSpPr>
        <p:spPr/>
        <p:txBody>
          <a:bodyPr>
            <a:normAutofit fontScale="92500" lnSpcReduction="10000"/>
          </a:bodyPr>
          <a:lstStyle/>
          <a:p>
            <a:r>
              <a:rPr lang="de-AT" dirty="0"/>
              <a:t>50% </a:t>
            </a:r>
            <a:r>
              <a:rPr lang="de-AT" dirty="0" err="1"/>
              <a:t>green</a:t>
            </a:r>
            <a:r>
              <a:rPr lang="de-AT" dirty="0"/>
              <a:t> </a:t>
            </a:r>
            <a:r>
              <a:rPr lang="de-AT" dirty="0" err="1"/>
              <a:t>space</a:t>
            </a:r>
            <a:endParaRPr lang="de-DE" dirty="0"/>
          </a:p>
        </p:txBody>
      </p:sp>
      <p:sp>
        <p:nvSpPr>
          <p:cNvPr id="8" name="Textplatzhalter 7">
            <a:extLst>
              <a:ext uri="{FF2B5EF4-FFF2-40B4-BE49-F238E27FC236}">
                <a16:creationId xmlns:a16="http://schemas.microsoft.com/office/drawing/2014/main" id="{08CFE404-CF84-4E24-AF9E-906CAC576DD1}"/>
              </a:ext>
            </a:extLst>
          </p:cNvPr>
          <p:cNvSpPr>
            <a:spLocks noGrp="1"/>
          </p:cNvSpPr>
          <p:nvPr>
            <p:ph type="body" sz="quarter" idx="14"/>
          </p:nvPr>
        </p:nvSpPr>
        <p:spPr>
          <a:xfrm>
            <a:off x="334963" y="2042668"/>
            <a:ext cx="1945099" cy="2748407"/>
          </a:xfrm>
        </p:spPr>
        <p:txBody>
          <a:bodyPr>
            <a:normAutofit/>
          </a:bodyPr>
          <a:lstStyle/>
          <a:p>
            <a:r>
              <a:rPr lang="en-US" dirty="0">
                <a:latin typeface="AmpleSoft Pro "/>
              </a:rPr>
              <a:t>Preserving and expanding green belt of woodlands, meadows and bodies of water</a:t>
            </a:r>
          </a:p>
          <a:p>
            <a:r>
              <a:rPr lang="en-US" dirty="0">
                <a:latin typeface="AmpleSoft Pro "/>
              </a:rPr>
              <a:t>Vienna forest and meadow charter</a:t>
            </a:r>
          </a:p>
          <a:p>
            <a:r>
              <a:rPr lang="en-US" dirty="0">
                <a:latin typeface="AmpleSoft Pro "/>
              </a:rPr>
              <a:t>Green space concept</a:t>
            </a:r>
            <a:endParaRPr lang="de-DE" dirty="0">
              <a:latin typeface="AmpleSoft Pro "/>
            </a:endParaRPr>
          </a:p>
        </p:txBody>
      </p:sp>
      <p:sp>
        <p:nvSpPr>
          <p:cNvPr id="6" name="Rechteck 5">
            <a:extLst>
              <a:ext uri="{FF2B5EF4-FFF2-40B4-BE49-F238E27FC236}">
                <a16:creationId xmlns:a16="http://schemas.microsoft.com/office/drawing/2014/main" id="{E6E7E4FF-7BB8-4082-9886-F36B00397FC7}"/>
              </a:ext>
            </a:extLst>
          </p:cNvPr>
          <p:cNvSpPr/>
          <p:nvPr/>
        </p:nvSpPr>
        <p:spPr>
          <a:xfrm>
            <a:off x="2492871" y="6642557"/>
            <a:ext cx="2223059" cy="215444"/>
          </a:xfrm>
          <a:prstGeom prst="rect">
            <a:avLst/>
          </a:prstGeom>
        </p:spPr>
        <p:txBody>
          <a:bodyPr wrap="square">
            <a:spAutoFit/>
          </a:bodyPr>
          <a:lstStyle/>
          <a:p>
            <a:pPr>
              <a:defRPr/>
            </a:pPr>
            <a:r>
              <a:rPr lang="de-AT" sz="800" dirty="0"/>
              <a:t>© MA 18</a:t>
            </a:r>
          </a:p>
        </p:txBody>
      </p:sp>
    </p:spTree>
    <p:extLst>
      <p:ext uri="{BB962C8B-B14F-4D97-AF65-F5344CB8AC3E}">
        <p14:creationId xmlns:p14="http://schemas.microsoft.com/office/powerpoint/2010/main" val="12505928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3E3457A-BA80-459F-8AD2-8DCCE00AC230}"/>
              </a:ext>
            </a:extLst>
          </p:cNvPr>
          <p:cNvSpPr>
            <a:spLocks noGrp="1"/>
          </p:cNvSpPr>
          <p:nvPr>
            <p:ph type="title"/>
          </p:nvPr>
        </p:nvSpPr>
        <p:spPr/>
        <p:txBody>
          <a:bodyPr/>
          <a:lstStyle/>
          <a:p>
            <a:r>
              <a:rPr lang="de-DE" dirty="0"/>
              <a:t>Compact City</a:t>
            </a:r>
          </a:p>
        </p:txBody>
      </p:sp>
      <p:sp>
        <p:nvSpPr>
          <p:cNvPr id="3" name="Inhaltsplatzhalter 2">
            <a:extLst>
              <a:ext uri="{FF2B5EF4-FFF2-40B4-BE49-F238E27FC236}">
                <a16:creationId xmlns:a16="http://schemas.microsoft.com/office/drawing/2014/main" id="{7B8A8FC5-6927-4710-96E4-8E5FC4757999}"/>
              </a:ext>
            </a:extLst>
          </p:cNvPr>
          <p:cNvSpPr>
            <a:spLocks noGrp="1"/>
          </p:cNvSpPr>
          <p:nvPr>
            <p:ph type="body" sz="quarter" idx="13"/>
          </p:nvPr>
        </p:nvSpPr>
        <p:spPr/>
        <p:txBody>
          <a:bodyPr>
            <a:normAutofit fontScale="92500" lnSpcReduction="10000"/>
          </a:bodyPr>
          <a:lstStyle/>
          <a:p>
            <a:r>
              <a:rPr lang="en-US" dirty="0"/>
              <a:t>Mixed-use quarters</a:t>
            </a:r>
          </a:p>
          <a:p>
            <a:endParaRPr lang="de-DE" dirty="0"/>
          </a:p>
        </p:txBody>
      </p:sp>
      <p:sp>
        <p:nvSpPr>
          <p:cNvPr id="4" name="Textplatzhalter 3">
            <a:extLst>
              <a:ext uri="{FF2B5EF4-FFF2-40B4-BE49-F238E27FC236}">
                <a16:creationId xmlns:a16="http://schemas.microsoft.com/office/drawing/2014/main" id="{7C4A63E5-474C-4D67-A50E-16812B07F743}"/>
              </a:ext>
            </a:extLst>
          </p:cNvPr>
          <p:cNvSpPr>
            <a:spLocks noGrp="1"/>
          </p:cNvSpPr>
          <p:nvPr>
            <p:ph type="body" sz="quarter" idx="14"/>
          </p:nvPr>
        </p:nvSpPr>
        <p:spPr/>
        <p:txBody>
          <a:bodyPr/>
          <a:lstStyle/>
          <a:p>
            <a:r>
              <a:rPr lang="en-US" dirty="0">
                <a:latin typeface="AmpleSoft Pro "/>
              </a:rPr>
              <a:t>Short distances</a:t>
            </a:r>
          </a:p>
          <a:p>
            <a:r>
              <a:rPr lang="en-US" dirty="0">
                <a:latin typeface="AmpleSoft Pro "/>
              </a:rPr>
              <a:t>Local centers</a:t>
            </a:r>
          </a:p>
          <a:p>
            <a:r>
              <a:rPr lang="en-US" dirty="0">
                <a:latin typeface="AmpleSoft Pro "/>
              </a:rPr>
              <a:t>Livable density</a:t>
            </a:r>
          </a:p>
          <a:p>
            <a:r>
              <a:rPr lang="en-US" dirty="0">
                <a:latin typeface="AmpleSoft Pro "/>
              </a:rPr>
              <a:t>Efficient land use</a:t>
            </a:r>
          </a:p>
          <a:p>
            <a:endParaRPr lang="en-US" dirty="0"/>
          </a:p>
        </p:txBody>
      </p:sp>
      <p:pic>
        <p:nvPicPr>
          <p:cNvPr id="6" name="Inhaltsplatzhalter 5">
            <a:extLst>
              <a:ext uri="{FF2B5EF4-FFF2-40B4-BE49-F238E27FC236}">
                <a16:creationId xmlns:a16="http://schemas.microsoft.com/office/drawing/2014/main" id="{4070FB8E-E7D1-44BD-B658-27C040EACE54}"/>
              </a:ext>
            </a:extLst>
          </p:cNvPr>
          <p:cNvPicPr>
            <a:picLocks noGrp="1" noChangeAspect="1"/>
          </p:cNvPicPr>
          <p:nvPr>
            <p:ph type="pic" sz="quarter" idx="15"/>
          </p:nvPr>
        </p:nvPicPr>
        <p:blipFill>
          <a:blip r:embed="rId3">
            <a:extLst>
              <a:ext uri="{28A0092B-C50C-407E-A947-70E740481C1C}">
                <a14:useLocalDpi xmlns:a14="http://schemas.microsoft.com/office/drawing/2010/main" val="0"/>
              </a:ext>
            </a:extLst>
          </a:blip>
          <a:srcRect t="8843" b="8843"/>
          <a:stretch>
            <a:fillRect/>
          </a:stretch>
        </p:blipFill>
        <p:spPr/>
      </p:pic>
      <p:sp>
        <p:nvSpPr>
          <p:cNvPr id="7" name="Rechteck 6">
            <a:extLst>
              <a:ext uri="{FF2B5EF4-FFF2-40B4-BE49-F238E27FC236}">
                <a16:creationId xmlns:a16="http://schemas.microsoft.com/office/drawing/2014/main" id="{B4B0084C-551C-47C0-9F54-7927F81F8CB5}"/>
              </a:ext>
            </a:extLst>
          </p:cNvPr>
          <p:cNvSpPr/>
          <p:nvPr/>
        </p:nvSpPr>
        <p:spPr>
          <a:xfrm>
            <a:off x="3459163" y="4575631"/>
            <a:ext cx="2223059" cy="215444"/>
          </a:xfrm>
          <a:prstGeom prst="rect">
            <a:avLst/>
          </a:prstGeom>
        </p:spPr>
        <p:txBody>
          <a:bodyPr wrap="square">
            <a:spAutoFit/>
          </a:bodyPr>
          <a:lstStyle/>
          <a:p>
            <a:pPr>
              <a:defRPr/>
            </a:pPr>
            <a:r>
              <a:rPr lang="de-AT" sz="800" dirty="0">
                <a:solidFill>
                  <a:schemeClr val="bg1"/>
                </a:solidFill>
              </a:rPr>
              <a:t>© MA 18 / Christian Fürthner</a:t>
            </a:r>
          </a:p>
        </p:txBody>
      </p:sp>
      <p:pic>
        <p:nvPicPr>
          <p:cNvPr id="9" name="Grafik 8">
            <a:extLst>
              <a:ext uri="{FF2B5EF4-FFF2-40B4-BE49-F238E27FC236}">
                <a16:creationId xmlns:a16="http://schemas.microsoft.com/office/drawing/2014/main" id="{71E03719-A31D-4E3D-A49F-7DF25A7A5E31}"/>
              </a:ext>
            </a:extLst>
          </p:cNvPr>
          <p:cNvPicPr>
            <a:picLocks noChangeAspect="1"/>
          </p:cNvPicPr>
          <p:nvPr/>
        </p:nvPicPr>
        <p:blipFill>
          <a:blip r:embed="rId4"/>
          <a:stretch>
            <a:fillRect/>
          </a:stretch>
        </p:blipFill>
        <p:spPr>
          <a:xfrm>
            <a:off x="11206338" y="6219561"/>
            <a:ext cx="882743" cy="628716"/>
          </a:xfrm>
          <a:prstGeom prst="rect">
            <a:avLst/>
          </a:prstGeom>
        </p:spPr>
      </p:pic>
      <p:pic>
        <p:nvPicPr>
          <p:cNvPr id="10" name="Gráfico 7">
            <a:extLst>
              <a:ext uri="{FF2B5EF4-FFF2-40B4-BE49-F238E27FC236}">
                <a16:creationId xmlns:a16="http://schemas.microsoft.com/office/drawing/2014/main" id="{9B03DF77-DD58-4D7F-AA72-0325040A3A10}"/>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9959259" y="6341417"/>
            <a:ext cx="1198830" cy="403243"/>
          </a:xfrm>
          <a:prstGeom prst="rect">
            <a:avLst/>
          </a:prstGeom>
        </p:spPr>
      </p:pic>
    </p:spTree>
    <p:extLst>
      <p:ext uri="{BB962C8B-B14F-4D97-AF65-F5344CB8AC3E}">
        <p14:creationId xmlns:p14="http://schemas.microsoft.com/office/powerpoint/2010/main" val="25245871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Bildplatzhalter 12">
            <a:extLst>
              <a:ext uri="{FF2B5EF4-FFF2-40B4-BE49-F238E27FC236}">
                <a16:creationId xmlns:a16="http://schemas.microsoft.com/office/drawing/2014/main" id="{20117A9C-4256-49B5-B9B0-65D501986217}"/>
              </a:ext>
            </a:extLst>
          </p:cNvPr>
          <p:cNvPicPr>
            <a:picLocks noGrp="1" noChangeAspect="1"/>
          </p:cNvPicPr>
          <p:nvPr>
            <p:ph type="pic" sz="quarter" idx="15"/>
          </p:nvPr>
        </p:nvPicPr>
        <p:blipFill>
          <a:blip r:embed="rId3"/>
          <a:srcRect l="5343" r="5343"/>
          <a:stretch>
            <a:fillRect/>
          </a:stretch>
        </p:blipFill>
        <p:spPr/>
      </p:pic>
      <p:grpSp>
        <p:nvGrpSpPr>
          <p:cNvPr id="7" name="Gruppieren 6">
            <a:extLst>
              <a:ext uri="{FF2B5EF4-FFF2-40B4-BE49-F238E27FC236}">
                <a16:creationId xmlns:a16="http://schemas.microsoft.com/office/drawing/2014/main" id="{01E6026E-04E2-49AA-B287-AE791F61DE3D}"/>
              </a:ext>
            </a:extLst>
          </p:cNvPr>
          <p:cNvGrpSpPr/>
          <p:nvPr/>
        </p:nvGrpSpPr>
        <p:grpSpPr>
          <a:xfrm>
            <a:off x="6003863" y="3366261"/>
            <a:ext cx="5142787" cy="3551814"/>
            <a:chOff x="1199793" y="3322883"/>
            <a:chExt cx="5142787" cy="3551814"/>
          </a:xfrm>
        </p:grpSpPr>
        <p:graphicFrame>
          <p:nvGraphicFramePr>
            <p:cNvPr id="20" name="Diagramm 19">
              <a:extLst>
                <a:ext uri="{FF2B5EF4-FFF2-40B4-BE49-F238E27FC236}">
                  <a16:creationId xmlns:a16="http://schemas.microsoft.com/office/drawing/2014/main" id="{B07EA323-E4EE-4624-9EE3-23A41BEAFBF8}"/>
                </a:ext>
              </a:extLst>
            </p:cNvPr>
            <p:cNvGraphicFramePr/>
            <p:nvPr/>
          </p:nvGraphicFramePr>
          <p:xfrm>
            <a:off x="1199793" y="3322883"/>
            <a:ext cx="5142787" cy="3551814"/>
          </p:xfrm>
          <a:graphic>
            <a:graphicData uri="http://schemas.openxmlformats.org/drawingml/2006/chart">
              <c:chart xmlns:c="http://schemas.openxmlformats.org/drawingml/2006/chart" xmlns:r="http://schemas.openxmlformats.org/officeDocument/2006/relationships" r:id="rId4"/>
            </a:graphicData>
          </a:graphic>
        </p:graphicFrame>
        <p:pic>
          <p:nvPicPr>
            <p:cNvPr id="22" name="Grafik 21" descr="Radfahren">
              <a:extLst>
                <a:ext uri="{FF2B5EF4-FFF2-40B4-BE49-F238E27FC236}">
                  <a16:creationId xmlns:a16="http://schemas.microsoft.com/office/drawing/2014/main" id="{E6B011E6-1CEC-4ECF-9F9C-F6A8D617757D}"/>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4200417" y="3322883"/>
              <a:ext cx="432050" cy="432050"/>
            </a:xfrm>
            <a:prstGeom prst="rect">
              <a:avLst/>
            </a:prstGeom>
          </p:spPr>
        </p:pic>
        <p:pic>
          <p:nvPicPr>
            <p:cNvPr id="24" name="Grafik 23" descr="Gehen">
              <a:extLst>
                <a:ext uri="{FF2B5EF4-FFF2-40B4-BE49-F238E27FC236}">
                  <a16:creationId xmlns:a16="http://schemas.microsoft.com/office/drawing/2014/main" id="{4626AA66-C497-40E2-812D-DA309C7CF10C}"/>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5155915" y="5100495"/>
              <a:ext cx="455904" cy="455904"/>
            </a:xfrm>
            <a:prstGeom prst="rect">
              <a:avLst/>
            </a:prstGeom>
          </p:spPr>
        </p:pic>
        <p:pic>
          <p:nvPicPr>
            <p:cNvPr id="26" name="Grafik 25" descr="Auto">
              <a:extLst>
                <a:ext uri="{FF2B5EF4-FFF2-40B4-BE49-F238E27FC236}">
                  <a16:creationId xmlns:a16="http://schemas.microsoft.com/office/drawing/2014/main" id="{B2D35E90-A4DB-4BED-B25B-3A88CB20D8DD}"/>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1584544" y="4752186"/>
              <a:ext cx="610157" cy="610157"/>
            </a:xfrm>
            <a:prstGeom prst="rect">
              <a:avLst/>
            </a:prstGeom>
          </p:spPr>
        </p:pic>
        <p:pic>
          <p:nvPicPr>
            <p:cNvPr id="28" name="Grafik 27" descr="Straßenbahn">
              <a:extLst>
                <a:ext uri="{FF2B5EF4-FFF2-40B4-BE49-F238E27FC236}">
                  <a16:creationId xmlns:a16="http://schemas.microsoft.com/office/drawing/2014/main" id="{3657C8BE-542F-42E3-A1F5-999BFB6BD6B4}"/>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a:off x="1878061" y="5544031"/>
              <a:ext cx="560566" cy="560566"/>
            </a:xfrm>
            <a:prstGeom prst="rect">
              <a:avLst/>
            </a:prstGeom>
          </p:spPr>
        </p:pic>
      </p:grpSp>
      <p:sp>
        <p:nvSpPr>
          <p:cNvPr id="14" name="Rechteck 13">
            <a:extLst>
              <a:ext uri="{FF2B5EF4-FFF2-40B4-BE49-F238E27FC236}">
                <a16:creationId xmlns:a16="http://schemas.microsoft.com/office/drawing/2014/main" id="{8DC55035-90B3-4BEB-A88D-720FF3934E63}"/>
              </a:ext>
            </a:extLst>
          </p:cNvPr>
          <p:cNvSpPr/>
          <p:nvPr/>
        </p:nvSpPr>
        <p:spPr>
          <a:xfrm>
            <a:off x="3483829" y="4532105"/>
            <a:ext cx="1967079" cy="21544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AT" sz="800" b="0" i="0" u="none" strike="noStrike" kern="1200" cap="none" spc="0" normalizeH="0" baseline="0" noProof="0" dirty="0">
                <a:ln>
                  <a:noFill/>
                </a:ln>
                <a:solidFill>
                  <a:srgbClr val="FFFFFF"/>
                </a:solidFill>
                <a:effectLst/>
                <a:uLnTx/>
                <a:uFillTx/>
                <a:latin typeface="Wiener Melange"/>
                <a:ea typeface="+mn-ea"/>
                <a:cs typeface="+mn-cs"/>
              </a:rPr>
              <a:t>© Wiener Linien/Johannes </a:t>
            </a:r>
            <a:r>
              <a:rPr kumimoji="0" lang="de-AT" sz="800" b="0" i="0" u="none" strike="noStrike" kern="1200" cap="none" spc="0" normalizeH="0" baseline="0" noProof="0" dirty="0" err="1">
                <a:ln>
                  <a:noFill/>
                </a:ln>
                <a:solidFill>
                  <a:srgbClr val="FFFFFF"/>
                </a:solidFill>
                <a:effectLst/>
                <a:uLnTx/>
                <a:uFillTx/>
                <a:latin typeface="Wiener Melange"/>
                <a:ea typeface="+mn-ea"/>
                <a:cs typeface="+mn-cs"/>
              </a:rPr>
              <a:t>Zinner</a:t>
            </a:r>
            <a:endParaRPr kumimoji="0" lang="de-AT" sz="800" b="0" i="0" u="none" strike="noStrike" kern="1200" cap="none" spc="0" normalizeH="0" baseline="0" noProof="0" dirty="0">
              <a:ln>
                <a:noFill/>
              </a:ln>
              <a:solidFill>
                <a:srgbClr val="FFFFFF"/>
              </a:solidFill>
              <a:effectLst/>
              <a:uLnTx/>
              <a:uFillTx/>
              <a:latin typeface="Wiener Melange"/>
              <a:ea typeface="+mn-ea"/>
              <a:cs typeface="+mn-cs"/>
            </a:endParaRPr>
          </a:p>
        </p:txBody>
      </p:sp>
      <p:sp>
        <p:nvSpPr>
          <p:cNvPr id="15" name="Rechteck 14">
            <a:extLst>
              <a:ext uri="{FF2B5EF4-FFF2-40B4-BE49-F238E27FC236}">
                <a16:creationId xmlns:a16="http://schemas.microsoft.com/office/drawing/2014/main" id="{63A1EF50-902C-4E17-A0C3-727E0A3510B3}"/>
              </a:ext>
            </a:extLst>
          </p:cNvPr>
          <p:cNvSpPr/>
          <p:nvPr/>
        </p:nvSpPr>
        <p:spPr>
          <a:xfrm>
            <a:off x="3443899" y="4827073"/>
            <a:ext cx="1967079" cy="41549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AT" sz="1000" b="1" i="0" u="none" strike="noStrike" kern="1200" cap="none" spc="0" normalizeH="0" baseline="0" noProof="0" dirty="0">
                <a:ln>
                  <a:noFill/>
                </a:ln>
                <a:solidFill>
                  <a:srgbClr val="292929"/>
                </a:solidFill>
                <a:effectLst/>
                <a:uLnTx/>
                <a:uFillTx/>
                <a:latin typeface="Wiener Melange"/>
                <a:ea typeface="+mn-ea"/>
                <a:cs typeface="+mn-cs"/>
              </a:rPr>
              <a:t>Modal Split 2023</a:t>
            </a:r>
          </a:p>
          <a:p>
            <a:pPr marL="0" marR="0" lvl="0" indent="0" algn="l" defTabSz="914400" rtl="0" eaLnBrk="1" fontAlgn="auto" latinLnBrk="0" hangingPunct="1">
              <a:lnSpc>
                <a:spcPct val="100000"/>
              </a:lnSpc>
              <a:spcBef>
                <a:spcPts val="0"/>
              </a:spcBef>
              <a:spcAft>
                <a:spcPts val="0"/>
              </a:spcAft>
              <a:buClrTx/>
              <a:buSzTx/>
              <a:buFontTx/>
              <a:buNone/>
              <a:tabLst/>
              <a:defRPr/>
            </a:pPr>
            <a:r>
              <a:rPr lang="de-AT" sz="1000" dirty="0">
                <a:solidFill>
                  <a:srgbClr val="292929"/>
                </a:solidFill>
                <a:latin typeface="Wiener Melange"/>
              </a:rPr>
              <a:t>Source</a:t>
            </a:r>
            <a:r>
              <a:rPr kumimoji="0" lang="de-AT" sz="1000" b="0" i="0" u="none" strike="noStrike" kern="1200" cap="none" spc="0" normalizeH="0" baseline="0" noProof="0" dirty="0">
                <a:ln>
                  <a:noFill/>
                </a:ln>
                <a:solidFill>
                  <a:srgbClr val="292929"/>
                </a:solidFill>
                <a:effectLst/>
                <a:uLnTx/>
                <a:uFillTx/>
                <a:latin typeface="Wiener Melange"/>
                <a:ea typeface="+mn-ea"/>
                <a:cs typeface="+mn-cs"/>
              </a:rPr>
              <a:t>: Wiener Linien</a:t>
            </a:r>
          </a:p>
        </p:txBody>
      </p:sp>
      <p:pic>
        <p:nvPicPr>
          <p:cNvPr id="16" name="Grafik 15" descr="Linienpfeil: Kurve im Uhrzeigersinn">
            <a:extLst>
              <a:ext uri="{FF2B5EF4-FFF2-40B4-BE49-F238E27FC236}">
                <a16:creationId xmlns:a16="http://schemas.microsoft.com/office/drawing/2014/main" id="{69CF68AC-DDF0-4495-9F01-C76D95759537}"/>
              </a:ext>
            </a:extLst>
          </p:cNvPr>
          <p:cNvPicPr>
            <a:picLocks noChangeAspect="1"/>
          </p:cNvPicPr>
          <p:nvPr/>
        </p:nvPicPr>
        <p:blipFill>
          <a:blip r:embed="rId13">
            <a:extLst>
              <a:ext uri="{96DAC541-7B7A-43D3-8B79-37D633B846F1}">
                <asvg:svgBlip xmlns:asvg="http://schemas.microsoft.com/office/drawing/2016/SVG/main" xmlns="" r:embed="rId14"/>
              </a:ext>
            </a:extLst>
          </a:blip>
          <a:stretch>
            <a:fillRect/>
          </a:stretch>
        </p:blipFill>
        <p:spPr>
          <a:xfrm rot="17257084">
            <a:off x="5974506" y="5695662"/>
            <a:ext cx="1466188" cy="1466188"/>
          </a:xfrm>
          <a:prstGeom prst="rect">
            <a:avLst/>
          </a:prstGeom>
        </p:spPr>
      </p:pic>
      <p:sp>
        <p:nvSpPr>
          <p:cNvPr id="27" name="Textplatzhalter 4">
            <a:extLst>
              <a:ext uri="{FF2B5EF4-FFF2-40B4-BE49-F238E27FC236}">
                <a16:creationId xmlns:a16="http://schemas.microsoft.com/office/drawing/2014/main" id="{73196E41-081B-470F-AC06-4DE79A661B4D}"/>
              </a:ext>
            </a:extLst>
          </p:cNvPr>
          <p:cNvSpPr txBox="1">
            <a:spLocks/>
          </p:cNvSpPr>
          <p:nvPr/>
        </p:nvSpPr>
        <p:spPr>
          <a:xfrm>
            <a:off x="395027" y="1881608"/>
            <a:ext cx="2773998" cy="2748407"/>
          </a:xfrm>
          <a:prstGeom prst="rect">
            <a:avLst/>
          </a:prstGeom>
        </p:spPr>
        <p:txBody>
          <a:bodyPr vert="horz" lIns="0" tIns="0" rIns="0" bIns="0" rtlCol="0">
            <a:normAutofit/>
          </a:bodyPr>
          <a:lstStyle>
            <a:lvl1pPr marL="0" indent="0" algn="l" defTabSz="914400" rtl="0" eaLnBrk="1" latinLnBrk="0" hangingPunct="1">
              <a:lnSpc>
                <a:spcPct val="100000"/>
              </a:lnSpc>
              <a:spcBef>
                <a:spcPts val="1000"/>
              </a:spcBef>
              <a:buFont typeface="Arial" panose="020B0604020202020204" pitchFamily="34" charset="0"/>
              <a:buNone/>
              <a:defRPr sz="1800" b="0" i="0" kern="1200">
                <a:solidFill>
                  <a:schemeClr val="tx1"/>
                </a:solidFill>
                <a:latin typeface="Wiener Melange" panose="020B0502020209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dirty="0">
                <a:latin typeface="AmpleSoft Pro "/>
                <a:cs typeface="Arial" panose="020B0604020202020204" pitchFamily="34" charset="0"/>
              </a:rPr>
              <a:t>Annual </a:t>
            </a:r>
            <a:r>
              <a:rPr lang="de-DE" dirty="0" err="1">
                <a:latin typeface="AmpleSoft Pro "/>
                <a:cs typeface="Arial" panose="020B0604020202020204" pitchFamily="34" charset="0"/>
              </a:rPr>
              <a:t>season</a:t>
            </a:r>
            <a:r>
              <a:rPr lang="de-DE" dirty="0">
                <a:latin typeface="AmpleSoft Pro "/>
                <a:cs typeface="Arial" panose="020B0604020202020204" pitchFamily="34" charset="0"/>
              </a:rPr>
              <a:t> pass </a:t>
            </a:r>
            <a:r>
              <a:rPr lang="de-DE" dirty="0" err="1">
                <a:latin typeface="AmpleSoft Pro "/>
                <a:cs typeface="Arial" panose="020B0604020202020204" pitchFamily="34" charset="0"/>
              </a:rPr>
              <a:t>for</a:t>
            </a:r>
            <a:r>
              <a:rPr lang="de-DE" dirty="0">
                <a:latin typeface="AmpleSoft Pro "/>
                <a:cs typeface="Arial" panose="020B0604020202020204" pitchFamily="34" charset="0"/>
              </a:rPr>
              <a:t> </a:t>
            </a:r>
            <a:r>
              <a:rPr lang="de-DE" dirty="0" err="1">
                <a:latin typeface="AmpleSoft Pro "/>
                <a:cs typeface="Arial" panose="020B0604020202020204" pitchFamily="34" charset="0"/>
              </a:rPr>
              <a:t>public</a:t>
            </a:r>
            <a:r>
              <a:rPr lang="de-DE" dirty="0">
                <a:latin typeface="AmpleSoft Pro "/>
                <a:cs typeface="Arial" panose="020B0604020202020204" pitchFamily="34" charset="0"/>
              </a:rPr>
              <a:t> </a:t>
            </a:r>
            <a:r>
              <a:rPr lang="de-DE" dirty="0" err="1">
                <a:latin typeface="AmpleSoft Pro "/>
                <a:cs typeface="Arial" panose="020B0604020202020204" pitchFamily="34" charset="0"/>
              </a:rPr>
              <a:t>transportation</a:t>
            </a:r>
            <a:r>
              <a:rPr lang="de-DE" dirty="0">
                <a:latin typeface="AmpleSoft Pro "/>
                <a:cs typeface="Arial" panose="020B0604020202020204" pitchFamily="34" charset="0"/>
              </a:rPr>
              <a:t>: </a:t>
            </a:r>
            <a:br>
              <a:rPr lang="de-DE" dirty="0">
                <a:latin typeface="AmpleSoft Pro "/>
                <a:cs typeface="Arial" panose="020B0604020202020204" pitchFamily="34" charset="0"/>
              </a:rPr>
            </a:br>
            <a:r>
              <a:rPr lang="de-DE" dirty="0">
                <a:latin typeface="AmpleSoft Pro "/>
                <a:cs typeface="Arial" panose="020B0604020202020204" pitchFamily="34" charset="0"/>
              </a:rPr>
              <a:t>EUR 1 per </a:t>
            </a:r>
            <a:r>
              <a:rPr lang="de-DE" dirty="0" err="1">
                <a:latin typeface="AmpleSoft Pro "/>
                <a:cs typeface="Arial" panose="020B0604020202020204" pitchFamily="34" charset="0"/>
              </a:rPr>
              <a:t>day</a:t>
            </a:r>
            <a:r>
              <a:rPr lang="de-DE" dirty="0">
                <a:latin typeface="AmpleSoft Pro "/>
                <a:cs typeface="Arial" panose="020B0604020202020204" pitchFamily="34" charset="0"/>
              </a:rPr>
              <a:t> </a:t>
            </a:r>
            <a:r>
              <a:rPr lang="de-DE" dirty="0" err="1">
                <a:latin typeface="AmpleSoft Pro "/>
                <a:cs typeface="Arial" panose="020B0604020202020204" pitchFamily="34" charset="0"/>
              </a:rPr>
              <a:t>since</a:t>
            </a:r>
            <a:r>
              <a:rPr lang="de-DE" dirty="0">
                <a:latin typeface="AmpleSoft Pro "/>
                <a:cs typeface="Arial" panose="020B0604020202020204" pitchFamily="34" charset="0"/>
              </a:rPr>
              <a:t> 2012</a:t>
            </a:r>
          </a:p>
          <a:p>
            <a:r>
              <a:rPr lang="de-DE" dirty="0">
                <a:latin typeface="AmpleSoft Pro "/>
                <a:cs typeface="Arial" panose="020B0604020202020204" pitchFamily="34" charset="0"/>
              </a:rPr>
              <a:t>Public </a:t>
            </a:r>
            <a:r>
              <a:rPr lang="de-DE" dirty="0" err="1">
                <a:latin typeface="AmpleSoft Pro "/>
                <a:cs typeface="Arial" panose="020B0604020202020204" pitchFamily="34" charset="0"/>
              </a:rPr>
              <a:t>transport</a:t>
            </a:r>
            <a:r>
              <a:rPr lang="de-DE" dirty="0">
                <a:latin typeface="AmpleSoft Pro "/>
                <a:cs typeface="Arial" panose="020B0604020202020204" pitchFamily="34" charset="0"/>
              </a:rPr>
              <a:t> </a:t>
            </a:r>
            <a:r>
              <a:rPr lang="de-DE" dirty="0" err="1">
                <a:latin typeface="AmpleSoft Pro "/>
                <a:cs typeface="Arial" panose="020B0604020202020204" pitchFamily="34" charset="0"/>
              </a:rPr>
              <a:t>as</a:t>
            </a:r>
            <a:r>
              <a:rPr lang="de-DE" dirty="0">
                <a:latin typeface="AmpleSoft Pro "/>
                <a:cs typeface="Arial" panose="020B0604020202020204" pitchFamily="34" charset="0"/>
              </a:rPr>
              <a:t> </a:t>
            </a:r>
            <a:br>
              <a:rPr lang="de-DE" dirty="0">
                <a:latin typeface="AmpleSoft Pro "/>
                <a:cs typeface="Arial" panose="020B0604020202020204" pitchFamily="34" charset="0"/>
              </a:rPr>
            </a:br>
            <a:r>
              <a:rPr lang="de-DE" dirty="0" err="1">
                <a:latin typeface="AmpleSoft Pro "/>
                <a:cs typeface="Arial" panose="020B0604020202020204" pitchFamily="34" charset="0"/>
              </a:rPr>
              <a:t>eco-mobility</a:t>
            </a:r>
            <a:r>
              <a:rPr lang="de-DE" dirty="0">
                <a:latin typeface="AmpleSoft Pro "/>
                <a:cs typeface="Arial" panose="020B0604020202020204" pitchFamily="34" charset="0"/>
              </a:rPr>
              <a:t> </a:t>
            </a:r>
            <a:r>
              <a:rPr lang="de-DE" dirty="0" err="1">
                <a:latin typeface="AmpleSoft Pro "/>
                <a:cs typeface="Arial" panose="020B0604020202020204" pitchFamily="34" charset="0"/>
              </a:rPr>
              <a:t>backbone</a:t>
            </a:r>
            <a:r>
              <a:rPr lang="de-DE" dirty="0">
                <a:latin typeface="AmpleSoft Pro "/>
                <a:cs typeface="Arial" panose="020B0604020202020204" pitchFamily="34" charset="0"/>
              </a:rPr>
              <a:t>: 30% modal </a:t>
            </a:r>
            <a:r>
              <a:rPr lang="de-DE" dirty="0" err="1">
                <a:latin typeface="AmpleSoft Pro "/>
                <a:cs typeface="Arial" panose="020B0604020202020204" pitchFamily="34" charset="0"/>
              </a:rPr>
              <a:t>split</a:t>
            </a:r>
            <a:r>
              <a:rPr lang="de-DE" dirty="0">
                <a:latin typeface="AmpleSoft Pro "/>
                <a:cs typeface="Arial" panose="020B0604020202020204" pitchFamily="34" charset="0"/>
              </a:rPr>
              <a:t> at 5% </a:t>
            </a:r>
            <a:r>
              <a:rPr lang="de-DE" dirty="0" err="1">
                <a:latin typeface="AmpleSoft Pro "/>
                <a:cs typeface="Arial" panose="020B0604020202020204" pitchFamily="34" charset="0"/>
              </a:rPr>
              <a:t>energy</a:t>
            </a:r>
            <a:r>
              <a:rPr lang="de-DE" dirty="0">
                <a:latin typeface="AmpleSoft Pro "/>
                <a:cs typeface="Arial" panose="020B0604020202020204" pitchFamily="34" charset="0"/>
              </a:rPr>
              <a:t> </a:t>
            </a:r>
            <a:r>
              <a:rPr lang="de-DE" dirty="0" err="1">
                <a:latin typeface="AmpleSoft Pro "/>
                <a:cs typeface="Arial" panose="020B0604020202020204" pitchFamily="34" charset="0"/>
              </a:rPr>
              <a:t>consumption</a:t>
            </a:r>
            <a:endParaRPr lang="de-DE" dirty="0">
              <a:latin typeface="AmpleSoft Pro "/>
              <a:cs typeface="Arial" panose="020B0604020202020204" pitchFamily="34" charset="0"/>
            </a:endParaRPr>
          </a:p>
        </p:txBody>
      </p:sp>
      <p:sp>
        <p:nvSpPr>
          <p:cNvPr id="29" name="Textfeld 28">
            <a:extLst>
              <a:ext uri="{FF2B5EF4-FFF2-40B4-BE49-F238E27FC236}">
                <a16:creationId xmlns:a16="http://schemas.microsoft.com/office/drawing/2014/main" id="{F9CF7A27-3259-447B-9D78-7548D5572A0F}"/>
              </a:ext>
            </a:extLst>
          </p:cNvPr>
          <p:cNvSpPr txBox="1"/>
          <p:nvPr/>
        </p:nvSpPr>
        <p:spPr>
          <a:xfrm>
            <a:off x="3726980" y="6109835"/>
            <a:ext cx="2315441" cy="307777"/>
          </a:xfrm>
          <a:prstGeom prst="rect">
            <a:avLst/>
          </a:prstGeom>
          <a:noFill/>
        </p:spPr>
        <p:txBody>
          <a:bodyPr wrap="none" rtlCol="0">
            <a:spAutoFit/>
          </a:bodyPr>
          <a:lstStyle/>
          <a:p>
            <a:pPr algn="r"/>
            <a:r>
              <a:rPr lang="de-DE" sz="1400" b="1" dirty="0">
                <a:latin typeface="AmpleSoft Pro" panose="02000000000000000000"/>
              </a:rPr>
              <a:t>38% </a:t>
            </a:r>
            <a:r>
              <a:rPr lang="de-DE" sz="1400" b="1" dirty="0" err="1">
                <a:latin typeface="AmpleSoft Pro" panose="02000000000000000000"/>
              </a:rPr>
              <a:t>before</a:t>
            </a:r>
            <a:r>
              <a:rPr lang="de-DE" sz="1400" b="1" dirty="0">
                <a:latin typeface="AmpleSoft Pro" panose="02000000000000000000"/>
              </a:rPr>
              <a:t> </a:t>
            </a:r>
            <a:r>
              <a:rPr lang="de-DE" sz="1400" b="1" dirty="0" err="1">
                <a:latin typeface="AmpleSoft Pro" panose="02000000000000000000"/>
              </a:rPr>
              <a:t>pandemic</a:t>
            </a:r>
            <a:r>
              <a:rPr lang="de-DE" sz="1400" b="1" dirty="0">
                <a:latin typeface="AmpleSoft Pro" panose="02000000000000000000"/>
              </a:rPr>
              <a:t> (2019)</a:t>
            </a:r>
          </a:p>
        </p:txBody>
      </p:sp>
      <p:sp>
        <p:nvSpPr>
          <p:cNvPr id="31" name="Titel 1">
            <a:extLst>
              <a:ext uri="{FF2B5EF4-FFF2-40B4-BE49-F238E27FC236}">
                <a16:creationId xmlns:a16="http://schemas.microsoft.com/office/drawing/2014/main" id="{68FE3A35-3D08-4FD4-B574-6DE638E8D933}"/>
              </a:ext>
            </a:extLst>
          </p:cNvPr>
          <p:cNvSpPr>
            <a:spLocks noGrp="1"/>
          </p:cNvSpPr>
          <p:nvPr>
            <p:ph type="title"/>
          </p:nvPr>
        </p:nvSpPr>
        <p:spPr>
          <a:xfrm>
            <a:off x="334962" y="304347"/>
            <a:ext cx="11522075" cy="236177"/>
          </a:xfrm>
        </p:spPr>
        <p:txBody>
          <a:bodyPr/>
          <a:lstStyle/>
          <a:p>
            <a:r>
              <a:rPr lang="de-DE" b="1" dirty="0">
                <a:latin typeface="AmpleSoft Pro" panose="02000000000000000000" pitchFamily="2" charset="77"/>
              </a:rPr>
              <a:t>Mobility in Vienna</a:t>
            </a:r>
          </a:p>
        </p:txBody>
      </p:sp>
      <p:pic>
        <p:nvPicPr>
          <p:cNvPr id="33" name="Grafik 32">
            <a:extLst>
              <a:ext uri="{FF2B5EF4-FFF2-40B4-BE49-F238E27FC236}">
                <a16:creationId xmlns:a16="http://schemas.microsoft.com/office/drawing/2014/main" id="{0C513B18-4B32-4033-97C3-741817E3758D}"/>
              </a:ext>
            </a:extLst>
          </p:cNvPr>
          <p:cNvPicPr>
            <a:picLocks noChangeAspect="1"/>
          </p:cNvPicPr>
          <p:nvPr/>
        </p:nvPicPr>
        <p:blipFill>
          <a:blip r:embed="rId15"/>
          <a:stretch>
            <a:fillRect/>
          </a:stretch>
        </p:blipFill>
        <p:spPr>
          <a:xfrm>
            <a:off x="11206338" y="6219561"/>
            <a:ext cx="882743" cy="628716"/>
          </a:xfrm>
          <a:prstGeom prst="rect">
            <a:avLst/>
          </a:prstGeom>
        </p:spPr>
      </p:pic>
      <p:pic>
        <p:nvPicPr>
          <p:cNvPr id="34" name="Gráfico 7">
            <a:extLst>
              <a:ext uri="{FF2B5EF4-FFF2-40B4-BE49-F238E27FC236}">
                <a16:creationId xmlns:a16="http://schemas.microsoft.com/office/drawing/2014/main" id="{AA912D54-DD4F-4239-A6C0-5C9A1E4DF2FC}"/>
              </a:ext>
            </a:extLst>
          </p:cNvPr>
          <p:cNvPicPr>
            <a:picLocks noChangeAspect="1"/>
          </p:cNvPicPr>
          <p:nvPr/>
        </p:nvPicPr>
        <p:blipFill>
          <a:blip r:embed="rId16">
            <a:extLst>
              <a:ext uri="{96DAC541-7B7A-43D3-8B79-37D633B846F1}">
                <asvg:svgBlip xmlns:asvg="http://schemas.microsoft.com/office/drawing/2016/SVG/main" xmlns="" r:embed="rId17"/>
              </a:ext>
            </a:extLst>
          </a:blip>
          <a:stretch>
            <a:fillRect/>
          </a:stretch>
        </p:blipFill>
        <p:spPr>
          <a:xfrm>
            <a:off x="9959259" y="6341417"/>
            <a:ext cx="1198830" cy="403243"/>
          </a:xfrm>
          <a:prstGeom prst="rect">
            <a:avLst/>
          </a:prstGeom>
        </p:spPr>
      </p:pic>
    </p:spTree>
    <p:extLst>
      <p:ext uri="{BB962C8B-B14F-4D97-AF65-F5344CB8AC3E}">
        <p14:creationId xmlns:p14="http://schemas.microsoft.com/office/powerpoint/2010/main" val="2279693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8274490-30F5-49CB-8505-8FB138117D4A}"/>
              </a:ext>
            </a:extLst>
          </p:cNvPr>
          <p:cNvSpPr>
            <a:spLocks noGrp="1"/>
          </p:cNvSpPr>
          <p:nvPr>
            <p:ph type="title"/>
          </p:nvPr>
        </p:nvSpPr>
        <p:spPr>
          <a:xfrm>
            <a:off x="334962" y="304347"/>
            <a:ext cx="11522075" cy="236177"/>
          </a:xfrm>
        </p:spPr>
        <p:txBody>
          <a:bodyPr/>
          <a:lstStyle/>
          <a:p>
            <a:r>
              <a:rPr lang="de-DE" dirty="0"/>
              <a:t>Modal Split 2023</a:t>
            </a:r>
          </a:p>
        </p:txBody>
      </p:sp>
      <p:sp>
        <p:nvSpPr>
          <p:cNvPr id="4" name="Textplatzhalter 3">
            <a:extLst>
              <a:ext uri="{FF2B5EF4-FFF2-40B4-BE49-F238E27FC236}">
                <a16:creationId xmlns:a16="http://schemas.microsoft.com/office/drawing/2014/main" id="{10188F5E-8B06-4B22-AEE8-2CF50201C6BA}"/>
              </a:ext>
            </a:extLst>
          </p:cNvPr>
          <p:cNvSpPr>
            <a:spLocks noGrp="1"/>
          </p:cNvSpPr>
          <p:nvPr>
            <p:ph type="body" sz="quarter" idx="13"/>
          </p:nvPr>
        </p:nvSpPr>
        <p:spPr>
          <a:xfrm>
            <a:off x="334963" y="650886"/>
            <a:ext cx="11522075" cy="236178"/>
          </a:xfrm>
        </p:spPr>
        <p:txBody>
          <a:bodyPr>
            <a:normAutofit fontScale="92500" lnSpcReduction="10000"/>
          </a:bodyPr>
          <a:lstStyle/>
          <a:p>
            <a:r>
              <a:rPr lang="en-US" dirty="0"/>
              <a:t>Percentage of trips per mode</a:t>
            </a:r>
          </a:p>
          <a:p>
            <a:endParaRPr lang="de-DE" dirty="0"/>
          </a:p>
        </p:txBody>
      </p:sp>
      <p:graphicFrame>
        <p:nvGraphicFramePr>
          <p:cNvPr id="12" name="Diagrammplatzhalter 7">
            <a:extLst>
              <a:ext uri="{FF2B5EF4-FFF2-40B4-BE49-F238E27FC236}">
                <a16:creationId xmlns:a16="http://schemas.microsoft.com/office/drawing/2014/main" id="{25BAB111-0463-420C-8D98-7794A42245FA}"/>
              </a:ext>
            </a:extLst>
          </p:cNvPr>
          <p:cNvGraphicFramePr>
            <a:graphicFrameLocks/>
          </p:cNvGraphicFramePr>
          <p:nvPr>
            <p:extLst>
              <p:ext uri="{D42A27DB-BD31-4B8C-83A1-F6EECF244321}">
                <p14:modId xmlns:p14="http://schemas.microsoft.com/office/powerpoint/2010/main" val="2769529553"/>
              </p:ext>
            </p:extLst>
          </p:nvPr>
        </p:nvGraphicFramePr>
        <p:xfrm>
          <a:off x="600370" y="1105320"/>
          <a:ext cx="12051566" cy="5236096"/>
        </p:xfrm>
        <a:graphic>
          <a:graphicData uri="http://schemas.openxmlformats.org/drawingml/2006/chart">
            <c:chart xmlns:c="http://schemas.openxmlformats.org/drawingml/2006/chart" xmlns:r="http://schemas.openxmlformats.org/officeDocument/2006/relationships" r:id="rId3"/>
          </a:graphicData>
        </a:graphic>
      </p:graphicFrame>
      <p:pic>
        <p:nvPicPr>
          <p:cNvPr id="13" name="Grafik 12">
            <a:extLst>
              <a:ext uri="{FF2B5EF4-FFF2-40B4-BE49-F238E27FC236}">
                <a16:creationId xmlns:a16="http://schemas.microsoft.com/office/drawing/2014/main" id="{744DCF24-751C-4649-A467-2434D744AF85}"/>
              </a:ext>
            </a:extLst>
          </p:cNvPr>
          <p:cNvPicPr>
            <a:picLocks noChangeAspect="1"/>
          </p:cNvPicPr>
          <p:nvPr/>
        </p:nvPicPr>
        <p:blipFill>
          <a:blip r:embed="rId4"/>
          <a:stretch>
            <a:fillRect/>
          </a:stretch>
        </p:blipFill>
        <p:spPr>
          <a:xfrm>
            <a:off x="10347953" y="1515631"/>
            <a:ext cx="241130" cy="706567"/>
          </a:xfrm>
          <a:prstGeom prst="rect">
            <a:avLst/>
          </a:prstGeom>
        </p:spPr>
      </p:pic>
      <p:pic>
        <p:nvPicPr>
          <p:cNvPr id="14" name="chart">
            <a:extLst>
              <a:ext uri="{FF2B5EF4-FFF2-40B4-BE49-F238E27FC236}">
                <a16:creationId xmlns:a16="http://schemas.microsoft.com/office/drawing/2014/main" id="{49F988C8-CEA7-4163-8E6E-A064E20E9EDA}"/>
              </a:ext>
            </a:extLst>
          </p:cNvPr>
          <p:cNvPicPr>
            <a:picLocks noChangeAspect="1"/>
          </p:cNvPicPr>
          <p:nvPr/>
        </p:nvPicPr>
        <p:blipFill>
          <a:blip r:embed="rId5"/>
          <a:stretch>
            <a:fillRect/>
          </a:stretch>
        </p:blipFill>
        <p:spPr>
          <a:xfrm>
            <a:off x="10293323" y="2222198"/>
            <a:ext cx="674159" cy="519377"/>
          </a:xfrm>
          <a:prstGeom prst="rect">
            <a:avLst/>
          </a:prstGeom>
        </p:spPr>
      </p:pic>
      <p:sp>
        <p:nvSpPr>
          <p:cNvPr id="15" name="Rechteck 14">
            <a:extLst>
              <a:ext uri="{FF2B5EF4-FFF2-40B4-BE49-F238E27FC236}">
                <a16:creationId xmlns:a16="http://schemas.microsoft.com/office/drawing/2014/main" id="{A6DA79A5-E045-45AE-8CD4-9A57F49BE05C}"/>
              </a:ext>
            </a:extLst>
          </p:cNvPr>
          <p:cNvSpPr/>
          <p:nvPr/>
        </p:nvSpPr>
        <p:spPr>
          <a:xfrm>
            <a:off x="783827" y="5734627"/>
            <a:ext cx="3325035"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AT" sz="1000" b="1" i="0" u="none" strike="noStrike" kern="1200" cap="none" spc="0" normalizeH="0" baseline="0" noProof="0" dirty="0">
              <a:ln>
                <a:noFill/>
              </a:ln>
              <a:solidFill>
                <a:srgbClr val="292929"/>
              </a:solidFill>
              <a:effectLst/>
              <a:uLnTx/>
              <a:uFillTx/>
              <a:latin typeface="Wiener Melange"/>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AT" sz="1000" dirty="0">
                <a:solidFill>
                  <a:srgbClr val="292929"/>
                </a:solidFill>
                <a:latin typeface="Wiener Melange"/>
              </a:rPr>
              <a:t>Source</a:t>
            </a:r>
            <a:r>
              <a:rPr kumimoji="0" lang="de-AT" sz="1000" b="0" i="0" u="none" strike="noStrike" kern="1200" cap="none" spc="0" normalizeH="0" baseline="0" noProof="0" dirty="0">
                <a:ln>
                  <a:noFill/>
                </a:ln>
                <a:solidFill>
                  <a:srgbClr val="292929"/>
                </a:solidFill>
                <a:effectLst/>
                <a:uLnTx/>
                <a:uFillTx/>
                <a:latin typeface="Wiener Melange"/>
                <a:ea typeface="+mn-ea"/>
                <a:cs typeface="+mn-cs"/>
              </a:rPr>
              <a:t>: City of </a:t>
            </a:r>
            <a:r>
              <a:rPr lang="de-AT" sz="1000" dirty="0">
                <a:solidFill>
                  <a:srgbClr val="292929"/>
                </a:solidFill>
                <a:latin typeface="Wiener Melange"/>
              </a:rPr>
              <a:t>Vienna – MA 18; </a:t>
            </a:r>
            <a:r>
              <a:rPr kumimoji="0" lang="de-AT" sz="1000" b="0" i="0" u="none" strike="noStrike" kern="1200" cap="none" spc="0" normalizeH="0" baseline="0" noProof="0" dirty="0">
                <a:ln>
                  <a:noFill/>
                </a:ln>
                <a:solidFill>
                  <a:srgbClr val="292929"/>
                </a:solidFill>
                <a:effectLst/>
                <a:uLnTx/>
                <a:uFillTx/>
                <a:latin typeface="Wiener Melange"/>
                <a:ea typeface="+mn-ea"/>
                <a:cs typeface="+mn-cs"/>
              </a:rPr>
              <a:t>Wiener Linien</a:t>
            </a:r>
          </a:p>
        </p:txBody>
      </p:sp>
      <p:pic>
        <p:nvPicPr>
          <p:cNvPr id="16" name="Grafik 15">
            <a:extLst>
              <a:ext uri="{FF2B5EF4-FFF2-40B4-BE49-F238E27FC236}">
                <a16:creationId xmlns:a16="http://schemas.microsoft.com/office/drawing/2014/main" id="{FBB37C12-263C-4BB2-9663-3892E1563930}"/>
              </a:ext>
            </a:extLst>
          </p:cNvPr>
          <p:cNvPicPr>
            <a:picLocks noChangeAspect="1"/>
          </p:cNvPicPr>
          <p:nvPr/>
        </p:nvPicPr>
        <p:blipFill>
          <a:blip r:embed="rId6"/>
          <a:stretch>
            <a:fillRect/>
          </a:stretch>
        </p:blipFill>
        <p:spPr>
          <a:xfrm>
            <a:off x="11206338" y="6219561"/>
            <a:ext cx="882743" cy="628716"/>
          </a:xfrm>
          <a:prstGeom prst="rect">
            <a:avLst/>
          </a:prstGeom>
        </p:spPr>
      </p:pic>
      <p:pic>
        <p:nvPicPr>
          <p:cNvPr id="17" name="Gráfico 7">
            <a:extLst>
              <a:ext uri="{FF2B5EF4-FFF2-40B4-BE49-F238E27FC236}">
                <a16:creationId xmlns:a16="http://schemas.microsoft.com/office/drawing/2014/main" id="{0AB30266-FE06-4C18-873D-8EA575EE0407}"/>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9959259" y="6341417"/>
            <a:ext cx="1198830" cy="403243"/>
          </a:xfrm>
          <a:prstGeom prst="rect">
            <a:avLst/>
          </a:prstGeom>
        </p:spPr>
      </p:pic>
    </p:spTree>
    <p:extLst>
      <p:ext uri="{BB962C8B-B14F-4D97-AF65-F5344CB8AC3E}">
        <p14:creationId xmlns:p14="http://schemas.microsoft.com/office/powerpoint/2010/main" val="22114600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9227818F-7832-47D0-827D-0460AEF7E08F}"/>
              </a:ext>
            </a:extLst>
          </p:cNvPr>
          <p:cNvSpPr>
            <a:spLocks noGrp="1"/>
          </p:cNvSpPr>
          <p:nvPr>
            <p:ph type="ctrTitle"/>
          </p:nvPr>
        </p:nvSpPr>
        <p:spPr>
          <a:xfrm>
            <a:off x="347900" y="2214563"/>
            <a:ext cx="10909907" cy="1316037"/>
          </a:xfrm>
        </p:spPr>
        <p:txBody>
          <a:bodyPr/>
          <a:lstStyle/>
          <a:p>
            <a:r>
              <a:rPr lang="en-GB" sz="4400" dirty="0"/>
              <a:t>Challenges: Walkability (in the historic) City</a:t>
            </a:r>
            <a:endParaRPr lang="de-DE" sz="4400" dirty="0">
              <a:latin typeface="Wiener Melange" panose="020B0502020209020204" pitchFamily="34" charset="0"/>
            </a:endParaRPr>
          </a:p>
        </p:txBody>
      </p:sp>
    </p:spTree>
    <p:extLst>
      <p:ext uri="{BB962C8B-B14F-4D97-AF65-F5344CB8AC3E}">
        <p14:creationId xmlns:p14="http://schemas.microsoft.com/office/powerpoint/2010/main" val="209823981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OTLMARKERSHAPE" val="OTL"/>
</p:tagLst>
</file>

<file path=ppt/theme/theme1.xml><?xml version="1.0" encoding="utf-8"?>
<a:theme xmlns:a="http://schemas.openxmlformats.org/drawingml/2006/main" name="UIV-PP-Design">
  <a:themeElements>
    <a:clrScheme name="UIV Corporate Colors">
      <a:dk1>
        <a:srgbClr val="4C4950"/>
      </a:dk1>
      <a:lt1>
        <a:srgbClr val="FFFFFF"/>
      </a:lt1>
      <a:dk2>
        <a:srgbClr val="000000"/>
      </a:dk2>
      <a:lt2>
        <a:srgbClr val="C6C6C6"/>
      </a:lt2>
      <a:accent1>
        <a:srgbClr val="E30613"/>
      </a:accent1>
      <a:accent2>
        <a:srgbClr val="E26471"/>
      </a:accent2>
      <a:accent3>
        <a:srgbClr val="4C4950"/>
      </a:accent3>
      <a:accent4>
        <a:srgbClr val="F7A600"/>
      </a:accent4>
      <a:accent5>
        <a:srgbClr val="93C11F"/>
      </a:accent5>
      <a:accent6>
        <a:srgbClr val="0085C8"/>
      </a:accent6>
      <a:hlink>
        <a:srgbClr val="003359"/>
      </a:hlink>
      <a:folHlink>
        <a:srgbClr val="5E5C6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Sólidos sutile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Morgenrot 30%">
      <a:srgbClr val="FFCED1"/>
    </a:custClr>
    <a:custClr name="Flieder 30%">
      <a:srgbClr val="E6E5FE"/>
    </a:custClr>
    <a:custClr name="Abendstimmung 30%">
      <a:srgbClr val="C7BDC7"/>
    </a:custClr>
    <a:custClr name="Kuppelgrün 30%">
      <a:srgbClr val="DFE5E2"/>
    </a:custClr>
    <a:custClr name="Goldgelb 30%">
      <a:srgbClr val="F8EFBD"/>
    </a:custClr>
    <a:custClr name="Nebelgrau 30%">
      <a:srgbClr val="F3F1EF"/>
    </a:custClr>
  </a:custClrLst>
  <a:extLst>
    <a:ext uri="{05A4C25C-085E-4340-85A3-A5531E510DB2}">
      <thm15:themeFamily xmlns:thm15="http://schemas.microsoft.com/office/thememl/2012/main" name="UIV-PP-Master-Template" id="{C19650A1-6B9C-074F-AFB0-018408FA25E0}" vid="{ECDEFBFD-7E91-CA4A-A07E-0BCE357EB052}"/>
    </a:ext>
  </a:extLst>
</a:theme>
</file>

<file path=ppt/theme/theme2.xml><?xml version="1.0" encoding="utf-8"?>
<a:theme xmlns:a="http://schemas.openxmlformats.org/drawingml/2006/main" name="Powerpointvorlage für Präsentationen DE">
  <a:themeElements>
    <a:clrScheme name="Custom 1">
      <a:dk1>
        <a:srgbClr val="292929"/>
      </a:dk1>
      <a:lt1>
        <a:srgbClr val="FFFFFF"/>
      </a:lt1>
      <a:dk2>
        <a:srgbClr val="292929"/>
      </a:dk2>
      <a:lt2>
        <a:srgbClr val="FFFFFF"/>
      </a:lt2>
      <a:accent1>
        <a:srgbClr val="FF5A64"/>
      </a:accent1>
      <a:accent2>
        <a:srgbClr val="AAAAFA"/>
      </a:accent2>
      <a:accent3>
        <a:srgbClr val="462346"/>
      </a:accent3>
      <a:accent4>
        <a:srgbClr val="82D2A0"/>
      </a:accent4>
      <a:accent5>
        <a:srgbClr val="E6C828"/>
      </a:accent5>
      <a:accent6>
        <a:srgbClr val="D6D1CA"/>
      </a:accent6>
      <a:hlink>
        <a:srgbClr val="FF0000"/>
      </a:hlink>
      <a:folHlink>
        <a:srgbClr val="FF0000"/>
      </a:folHlink>
    </a:clrScheme>
    <a:fontScheme name="Stadt Wien">
      <a:majorFont>
        <a:latin typeface="Wiener Melange Extra Bold"/>
        <a:ea typeface=""/>
        <a:cs typeface=""/>
      </a:majorFont>
      <a:minorFont>
        <a:latin typeface="Wiener Melange"/>
        <a:ea typeface=""/>
        <a:cs typeface=""/>
      </a:minorFont>
    </a:fontScheme>
    <a:fmtScheme name="Sólidos sutile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Morgenrot 30%">
      <a:srgbClr val="FFCED1"/>
    </a:custClr>
    <a:custClr name="Flieder 30%">
      <a:srgbClr val="E6E5FE"/>
    </a:custClr>
    <a:custClr name="Abendstimmung 30%">
      <a:srgbClr val="C7BDC7"/>
    </a:custClr>
    <a:custClr name="Kuppelgrün 30%">
      <a:srgbClr val="DFE5E2"/>
    </a:custClr>
    <a:custClr name="Goldgelb 30%">
      <a:srgbClr val="F8EFBD"/>
    </a:custClr>
    <a:custClr name="Nebelgrau 30%">
      <a:srgbClr val="F3F1EF"/>
    </a:custClr>
  </a:custClrLst>
  <a:extLst>
    <a:ext uri="{05A4C25C-085E-4340-85A3-A5531E510DB2}">
      <thm15:themeFamily xmlns:thm15="http://schemas.microsoft.com/office/thememl/2012/main" name="02 Stadt_Wien_Deutsch_Template_Grün" id="{4CCA68FE-E735-E44B-AF9A-CF59C9E84C5D}" vid="{DA70A5A6-D8FE-714B-9334-24D35880D9D4}"/>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Morgenrot 30%">
      <a:srgbClr val="FFCED1"/>
    </a:custClr>
    <a:custClr name="Flieder 30%">
      <a:srgbClr val="E6E5FE"/>
    </a:custClr>
    <a:custClr name="Abendstimmung 30%">
      <a:srgbClr val="C7BDC7"/>
    </a:custClr>
    <a:custClr name="Kuppelgrün 30%">
      <a:srgbClr val="DFE5E2"/>
    </a:custClr>
    <a:custClr name="Goldgelb 30%">
      <a:srgbClr val="F8EFBD"/>
    </a:custClr>
    <a:custClr name="Nebelgrau 30%">
      <a:srgbClr val="F3F1EF"/>
    </a:custClr>
  </a:custClr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ustom 1">
    <a:dk1>
      <a:srgbClr val="292929"/>
    </a:dk1>
    <a:lt1>
      <a:srgbClr val="FFFFFF"/>
    </a:lt1>
    <a:dk2>
      <a:srgbClr val="292929"/>
    </a:dk2>
    <a:lt2>
      <a:srgbClr val="FFFFFF"/>
    </a:lt2>
    <a:accent1>
      <a:srgbClr val="FF5A64"/>
    </a:accent1>
    <a:accent2>
      <a:srgbClr val="AAAAFA"/>
    </a:accent2>
    <a:accent3>
      <a:srgbClr val="462346"/>
    </a:accent3>
    <a:accent4>
      <a:srgbClr val="82D2A0"/>
    </a:accent4>
    <a:accent5>
      <a:srgbClr val="E6C828"/>
    </a:accent5>
    <a:accent6>
      <a:srgbClr val="D6D1CA"/>
    </a:accent6>
    <a:hlink>
      <a:srgbClr val="FF0000"/>
    </a:hlink>
    <a:folHlink>
      <a:srgbClr val="FF0000"/>
    </a:folHlink>
  </a:clrScheme>
  <a:fontScheme name="Stadt Wien">
    <a:majorFont>
      <a:latin typeface="Wiener Melange Extra Bold"/>
      <a:ea typeface=""/>
      <a:cs typeface=""/>
    </a:majorFont>
    <a:minorFont>
      <a:latin typeface="Wiener Melange"/>
      <a:ea typeface=""/>
      <a:cs typeface=""/>
    </a:minorFont>
  </a:fontScheme>
  <a:fmtScheme name="Flat">
    <a:fillStyleLst>
      <a:solidFill>
        <a:schemeClr val="phClr"/>
      </a:solidFill>
      <a:solidFill>
        <a:schemeClr val="phClr">
          <a:tint val="50000"/>
        </a:schemeClr>
      </a:solidFill>
      <a:solidFill>
        <a:schemeClr val="phClr">
          <a:shade val="50000"/>
        </a:schemeClr>
      </a:solidFill>
    </a:fillStyleLst>
    <a:lnStyleLst>
      <a:ln w="0" cap="flat" cmpd="sng" algn="ctr">
        <a:noFill/>
      </a:ln>
      <a:ln w="6350" cap="flat" cmpd="sng" algn="ctr">
        <a:solidFill>
          <a:schemeClr val="phClr"/>
        </a:solidFill>
        <a:prstDash val="solid"/>
      </a:ln>
      <a:ln w="0" cap="flat" cmpd="sng" algn="ctr">
        <a:noFill/>
      </a:ln>
    </a:lnStyleLst>
    <a:effectStyleLst>
      <a:effectStyle>
        <a:effectLst>
          <a:blur/>
        </a:effectLst>
      </a:effectStyle>
      <a:effectStyle>
        <a:effectLst>
          <a:fillOverlay blend="screen">
            <a:solidFill>
              <a:schemeClr val="phClr"/>
            </a:solidFill>
          </a:fillOverlay>
        </a:effectLst>
      </a:effectStyle>
      <a:effectStyle>
        <a:effectLst>
          <a:blur/>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UIV-PP-Master-Template_2022</Template>
  <TotalTime>1</TotalTime>
  <Words>1455</Words>
  <Application>Microsoft Office PowerPoint</Application>
  <PresentationFormat>Širokozaslonsko</PresentationFormat>
  <Paragraphs>257</Paragraphs>
  <Slides>29</Slides>
  <Notes>29</Notes>
  <HiddenSlides>0</HiddenSlides>
  <MMClips>0</MMClips>
  <ScaleCrop>false</ScaleCrop>
  <HeadingPairs>
    <vt:vector size="6" baseType="variant">
      <vt:variant>
        <vt:lpstr>Uporabljene pisave</vt:lpstr>
      </vt:variant>
      <vt:variant>
        <vt:i4>13</vt:i4>
      </vt:variant>
      <vt:variant>
        <vt:lpstr>Tema</vt:lpstr>
      </vt:variant>
      <vt:variant>
        <vt:i4>2</vt:i4>
      </vt:variant>
      <vt:variant>
        <vt:lpstr>Naslovi diapozitivov</vt:lpstr>
      </vt:variant>
      <vt:variant>
        <vt:i4>29</vt:i4>
      </vt:variant>
    </vt:vector>
  </HeadingPairs>
  <TitlesOfParts>
    <vt:vector size="44" baseType="lpstr">
      <vt:lpstr>Wiener Melange</vt:lpstr>
      <vt:lpstr>Symbol</vt:lpstr>
      <vt:lpstr>Calibri Light</vt:lpstr>
      <vt:lpstr>AmpleSoft Pro Bold</vt:lpstr>
      <vt:lpstr>AmpleSoft Pro</vt:lpstr>
      <vt:lpstr>AmpleSoft Pro </vt:lpstr>
      <vt:lpstr>Wiener Melange Extra Bold</vt:lpstr>
      <vt:lpstr>Wiener Melange Cd</vt:lpstr>
      <vt:lpstr>Roboto</vt:lpstr>
      <vt:lpstr>Arial</vt:lpstr>
      <vt:lpstr>Calibri</vt:lpstr>
      <vt:lpstr>AmpleSoft Pro Medium</vt:lpstr>
      <vt:lpstr>Wingdings</vt:lpstr>
      <vt:lpstr>UIV-PP-Design</vt:lpstr>
      <vt:lpstr>Powerpointvorlage für Präsentationen DE</vt:lpstr>
      <vt:lpstr>Promoting Walkability in the Historic City Insights from Vienna</vt:lpstr>
      <vt:lpstr>Vienna Basics</vt:lpstr>
      <vt:lpstr>Growing City</vt:lpstr>
      <vt:lpstr>Green City</vt:lpstr>
      <vt:lpstr>Green City</vt:lpstr>
      <vt:lpstr>Compact City</vt:lpstr>
      <vt:lpstr>Mobility in Vienna</vt:lpstr>
      <vt:lpstr>Modal Split 2023</vt:lpstr>
      <vt:lpstr>Challenges: Walkability (in the historic) City</vt:lpstr>
      <vt:lpstr>Challenges: Walkability (in the historic) City</vt:lpstr>
      <vt:lpstr>Vienna’s Responses</vt:lpstr>
      <vt:lpstr>Strategic Frameworks</vt:lpstr>
      <vt:lpstr>Mobility &amp; Transport</vt:lpstr>
      <vt:lpstr>Masterplan for Walking Vienna</vt:lpstr>
      <vt:lpstr>Masterplan for Walking Vienna</vt:lpstr>
      <vt:lpstr>Masterplan for Walking Vienna</vt:lpstr>
      <vt:lpstr>Masterplans for Walking Vienna 2021</vt:lpstr>
      <vt:lpstr>PowerPointova predstavitev</vt:lpstr>
      <vt:lpstr>PowerPointova predstavitev</vt:lpstr>
      <vt:lpstr>PowerPointova predstavitev</vt:lpstr>
      <vt:lpstr>Investments and funding for walking infrastructure in Vienna</vt:lpstr>
      <vt:lpstr>Construction Projects 2023</vt:lpstr>
      <vt:lpstr>Construction Projects 2024</vt:lpstr>
      <vt:lpstr>Masterplan for Walking - Implementation</vt:lpstr>
      <vt:lpstr>Masterplan for Walking - Implementation</vt:lpstr>
      <vt:lpstr>Masterplan for Walking - Implementation</vt:lpstr>
      <vt:lpstr>Masterplan for Walking - Implementation</vt:lpstr>
      <vt:lpstr>Masterplan for Walking - Implementation</vt:lpstr>
      <vt:lpstr>PowerPointova predstavitev</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Gruber Celina</dc:creator>
  <cp:lastModifiedBy>Urška Pleše</cp:lastModifiedBy>
  <cp:revision>610</cp:revision>
  <cp:lastPrinted>2024-07-19T14:05:51Z</cp:lastPrinted>
  <dcterms:created xsi:type="dcterms:W3CDTF">2022-11-07T09:04:23Z</dcterms:created>
  <dcterms:modified xsi:type="dcterms:W3CDTF">2024-11-07T12:23:54Z</dcterms:modified>
</cp:coreProperties>
</file>