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E4FB-5563-4559-8991-38DF32559323}" type="datetimeFigureOut">
              <a:rPr lang="sl-SI" smtClean="0"/>
              <a:t>12. 07. 2022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52090-E3AA-4E46-80A3-CAFCAF080AE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49734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E4FB-5563-4559-8991-38DF32559323}" type="datetimeFigureOut">
              <a:rPr lang="sl-SI" smtClean="0"/>
              <a:t>12. 07. 2022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52090-E3AA-4E46-80A3-CAFCAF080AE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44413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E4FB-5563-4559-8991-38DF32559323}" type="datetimeFigureOut">
              <a:rPr lang="sl-SI" smtClean="0"/>
              <a:t>12. 07. 2022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52090-E3AA-4E46-80A3-CAFCAF080AE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71251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E4FB-5563-4559-8991-38DF32559323}" type="datetimeFigureOut">
              <a:rPr lang="sl-SI" smtClean="0"/>
              <a:t>12. 07. 2022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52090-E3AA-4E46-80A3-CAFCAF080AE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45492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E4FB-5563-4559-8991-38DF32559323}" type="datetimeFigureOut">
              <a:rPr lang="sl-SI" smtClean="0"/>
              <a:t>12. 07. 2022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52090-E3AA-4E46-80A3-CAFCAF080AE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4223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E4FB-5563-4559-8991-38DF32559323}" type="datetimeFigureOut">
              <a:rPr lang="sl-SI" smtClean="0"/>
              <a:t>12. 07. 2022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52090-E3AA-4E46-80A3-CAFCAF080AE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5955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E4FB-5563-4559-8991-38DF32559323}" type="datetimeFigureOut">
              <a:rPr lang="sl-SI" smtClean="0"/>
              <a:t>12. 07. 2022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52090-E3AA-4E46-80A3-CAFCAF080AE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12411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E4FB-5563-4559-8991-38DF32559323}" type="datetimeFigureOut">
              <a:rPr lang="sl-SI" smtClean="0"/>
              <a:t>12. 07. 2022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52090-E3AA-4E46-80A3-CAFCAF080AE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04335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E4FB-5563-4559-8991-38DF32559323}" type="datetimeFigureOut">
              <a:rPr lang="sl-SI" smtClean="0"/>
              <a:t>12. 07. 2022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52090-E3AA-4E46-80A3-CAFCAF080AE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68783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E4FB-5563-4559-8991-38DF32559323}" type="datetimeFigureOut">
              <a:rPr lang="sl-SI" smtClean="0"/>
              <a:t>12. 07. 2022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52090-E3AA-4E46-80A3-CAFCAF080AE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22198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E4FB-5563-4559-8991-38DF32559323}" type="datetimeFigureOut">
              <a:rPr lang="sl-SI" smtClean="0"/>
              <a:t>12. 07. 2022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52090-E3AA-4E46-80A3-CAFCAF080AE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04049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1E4FB-5563-4559-8991-38DF32559323}" type="datetimeFigureOut">
              <a:rPr lang="sl-SI" smtClean="0"/>
              <a:t>12. 07. 2022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52090-E3AA-4E46-80A3-CAFCAF080AE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24202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2000" b="1" dirty="0" smtClean="0"/>
              <a:t>Merilna postaja Ljubljana Bežigrad</a:t>
            </a:r>
            <a:endParaRPr lang="sl-SI" sz="2000" b="1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162446"/>
              </p:ext>
            </p:extLst>
          </p:nvPr>
        </p:nvGraphicFramePr>
        <p:xfrm>
          <a:off x="838200" y="1861073"/>
          <a:ext cx="10515596" cy="3449835"/>
        </p:xfrm>
        <a:graphic>
          <a:graphicData uri="http://schemas.openxmlformats.org/drawingml/2006/table">
            <a:tbl>
              <a:tblPr/>
              <a:tblGrid>
                <a:gridCol w="1075853">
                  <a:extLst>
                    <a:ext uri="{9D8B030D-6E8A-4147-A177-3AD203B41FA5}">
                      <a16:colId xmlns:a16="http://schemas.microsoft.com/office/drawing/2014/main" val="787317364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2804586355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2897249091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3689136063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3623218056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3593917010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548393184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3253577500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4122697108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2039093588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1732018532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206446824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4017931600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3441404660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3135658616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2604536401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2379876855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1288710494"/>
                    </a:ext>
                  </a:extLst>
                </a:gridCol>
              </a:tblGrid>
              <a:tr h="399141">
                <a:tc>
                  <a:txBody>
                    <a:bodyPr/>
                    <a:lstStyle/>
                    <a:p>
                      <a:pPr algn="ctr" fontAlgn="t"/>
                      <a:r>
                        <a:rPr lang="sl-S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Ljubljana-Bežigrad</a:t>
                      </a:r>
                    </a:p>
                  </a:txBody>
                  <a:tcPr marL="8676" marR="8676" marT="8676" marB="0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3311675"/>
                  </a:ext>
                </a:extLst>
              </a:tr>
              <a:tr h="422868"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NO2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7101878"/>
                  </a:ext>
                </a:extLst>
              </a:tr>
              <a:tr h="201366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januar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0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E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2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8676" marR="8676" marT="8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6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7E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5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6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D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1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7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8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7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A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676" marR="8676" marT="8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D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D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4280178"/>
                  </a:ext>
                </a:extLst>
              </a:tr>
              <a:tr h="201366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februar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0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D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2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3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6E6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5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1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5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8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2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5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2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5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676" marR="8676" marT="8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B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314714"/>
                  </a:ext>
                </a:extLst>
              </a:tr>
              <a:tr h="201366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marec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2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E8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6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E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2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2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676" marR="8676" marT="8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7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758633"/>
                  </a:ext>
                </a:extLst>
              </a:tr>
              <a:tr h="201366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E8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E8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676" marR="8676" marT="8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5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4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CD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039027"/>
                  </a:ext>
                </a:extLst>
              </a:tr>
              <a:tr h="201366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maj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9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9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E8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FCF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4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ED8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4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676" marR="8676" marT="8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C5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4471136"/>
                  </a:ext>
                </a:extLst>
              </a:tr>
              <a:tr h="201366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junij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4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FCF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9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4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4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9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FCF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676" marR="8676" marT="8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C5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2484963"/>
                  </a:ext>
                </a:extLst>
              </a:tr>
              <a:tr h="201366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julij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9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8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4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9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8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9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8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676" marR="8676" marT="8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C5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7018597"/>
                  </a:ext>
                </a:extLst>
              </a:tr>
              <a:tr h="201366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avgust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9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FCF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FCF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8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676" marR="8676" marT="8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5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7614754"/>
                  </a:ext>
                </a:extLst>
              </a:tr>
              <a:tr h="201366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september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E8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9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E8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4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676" marR="8676" marT="8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4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5313483"/>
                  </a:ext>
                </a:extLst>
              </a:tr>
              <a:tr h="201366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oktober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9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2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6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6" marR="8676" marT="8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1418516"/>
                  </a:ext>
                </a:extLst>
              </a:tr>
              <a:tr h="201366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november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6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D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9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2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D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1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6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6" marR="8676" marT="8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1868818"/>
                  </a:ext>
                </a:extLst>
              </a:tr>
              <a:tr h="201366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december 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2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6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D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D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8F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3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4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7E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8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D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2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676" marR="8676" marT="8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021768"/>
                  </a:ext>
                </a:extLst>
              </a:tr>
              <a:tr h="211434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letno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l-SI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8268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9555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895373"/>
              </p:ext>
            </p:extLst>
          </p:nvPr>
        </p:nvGraphicFramePr>
        <p:xfrm>
          <a:off x="838202" y="467684"/>
          <a:ext cx="10515596" cy="2942379"/>
        </p:xfrm>
        <a:graphic>
          <a:graphicData uri="http://schemas.openxmlformats.org/drawingml/2006/table">
            <a:tbl>
              <a:tblPr/>
              <a:tblGrid>
                <a:gridCol w="1075853">
                  <a:extLst>
                    <a:ext uri="{9D8B030D-6E8A-4147-A177-3AD203B41FA5}">
                      <a16:colId xmlns:a16="http://schemas.microsoft.com/office/drawing/2014/main" val="3075851213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3076712379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3282684549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4196333991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3558381467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2875093633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1539507216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118924858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1049003295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308856512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2113452730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1104727455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2014673206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1052276174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536724599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973380664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864245569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3334352443"/>
                    </a:ext>
                  </a:extLst>
                </a:gridCol>
              </a:tblGrid>
              <a:tr h="182201"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Ljubljana-Bežigrad</a:t>
                      </a:r>
                    </a:p>
                  </a:txBody>
                  <a:tcPr marL="8676" marR="8676" marT="8676" marB="0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4116552"/>
                  </a:ext>
                </a:extLst>
              </a:tr>
              <a:tr h="364402"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PM10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2494381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januar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8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3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7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3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D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C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7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9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3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3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8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6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9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283848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februar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5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9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5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2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0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C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A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2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8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B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E8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5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490157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marec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5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E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E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5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8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B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7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5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4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A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710931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B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1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C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CCA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705783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maj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E8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C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DC1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C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3753438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junij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A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1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5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C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5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2C7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804371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julij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A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5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1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2638406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avgust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5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2C7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E8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C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1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6725473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september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4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2C7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C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5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C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1367252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oktober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4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5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7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5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E8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8841487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november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E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3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5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0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9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1421721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december 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5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4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E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0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3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6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5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8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5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E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5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9585727"/>
                  </a:ext>
                </a:extLst>
              </a:tr>
              <a:tr h="182201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letno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3958744"/>
                  </a:ext>
                </a:extLst>
              </a:tr>
            </a:tbl>
          </a:graphicData>
        </a:graphic>
      </p:graphicFrame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457394"/>
              </p:ext>
            </p:extLst>
          </p:nvPr>
        </p:nvGraphicFramePr>
        <p:xfrm>
          <a:off x="838202" y="3626520"/>
          <a:ext cx="10515596" cy="2942379"/>
        </p:xfrm>
        <a:graphic>
          <a:graphicData uri="http://schemas.openxmlformats.org/drawingml/2006/table">
            <a:tbl>
              <a:tblPr/>
              <a:tblGrid>
                <a:gridCol w="1075853">
                  <a:extLst>
                    <a:ext uri="{9D8B030D-6E8A-4147-A177-3AD203B41FA5}">
                      <a16:colId xmlns:a16="http://schemas.microsoft.com/office/drawing/2014/main" val="1010644737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4226791928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1252217445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1664798794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3873753976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2983656002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2740014574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2922989679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1564907883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672212098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1920201522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3982046398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1123041712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4142191238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2031896093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3089388995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1226942862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2266091563"/>
                    </a:ext>
                  </a:extLst>
                </a:gridCol>
              </a:tblGrid>
              <a:tr h="182201"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Ljubljana-Bežigrad</a:t>
                      </a:r>
                    </a:p>
                  </a:txBody>
                  <a:tcPr marL="8676" marR="8676" marT="8676" marB="0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9353283"/>
                  </a:ext>
                </a:extLst>
              </a:tr>
              <a:tr h="364402"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PM10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število mesečnih preseganj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število mesečnih preseganj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število mesečnih preseganj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število mesečnih preseganj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število mesečnih preseganj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število mesečnih preseganj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število mesečnih preseganj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število mesečnih preseganj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število mesečnih preseganj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število mesečnih preseganj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število mesečnih preseganj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število mesečnih preseganj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število mesečnih preseganj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število mesečnih preseganj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število mesečnih preseganj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število mesečnih preseganj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število mesečnih preseganj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7546406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januar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7E6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0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7E6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9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C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0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E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9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7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7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7E6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C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9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5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E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475695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februar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7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C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9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E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9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0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2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0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0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C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9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9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E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7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732842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marec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9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9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7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5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2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0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9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7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398465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371333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maj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3655458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junij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7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3591472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julij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837075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avgust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4067605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september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7319011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oktober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9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0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0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0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8445214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november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0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7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0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7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7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3966910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december 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C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7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2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3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E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5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5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7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7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5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3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7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9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3292673"/>
                  </a:ext>
                </a:extLst>
              </a:tr>
              <a:tr h="182201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letno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37736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934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771400"/>
              </p:ext>
            </p:extLst>
          </p:nvPr>
        </p:nvGraphicFramePr>
        <p:xfrm>
          <a:off x="806823" y="1161826"/>
          <a:ext cx="10546975" cy="3495145"/>
        </p:xfrm>
        <a:graphic>
          <a:graphicData uri="http://schemas.openxmlformats.org/drawingml/2006/table">
            <a:tbl>
              <a:tblPr/>
              <a:tblGrid>
                <a:gridCol w="1079063">
                  <a:extLst>
                    <a:ext uri="{9D8B030D-6E8A-4147-A177-3AD203B41FA5}">
                      <a16:colId xmlns:a16="http://schemas.microsoft.com/office/drawing/2014/main" val="42969543"/>
                    </a:ext>
                  </a:extLst>
                </a:gridCol>
                <a:gridCol w="556936">
                  <a:extLst>
                    <a:ext uri="{9D8B030D-6E8A-4147-A177-3AD203B41FA5}">
                      <a16:colId xmlns:a16="http://schemas.microsoft.com/office/drawing/2014/main" val="2653024124"/>
                    </a:ext>
                  </a:extLst>
                </a:gridCol>
                <a:gridCol w="556936">
                  <a:extLst>
                    <a:ext uri="{9D8B030D-6E8A-4147-A177-3AD203B41FA5}">
                      <a16:colId xmlns:a16="http://schemas.microsoft.com/office/drawing/2014/main" val="2708376895"/>
                    </a:ext>
                  </a:extLst>
                </a:gridCol>
                <a:gridCol w="556936">
                  <a:extLst>
                    <a:ext uri="{9D8B030D-6E8A-4147-A177-3AD203B41FA5}">
                      <a16:colId xmlns:a16="http://schemas.microsoft.com/office/drawing/2014/main" val="3250262742"/>
                    </a:ext>
                  </a:extLst>
                </a:gridCol>
                <a:gridCol w="556936">
                  <a:extLst>
                    <a:ext uri="{9D8B030D-6E8A-4147-A177-3AD203B41FA5}">
                      <a16:colId xmlns:a16="http://schemas.microsoft.com/office/drawing/2014/main" val="4217394651"/>
                    </a:ext>
                  </a:extLst>
                </a:gridCol>
                <a:gridCol w="556936">
                  <a:extLst>
                    <a:ext uri="{9D8B030D-6E8A-4147-A177-3AD203B41FA5}">
                      <a16:colId xmlns:a16="http://schemas.microsoft.com/office/drawing/2014/main" val="4215600939"/>
                    </a:ext>
                  </a:extLst>
                </a:gridCol>
                <a:gridCol w="556936">
                  <a:extLst>
                    <a:ext uri="{9D8B030D-6E8A-4147-A177-3AD203B41FA5}">
                      <a16:colId xmlns:a16="http://schemas.microsoft.com/office/drawing/2014/main" val="1997773998"/>
                    </a:ext>
                  </a:extLst>
                </a:gridCol>
                <a:gridCol w="556936">
                  <a:extLst>
                    <a:ext uri="{9D8B030D-6E8A-4147-A177-3AD203B41FA5}">
                      <a16:colId xmlns:a16="http://schemas.microsoft.com/office/drawing/2014/main" val="3819611180"/>
                    </a:ext>
                  </a:extLst>
                </a:gridCol>
                <a:gridCol w="556936">
                  <a:extLst>
                    <a:ext uri="{9D8B030D-6E8A-4147-A177-3AD203B41FA5}">
                      <a16:colId xmlns:a16="http://schemas.microsoft.com/office/drawing/2014/main" val="55738070"/>
                    </a:ext>
                  </a:extLst>
                </a:gridCol>
                <a:gridCol w="556936">
                  <a:extLst>
                    <a:ext uri="{9D8B030D-6E8A-4147-A177-3AD203B41FA5}">
                      <a16:colId xmlns:a16="http://schemas.microsoft.com/office/drawing/2014/main" val="3529125825"/>
                    </a:ext>
                  </a:extLst>
                </a:gridCol>
                <a:gridCol w="556936">
                  <a:extLst>
                    <a:ext uri="{9D8B030D-6E8A-4147-A177-3AD203B41FA5}">
                      <a16:colId xmlns:a16="http://schemas.microsoft.com/office/drawing/2014/main" val="2807940910"/>
                    </a:ext>
                  </a:extLst>
                </a:gridCol>
                <a:gridCol w="556936">
                  <a:extLst>
                    <a:ext uri="{9D8B030D-6E8A-4147-A177-3AD203B41FA5}">
                      <a16:colId xmlns:a16="http://schemas.microsoft.com/office/drawing/2014/main" val="3793181538"/>
                    </a:ext>
                  </a:extLst>
                </a:gridCol>
                <a:gridCol w="556936">
                  <a:extLst>
                    <a:ext uri="{9D8B030D-6E8A-4147-A177-3AD203B41FA5}">
                      <a16:colId xmlns:a16="http://schemas.microsoft.com/office/drawing/2014/main" val="2453777181"/>
                    </a:ext>
                  </a:extLst>
                </a:gridCol>
                <a:gridCol w="556936">
                  <a:extLst>
                    <a:ext uri="{9D8B030D-6E8A-4147-A177-3AD203B41FA5}">
                      <a16:colId xmlns:a16="http://schemas.microsoft.com/office/drawing/2014/main" val="4086489369"/>
                    </a:ext>
                  </a:extLst>
                </a:gridCol>
                <a:gridCol w="556936">
                  <a:extLst>
                    <a:ext uri="{9D8B030D-6E8A-4147-A177-3AD203B41FA5}">
                      <a16:colId xmlns:a16="http://schemas.microsoft.com/office/drawing/2014/main" val="3575719610"/>
                    </a:ext>
                  </a:extLst>
                </a:gridCol>
                <a:gridCol w="556936">
                  <a:extLst>
                    <a:ext uri="{9D8B030D-6E8A-4147-A177-3AD203B41FA5}">
                      <a16:colId xmlns:a16="http://schemas.microsoft.com/office/drawing/2014/main" val="2648934386"/>
                    </a:ext>
                  </a:extLst>
                </a:gridCol>
                <a:gridCol w="556936">
                  <a:extLst>
                    <a:ext uri="{9D8B030D-6E8A-4147-A177-3AD203B41FA5}">
                      <a16:colId xmlns:a16="http://schemas.microsoft.com/office/drawing/2014/main" val="3643365249"/>
                    </a:ext>
                  </a:extLst>
                </a:gridCol>
                <a:gridCol w="556936">
                  <a:extLst>
                    <a:ext uri="{9D8B030D-6E8A-4147-A177-3AD203B41FA5}">
                      <a16:colId xmlns:a16="http://schemas.microsoft.com/office/drawing/2014/main" val="151413878"/>
                    </a:ext>
                  </a:extLst>
                </a:gridCol>
              </a:tblGrid>
              <a:tr h="372367"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Ljubljana-Bežigrad</a:t>
                      </a:r>
                    </a:p>
                  </a:txBody>
                  <a:tcPr marL="8676" marR="8676" marT="8676" marB="0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3133066"/>
                  </a:ext>
                </a:extLst>
              </a:tr>
              <a:tr h="432860"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PM2,5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963637"/>
                  </a:ext>
                </a:extLst>
              </a:tr>
              <a:tr h="206124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januar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E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3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A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E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9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7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3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3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5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1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8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5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507643"/>
                  </a:ext>
                </a:extLst>
              </a:tr>
              <a:tr h="206124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februar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E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3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A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9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8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E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7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5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3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2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523885"/>
                  </a:ext>
                </a:extLst>
              </a:tr>
              <a:tr h="206124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marec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8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8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8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8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6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6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8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701293"/>
                  </a:ext>
                </a:extLst>
              </a:tr>
              <a:tr h="206124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4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DA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4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DA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4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E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373893"/>
                  </a:ext>
                </a:extLst>
              </a:tr>
              <a:tr h="206124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maj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4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D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DA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FC6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FC6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1849219"/>
                  </a:ext>
                </a:extLst>
              </a:tr>
              <a:tr h="206124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junij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DA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4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DA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1C2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4839321"/>
                  </a:ext>
                </a:extLst>
              </a:tr>
              <a:tr h="206124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julij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FC6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DA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DA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DA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D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1653262"/>
                  </a:ext>
                </a:extLst>
              </a:tr>
              <a:tr h="206124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avgust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DA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4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DA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DA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DA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DA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FC6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8781594"/>
                  </a:ext>
                </a:extLst>
              </a:tr>
              <a:tr h="206124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september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4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4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DA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DA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4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D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6770352"/>
                  </a:ext>
                </a:extLst>
              </a:tr>
              <a:tr h="206124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oktober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6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DA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106345"/>
                  </a:ext>
                </a:extLst>
              </a:tr>
              <a:tr h="206124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november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7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3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7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4285024"/>
                  </a:ext>
                </a:extLst>
              </a:tr>
              <a:tr h="206124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december 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3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E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8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E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E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E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2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2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0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7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8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7039141"/>
                  </a:ext>
                </a:extLst>
              </a:tr>
              <a:tr h="216430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letno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l-SI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48672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1401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1320</Words>
  <Application>Microsoft Office PowerPoint</Application>
  <PresentationFormat>Širokozaslonsko</PresentationFormat>
  <Paragraphs>1079</Paragraphs>
  <Slides>3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Officeova tema</vt:lpstr>
      <vt:lpstr>Merilna postaja Ljubljana Bežigrad</vt:lpstr>
      <vt:lpstr>PowerPointova predstavitev</vt:lpstr>
      <vt:lpstr>PowerPointova predstavitev</vt:lpstr>
    </vt:vector>
  </TitlesOfParts>
  <Company>MOL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OMS – Ljubljana Center</dc:title>
  <dc:creator>Svetlana Čermelj</dc:creator>
  <cp:lastModifiedBy>Nina Šibič</cp:lastModifiedBy>
  <cp:revision>5</cp:revision>
  <dcterms:created xsi:type="dcterms:W3CDTF">2022-07-12T07:03:00Z</dcterms:created>
  <dcterms:modified xsi:type="dcterms:W3CDTF">2022-07-12T11:10:05Z</dcterms:modified>
</cp:coreProperties>
</file>