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49734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4441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7125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45492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4223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5955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12411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04335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68783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221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404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1E4FB-5563-4559-8991-38DF32559323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52090-E3AA-4E46-80A3-CAFCAF080A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24202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502646"/>
              </p:ext>
            </p:extLst>
          </p:nvPr>
        </p:nvGraphicFramePr>
        <p:xfrm>
          <a:off x="548648" y="1724698"/>
          <a:ext cx="10805152" cy="4137027"/>
        </p:xfrm>
        <a:graphic>
          <a:graphicData uri="http://schemas.openxmlformats.org/drawingml/2006/table">
            <a:tbl>
              <a:tblPr/>
              <a:tblGrid>
                <a:gridCol w="1105479">
                  <a:extLst>
                    <a:ext uri="{9D8B030D-6E8A-4147-A177-3AD203B41FA5}">
                      <a16:colId xmlns:a16="http://schemas.microsoft.com/office/drawing/2014/main" val="3560602528"/>
                    </a:ext>
                  </a:extLst>
                </a:gridCol>
                <a:gridCol w="570569">
                  <a:extLst>
                    <a:ext uri="{9D8B030D-6E8A-4147-A177-3AD203B41FA5}">
                      <a16:colId xmlns:a16="http://schemas.microsoft.com/office/drawing/2014/main" val="1095347886"/>
                    </a:ext>
                  </a:extLst>
                </a:gridCol>
                <a:gridCol w="570569">
                  <a:extLst>
                    <a:ext uri="{9D8B030D-6E8A-4147-A177-3AD203B41FA5}">
                      <a16:colId xmlns:a16="http://schemas.microsoft.com/office/drawing/2014/main" val="1420314750"/>
                    </a:ext>
                  </a:extLst>
                </a:gridCol>
                <a:gridCol w="570569">
                  <a:extLst>
                    <a:ext uri="{9D8B030D-6E8A-4147-A177-3AD203B41FA5}">
                      <a16:colId xmlns:a16="http://schemas.microsoft.com/office/drawing/2014/main" val="3562296861"/>
                    </a:ext>
                  </a:extLst>
                </a:gridCol>
                <a:gridCol w="570569">
                  <a:extLst>
                    <a:ext uri="{9D8B030D-6E8A-4147-A177-3AD203B41FA5}">
                      <a16:colId xmlns:a16="http://schemas.microsoft.com/office/drawing/2014/main" val="72797901"/>
                    </a:ext>
                  </a:extLst>
                </a:gridCol>
                <a:gridCol w="570569">
                  <a:extLst>
                    <a:ext uri="{9D8B030D-6E8A-4147-A177-3AD203B41FA5}">
                      <a16:colId xmlns:a16="http://schemas.microsoft.com/office/drawing/2014/main" val="3645040445"/>
                    </a:ext>
                  </a:extLst>
                </a:gridCol>
                <a:gridCol w="570569">
                  <a:extLst>
                    <a:ext uri="{9D8B030D-6E8A-4147-A177-3AD203B41FA5}">
                      <a16:colId xmlns:a16="http://schemas.microsoft.com/office/drawing/2014/main" val="2892586584"/>
                    </a:ext>
                  </a:extLst>
                </a:gridCol>
                <a:gridCol w="570569">
                  <a:extLst>
                    <a:ext uri="{9D8B030D-6E8A-4147-A177-3AD203B41FA5}">
                      <a16:colId xmlns:a16="http://schemas.microsoft.com/office/drawing/2014/main" val="1393618300"/>
                    </a:ext>
                  </a:extLst>
                </a:gridCol>
                <a:gridCol w="570569">
                  <a:extLst>
                    <a:ext uri="{9D8B030D-6E8A-4147-A177-3AD203B41FA5}">
                      <a16:colId xmlns:a16="http://schemas.microsoft.com/office/drawing/2014/main" val="387337194"/>
                    </a:ext>
                  </a:extLst>
                </a:gridCol>
                <a:gridCol w="570569">
                  <a:extLst>
                    <a:ext uri="{9D8B030D-6E8A-4147-A177-3AD203B41FA5}">
                      <a16:colId xmlns:a16="http://schemas.microsoft.com/office/drawing/2014/main" val="835028428"/>
                    </a:ext>
                  </a:extLst>
                </a:gridCol>
                <a:gridCol w="570569">
                  <a:extLst>
                    <a:ext uri="{9D8B030D-6E8A-4147-A177-3AD203B41FA5}">
                      <a16:colId xmlns:a16="http://schemas.microsoft.com/office/drawing/2014/main" val="96875596"/>
                    </a:ext>
                  </a:extLst>
                </a:gridCol>
                <a:gridCol w="570569">
                  <a:extLst>
                    <a:ext uri="{9D8B030D-6E8A-4147-A177-3AD203B41FA5}">
                      <a16:colId xmlns:a16="http://schemas.microsoft.com/office/drawing/2014/main" val="3169249477"/>
                    </a:ext>
                  </a:extLst>
                </a:gridCol>
                <a:gridCol w="570569">
                  <a:extLst>
                    <a:ext uri="{9D8B030D-6E8A-4147-A177-3AD203B41FA5}">
                      <a16:colId xmlns:a16="http://schemas.microsoft.com/office/drawing/2014/main" val="346354443"/>
                    </a:ext>
                  </a:extLst>
                </a:gridCol>
                <a:gridCol w="570569">
                  <a:extLst>
                    <a:ext uri="{9D8B030D-6E8A-4147-A177-3AD203B41FA5}">
                      <a16:colId xmlns:a16="http://schemas.microsoft.com/office/drawing/2014/main" val="2054607486"/>
                    </a:ext>
                  </a:extLst>
                </a:gridCol>
                <a:gridCol w="570569">
                  <a:extLst>
                    <a:ext uri="{9D8B030D-6E8A-4147-A177-3AD203B41FA5}">
                      <a16:colId xmlns:a16="http://schemas.microsoft.com/office/drawing/2014/main" val="3190354622"/>
                    </a:ext>
                  </a:extLst>
                </a:gridCol>
                <a:gridCol w="570569">
                  <a:extLst>
                    <a:ext uri="{9D8B030D-6E8A-4147-A177-3AD203B41FA5}">
                      <a16:colId xmlns:a16="http://schemas.microsoft.com/office/drawing/2014/main" val="5688131"/>
                    </a:ext>
                  </a:extLst>
                </a:gridCol>
                <a:gridCol w="570569">
                  <a:extLst>
                    <a:ext uri="{9D8B030D-6E8A-4147-A177-3AD203B41FA5}">
                      <a16:colId xmlns:a16="http://schemas.microsoft.com/office/drawing/2014/main" val="1466902472"/>
                    </a:ext>
                  </a:extLst>
                </a:gridCol>
                <a:gridCol w="570569">
                  <a:extLst>
                    <a:ext uri="{9D8B030D-6E8A-4147-A177-3AD203B41FA5}">
                      <a16:colId xmlns:a16="http://schemas.microsoft.com/office/drawing/2014/main" val="98103429"/>
                    </a:ext>
                  </a:extLst>
                </a:gridCol>
              </a:tblGrid>
              <a:tr h="260773"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Ljubljana-Center</a:t>
                      </a:r>
                    </a:p>
                  </a:txBody>
                  <a:tcPr marL="8676" marR="8676" marT="8676" marB="0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5923461"/>
                  </a:ext>
                </a:extLst>
              </a:tr>
              <a:tr h="52154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NO2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963777"/>
                  </a:ext>
                </a:extLst>
              </a:tr>
              <a:tr h="24835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8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0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2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B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E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853675"/>
                  </a:ext>
                </a:extLst>
              </a:tr>
              <a:tr h="24835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1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B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B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6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A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175172"/>
                  </a:ext>
                </a:extLst>
              </a:tr>
              <a:tr h="24835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marec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C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0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C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DB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646631"/>
                  </a:ext>
                </a:extLst>
              </a:tr>
              <a:tr h="24835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A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0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A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F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6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470232"/>
                  </a:ext>
                </a:extLst>
              </a:tr>
              <a:tr h="24835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C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F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9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87034"/>
                  </a:ext>
                </a:extLst>
              </a:tr>
              <a:tr h="24835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F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1479968"/>
                  </a:ext>
                </a:extLst>
              </a:tr>
              <a:tr h="24835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5964071"/>
                  </a:ext>
                </a:extLst>
              </a:tr>
              <a:tr h="24835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avgust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63362"/>
                  </a:ext>
                </a:extLst>
              </a:tr>
              <a:tr h="24835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DB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DB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3831624"/>
                  </a:ext>
                </a:extLst>
              </a:tr>
              <a:tr h="24835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oktober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B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9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495140"/>
                  </a:ext>
                </a:extLst>
              </a:tr>
              <a:tr h="24835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C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2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selitev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C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B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160281"/>
                  </a:ext>
                </a:extLst>
              </a:tr>
              <a:tr h="24835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C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0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906464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letno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l-SI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6155245"/>
                  </a:ext>
                </a:extLst>
              </a:tr>
            </a:tbl>
          </a:graphicData>
        </a:graphic>
      </p:graphicFrame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2000" b="1" dirty="0" smtClean="0"/>
              <a:t>OMS – Ljubljana Center</a:t>
            </a:r>
            <a:endParaRPr lang="sl-SI" sz="2000" b="1" dirty="0"/>
          </a:p>
        </p:txBody>
      </p:sp>
    </p:spTree>
    <p:extLst>
      <p:ext uri="{BB962C8B-B14F-4D97-AF65-F5344CB8AC3E}">
        <p14:creationId xmlns:p14="http://schemas.microsoft.com/office/powerpoint/2010/main" val="2159555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055939"/>
              </p:ext>
            </p:extLst>
          </p:nvPr>
        </p:nvGraphicFramePr>
        <p:xfrm>
          <a:off x="829889" y="584063"/>
          <a:ext cx="10515596" cy="2811104"/>
        </p:xfrm>
        <a:graphic>
          <a:graphicData uri="http://schemas.openxmlformats.org/drawingml/2006/table">
            <a:tbl>
              <a:tblPr/>
              <a:tblGrid>
                <a:gridCol w="1075853">
                  <a:extLst>
                    <a:ext uri="{9D8B030D-6E8A-4147-A177-3AD203B41FA5}">
                      <a16:colId xmlns:a16="http://schemas.microsoft.com/office/drawing/2014/main" val="405195249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952865943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988189370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4311977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793054032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562310434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469932039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620425114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760671949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547458107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566154835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436018860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995804881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4194138672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685399673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038488224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050262706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491980422"/>
                    </a:ext>
                  </a:extLst>
                </a:gridCol>
              </a:tblGrid>
              <a:tr h="182201"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Ljubljana-Center</a:t>
                      </a:r>
                    </a:p>
                  </a:txBody>
                  <a:tcPr marL="8676" marR="8676" marT="8676" marB="0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4791965"/>
                  </a:ext>
                </a:extLst>
              </a:tr>
              <a:tr h="36440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PM10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48808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7F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C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7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1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C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786573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C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E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7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1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1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D7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494966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marec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C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1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514403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695959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4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B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4CC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469462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4805145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4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72110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avgust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B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511204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E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9676934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oktober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E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27*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2688158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selitev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C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31*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7863066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E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4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E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4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C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7F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C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535223"/>
                  </a:ext>
                </a:extLst>
              </a:tr>
              <a:tr h="182201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letno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l-SI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6479640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171543"/>
              </p:ext>
            </p:extLst>
          </p:nvPr>
        </p:nvGraphicFramePr>
        <p:xfrm>
          <a:off x="829889" y="3759524"/>
          <a:ext cx="10515596" cy="2811104"/>
        </p:xfrm>
        <a:graphic>
          <a:graphicData uri="http://schemas.openxmlformats.org/drawingml/2006/table">
            <a:tbl>
              <a:tblPr/>
              <a:tblGrid>
                <a:gridCol w="1075853">
                  <a:extLst>
                    <a:ext uri="{9D8B030D-6E8A-4147-A177-3AD203B41FA5}">
                      <a16:colId xmlns:a16="http://schemas.microsoft.com/office/drawing/2014/main" val="820243548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874557307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498254614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482442367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586244715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928776022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90702558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792961828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434813252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010979516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4174040261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959911093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689113524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18698017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823136539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2365079205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3160741767"/>
                    </a:ext>
                  </a:extLst>
                </a:gridCol>
                <a:gridCol w="555279">
                  <a:extLst>
                    <a:ext uri="{9D8B030D-6E8A-4147-A177-3AD203B41FA5}">
                      <a16:colId xmlns:a16="http://schemas.microsoft.com/office/drawing/2014/main" val="1272739320"/>
                    </a:ext>
                  </a:extLst>
                </a:gridCol>
              </a:tblGrid>
              <a:tr h="182201"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Ljubljana-Center</a:t>
                      </a:r>
                    </a:p>
                  </a:txBody>
                  <a:tcPr marL="8676" marR="8676" marT="8676" marB="0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78562"/>
                  </a:ext>
                </a:extLst>
              </a:tr>
              <a:tr h="36440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PM10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število mesečnih preseganj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1604614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7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D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D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D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6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E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1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2286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1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D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7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6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059182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marec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5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318130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207185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432599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E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6774082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6117792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avgust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0712201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D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1304877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oktober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2977802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selitev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0*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1091467"/>
                  </a:ext>
                </a:extLst>
              </a:tr>
              <a:tr h="17352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E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1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985315"/>
                  </a:ext>
                </a:extLst>
              </a:tr>
              <a:tr h="182201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letno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l-SI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1333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34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335954"/>
              </p:ext>
            </p:extLst>
          </p:nvPr>
        </p:nvGraphicFramePr>
        <p:xfrm>
          <a:off x="666976" y="1108036"/>
          <a:ext cx="10678509" cy="3873766"/>
        </p:xfrm>
        <a:graphic>
          <a:graphicData uri="http://schemas.openxmlformats.org/drawingml/2006/table">
            <a:tbl>
              <a:tblPr/>
              <a:tblGrid>
                <a:gridCol w="1004880">
                  <a:extLst>
                    <a:ext uri="{9D8B030D-6E8A-4147-A177-3AD203B41FA5}">
                      <a16:colId xmlns:a16="http://schemas.microsoft.com/office/drawing/2014/main" val="1763930092"/>
                    </a:ext>
                  </a:extLst>
                </a:gridCol>
                <a:gridCol w="569037">
                  <a:extLst>
                    <a:ext uri="{9D8B030D-6E8A-4147-A177-3AD203B41FA5}">
                      <a16:colId xmlns:a16="http://schemas.microsoft.com/office/drawing/2014/main" val="2321446072"/>
                    </a:ext>
                  </a:extLst>
                </a:gridCol>
                <a:gridCol w="569037">
                  <a:extLst>
                    <a:ext uri="{9D8B030D-6E8A-4147-A177-3AD203B41FA5}">
                      <a16:colId xmlns:a16="http://schemas.microsoft.com/office/drawing/2014/main" val="3350049166"/>
                    </a:ext>
                  </a:extLst>
                </a:gridCol>
                <a:gridCol w="569037">
                  <a:extLst>
                    <a:ext uri="{9D8B030D-6E8A-4147-A177-3AD203B41FA5}">
                      <a16:colId xmlns:a16="http://schemas.microsoft.com/office/drawing/2014/main" val="3019866274"/>
                    </a:ext>
                  </a:extLst>
                </a:gridCol>
                <a:gridCol w="569037">
                  <a:extLst>
                    <a:ext uri="{9D8B030D-6E8A-4147-A177-3AD203B41FA5}">
                      <a16:colId xmlns:a16="http://schemas.microsoft.com/office/drawing/2014/main" val="961015288"/>
                    </a:ext>
                  </a:extLst>
                </a:gridCol>
                <a:gridCol w="569037">
                  <a:extLst>
                    <a:ext uri="{9D8B030D-6E8A-4147-A177-3AD203B41FA5}">
                      <a16:colId xmlns:a16="http://schemas.microsoft.com/office/drawing/2014/main" val="2374457523"/>
                    </a:ext>
                  </a:extLst>
                </a:gridCol>
                <a:gridCol w="569037">
                  <a:extLst>
                    <a:ext uri="{9D8B030D-6E8A-4147-A177-3AD203B41FA5}">
                      <a16:colId xmlns:a16="http://schemas.microsoft.com/office/drawing/2014/main" val="734206844"/>
                    </a:ext>
                  </a:extLst>
                </a:gridCol>
                <a:gridCol w="569037">
                  <a:extLst>
                    <a:ext uri="{9D8B030D-6E8A-4147-A177-3AD203B41FA5}">
                      <a16:colId xmlns:a16="http://schemas.microsoft.com/office/drawing/2014/main" val="4227763348"/>
                    </a:ext>
                  </a:extLst>
                </a:gridCol>
                <a:gridCol w="569037">
                  <a:extLst>
                    <a:ext uri="{9D8B030D-6E8A-4147-A177-3AD203B41FA5}">
                      <a16:colId xmlns:a16="http://schemas.microsoft.com/office/drawing/2014/main" val="2697729386"/>
                    </a:ext>
                  </a:extLst>
                </a:gridCol>
                <a:gridCol w="569037">
                  <a:extLst>
                    <a:ext uri="{9D8B030D-6E8A-4147-A177-3AD203B41FA5}">
                      <a16:colId xmlns:a16="http://schemas.microsoft.com/office/drawing/2014/main" val="2934229218"/>
                    </a:ext>
                  </a:extLst>
                </a:gridCol>
                <a:gridCol w="569037">
                  <a:extLst>
                    <a:ext uri="{9D8B030D-6E8A-4147-A177-3AD203B41FA5}">
                      <a16:colId xmlns:a16="http://schemas.microsoft.com/office/drawing/2014/main" val="3804743417"/>
                    </a:ext>
                  </a:extLst>
                </a:gridCol>
                <a:gridCol w="569037">
                  <a:extLst>
                    <a:ext uri="{9D8B030D-6E8A-4147-A177-3AD203B41FA5}">
                      <a16:colId xmlns:a16="http://schemas.microsoft.com/office/drawing/2014/main" val="151832389"/>
                    </a:ext>
                  </a:extLst>
                </a:gridCol>
                <a:gridCol w="569037">
                  <a:extLst>
                    <a:ext uri="{9D8B030D-6E8A-4147-A177-3AD203B41FA5}">
                      <a16:colId xmlns:a16="http://schemas.microsoft.com/office/drawing/2014/main" val="3591523267"/>
                    </a:ext>
                  </a:extLst>
                </a:gridCol>
                <a:gridCol w="569037">
                  <a:extLst>
                    <a:ext uri="{9D8B030D-6E8A-4147-A177-3AD203B41FA5}">
                      <a16:colId xmlns:a16="http://schemas.microsoft.com/office/drawing/2014/main" val="4106520857"/>
                    </a:ext>
                  </a:extLst>
                </a:gridCol>
                <a:gridCol w="569037">
                  <a:extLst>
                    <a:ext uri="{9D8B030D-6E8A-4147-A177-3AD203B41FA5}">
                      <a16:colId xmlns:a16="http://schemas.microsoft.com/office/drawing/2014/main" val="2846965303"/>
                    </a:ext>
                  </a:extLst>
                </a:gridCol>
                <a:gridCol w="569037">
                  <a:extLst>
                    <a:ext uri="{9D8B030D-6E8A-4147-A177-3AD203B41FA5}">
                      <a16:colId xmlns:a16="http://schemas.microsoft.com/office/drawing/2014/main" val="1954357530"/>
                    </a:ext>
                  </a:extLst>
                </a:gridCol>
                <a:gridCol w="569037">
                  <a:extLst>
                    <a:ext uri="{9D8B030D-6E8A-4147-A177-3AD203B41FA5}">
                      <a16:colId xmlns:a16="http://schemas.microsoft.com/office/drawing/2014/main" val="3722350849"/>
                    </a:ext>
                  </a:extLst>
                </a:gridCol>
                <a:gridCol w="569037">
                  <a:extLst>
                    <a:ext uri="{9D8B030D-6E8A-4147-A177-3AD203B41FA5}">
                      <a16:colId xmlns:a16="http://schemas.microsoft.com/office/drawing/2014/main" val="526533507"/>
                    </a:ext>
                  </a:extLst>
                </a:gridCol>
              </a:tblGrid>
              <a:tr h="242527"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Ljubljana-Center</a:t>
                      </a:r>
                    </a:p>
                  </a:txBody>
                  <a:tcPr marL="8676" marR="8676" marT="8676" marB="0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8459236"/>
                  </a:ext>
                </a:extLst>
              </a:tr>
              <a:tr h="485055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PM2,5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mesečno povprečje (µg/m3)</a:t>
                      </a:r>
                    </a:p>
                  </a:txBody>
                  <a:tcPr marL="8676" marR="8676" marT="8676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1413347"/>
                  </a:ext>
                </a:extLst>
              </a:tr>
              <a:tr h="230979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A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4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343059"/>
                  </a:ext>
                </a:extLst>
              </a:tr>
              <a:tr h="230979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8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621771"/>
                  </a:ext>
                </a:extLst>
              </a:tr>
              <a:tr h="230979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marec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6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298234"/>
                  </a:ext>
                </a:extLst>
              </a:tr>
              <a:tr h="230979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209372"/>
                  </a:ext>
                </a:extLst>
              </a:tr>
              <a:tr h="230979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955050"/>
                  </a:ext>
                </a:extLst>
              </a:tr>
              <a:tr h="230979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5188653"/>
                  </a:ext>
                </a:extLst>
              </a:tr>
              <a:tr h="230979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julij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441515"/>
                  </a:ext>
                </a:extLst>
              </a:tr>
              <a:tr h="230979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avgust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5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43878"/>
                  </a:ext>
                </a:extLst>
              </a:tr>
              <a:tr h="230979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234464"/>
                  </a:ext>
                </a:extLst>
              </a:tr>
              <a:tr h="230979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oktober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5033475"/>
                  </a:ext>
                </a:extLst>
              </a:tr>
              <a:tr h="230979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C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4638334"/>
                  </a:ext>
                </a:extLst>
              </a:tr>
              <a:tr h="230979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5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1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218478"/>
                  </a:ext>
                </a:extLst>
              </a:tr>
              <a:tr h="242527"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letno</a:t>
                      </a:r>
                    </a:p>
                  </a:txBody>
                  <a:tcPr marL="8676" marR="8676" marT="8676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l-S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76" marR="8676" marT="8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l-SI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493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3289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1321</Words>
  <Application>Microsoft Office PowerPoint</Application>
  <PresentationFormat>Širokozaslonsko</PresentationFormat>
  <Paragraphs>1077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Officeova tema</vt:lpstr>
      <vt:lpstr>OMS – Ljubljana Center</vt:lpstr>
      <vt:lpstr>PowerPointova predstavitev</vt:lpstr>
      <vt:lpstr>PowerPointova predstavitev</vt:lpstr>
    </vt:vector>
  </TitlesOfParts>
  <Company>MOL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OMS – Ljubljana Center</dc:title>
  <dc:creator>Svetlana Čermelj</dc:creator>
  <cp:lastModifiedBy>Nina Šibič</cp:lastModifiedBy>
  <cp:revision>4</cp:revision>
  <dcterms:created xsi:type="dcterms:W3CDTF">2022-07-12T07:03:00Z</dcterms:created>
  <dcterms:modified xsi:type="dcterms:W3CDTF">2022-07-12T11:10:12Z</dcterms:modified>
</cp:coreProperties>
</file>