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962" r:id="rId2"/>
    <p:sldId id="977" r:id="rId3"/>
    <p:sldId id="978" r:id="rId4"/>
    <p:sldId id="979" r:id="rId5"/>
    <p:sldId id="980" r:id="rId6"/>
    <p:sldId id="981" r:id="rId7"/>
    <p:sldId id="982" r:id="rId8"/>
    <p:sldId id="984" r:id="rId9"/>
    <p:sldId id="985" r:id="rId10"/>
    <p:sldId id="993" r:id="rId11"/>
    <p:sldId id="963" r:id="rId12"/>
    <p:sldId id="983" r:id="rId13"/>
    <p:sldId id="987" r:id="rId14"/>
    <p:sldId id="986" r:id="rId15"/>
    <p:sldId id="964" r:id="rId16"/>
    <p:sldId id="965" r:id="rId17"/>
    <p:sldId id="988" r:id="rId18"/>
    <p:sldId id="974" r:id="rId19"/>
    <p:sldId id="989" r:id="rId20"/>
    <p:sldId id="990" r:id="rId21"/>
    <p:sldId id="976" r:id="rId22"/>
    <p:sldId id="992" r:id="rId23"/>
    <p:sldId id="994" r:id="rId24"/>
    <p:sldId id="997" r:id="rId25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CC071D"/>
    <a:srgbClr val="DD8729"/>
    <a:srgbClr val="FF7A00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4710" autoAdjust="0"/>
  </p:normalViewPr>
  <p:slideViewPr>
    <p:cSldViewPr>
      <p:cViewPr varScale="1">
        <p:scale>
          <a:sx n="109" d="100"/>
          <a:sy n="109" d="100"/>
        </p:scale>
        <p:origin x="1980" y="1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r">
              <a:defRPr sz="1200"/>
            </a:lvl1pPr>
          </a:lstStyle>
          <a:p>
            <a:fld id="{853B912B-68F8-4D97-84B1-56F63043FBD0}" type="datetimeFigureOut">
              <a:rPr lang="sl-SI" smtClean="0"/>
              <a:pPr/>
              <a:t>21. 07. 2025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l">
              <a:defRPr sz="1200"/>
            </a:lvl1pPr>
          </a:lstStyle>
          <a:p>
            <a:r>
              <a:rPr lang="sl-SI"/>
              <a:t>Omrežje: VELIKA SEJNA   Geslo: Winternet 25</a:t>
            </a: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r">
              <a:defRPr sz="1200"/>
            </a:lvl1pPr>
          </a:lstStyle>
          <a:p>
            <a:fld id="{C39C920E-5A9E-4FFA-953E-2A8DF92ECDA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7869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21" y="2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9" y="4715161"/>
            <a:ext cx="4984962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Omrežje: VELIKA SEJNA   Geslo: Winternet 25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21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68" tIns="45884" rIns="91768" bIns="4588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6A5779F-458A-4E18-A98F-2468CDE9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2359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2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68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79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34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52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33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0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881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700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43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60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17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5013C-321B-4B7C-80F6-2BFC8FD042D8}" type="datetimeFigureOut">
              <a:rPr lang="sl-SI" smtClean="0"/>
              <a:t>21. 07. 2025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6E9D1-E7D5-4533-ABAF-155BC8716F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8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 – Kodrova ulica  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636912"/>
            <a:ext cx="4391471" cy="2800241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68072" y="2636912"/>
            <a:ext cx="4459173" cy="28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0708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276872"/>
            <a:ext cx="4411403" cy="331236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6103" y="2276872"/>
            <a:ext cx="440974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4188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Zaloška </a:t>
            </a:r>
            <a:r>
              <a:rPr lang="sl-SI" b="1" dirty="0"/>
              <a:t>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512" y="2420888"/>
            <a:ext cx="4419204" cy="3312368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6016" y="2420888"/>
            <a:ext cx="431253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207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Zaloška </a:t>
            </a:r>
            <a:r>
              <a:rPr lang="sl-SI" b="1" dirty="0"/>
              <a:t>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348880"/>
            <a:ext cx="4392488" cy="3295528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8295" y="2348880"/>
            <a:ext cx="4335338" cy="32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9885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Zaloška </a:t>
            </a:r>
            <a:r>
              <a:rPr lang="sl-SI" b="1" dirty="0"/>
              <a:t>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2" name="Označba mesta vsebine 11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16016" y="2411650"/>
            <a:ext cx="4318957" cy="3400525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027" y="2420888"/>
            <a:ext cx="4520123" cy="33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8349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Zaloška cesta - </a:t>
            </a:r>
            <a:r>
              <a:rPr lang="sl-SI" b="1" dirty="0" err="1" smtClean="0"/>
              <a:t>Archinetova</a:t>
            </a:r>
            <a:r>
              <a:rPr lang="sl-SI" b="1" dirty="0" smtClean="0"/>
              <a:t> 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5" name="Označba mesta vsebine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492894"/>
            <a:ext cx="4508809" cy="2952329"/>
          </a:xfrm>
          <a:prstGeom prst="rect">
            <a:avLst/>
          </a:prstGeom>
        </p:spPr>
      </p:pic>
      <p:pic>
        <p:nvPicPr>
          <p:cNvPr id="16" name="Označba mesta vsebine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8024" y="2492895"/>
            <a:ext cx="4247828" cy="29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597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Tržaška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5" y="2420888"/>
            <a:ext cx="4392488" cy="3312368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420888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6757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Litijska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5780" y="2128670"/>
            <a:ext cx="3978188" cy="4394951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99992" y="2741969"/>
            <a:ext cx="447969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3791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Litijska </a:t>
            </a:r>
            <a:r>
              <a:rPr lang="sl-SI" b="1" dirty="0"/>
              <a:t>cesta 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420888"/>
            <a:ext cx="4414934" cy="331236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420888"/>
            <a:ext cx="44149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8704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Litijska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276872"/>
            <a:ext cx="4414934" cy="331236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276872"/>
            <a:ext cx="44149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5452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Litijska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420888"/>
            <a:ext cx="4414934" cy="3312368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420888"/>
            <a:ext cx="441493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957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512" y="2420888"/>
            <a:ext cx="4320480" cy="3240360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2218" y="2420888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863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Litijska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657453" y="1942946"/>
            <a:ext cx="3295527" cy="4395424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06784" y="2492895"/>
            <a:ext cx="4392488" cy="32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74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Kajuhova </a:t>
            </a:r>
            <a:r>
              <a:rPr lang="sl-SI" b="1" dirty="0"/>
              <a:t>cesta 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151" y="2276872"/>
            <a:ext cx="4283833" cy="1728192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276872"/>
            <a:ext cx="4458552" cy="348960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1" y="4124553"/>
            <a:ext cx="4283833" cy="16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0985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Trg mladinskih delovnih brigad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8" y="2896081"/>
            <a:ext cx="3868737" cy="2902576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888904"/>
            <a:ext cx="3887788" cy="29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19629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Dunajska cesta</a:t>
            </a:r>
            <a:endParaRPr lang="sl-SI" sz="2800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495788"/>
            <a:ext cx="4392488" cy="2948813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49" y="2495788"/>
            <a:ext cx="4414719" cy="29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2140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Clevelandska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348879"/>
            <a:ext cx="4428492" cy="3132969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348880"/>
            <a:ext cx="4406702" cy="31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257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512" y="2231874"/>
            <a:ext cx="4299116" cy="3222015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6016" y="2231873"/>
            <a:ext cx="4287143" cy="32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568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9512" y="2348880"/>
            <a:ext cx="4608512" cy="2952328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60032" y="2348880"/>
            <a:ext cx="417646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3342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420887"/>
            <a:ext cx="4521646" cy="2755515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8024" y="2415879"/>
            <a:ext cx="4248472" cy="27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420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824" y="2276872"/>
            <a:ext cx="4470176" cy="2880320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276872"/>
            <a:ext cx="440734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720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140759"/>
            <a:ext cx="4422411" cy="3312368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09736" y="2140759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3623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504" y="2276872"/>
            <a:ext cx="4392488" cy="3240360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1" y="2260068"/>
            <a:ext cx="4406702" cy="32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8929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615602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/>
              <a:t>Šmartinska cesta</a:t>
            </a:r>
            <a:endParaRPr lang="sl-SI" b="1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4427984" cy="576064"/>
          </a:xfrm>
        </p:spPr>
        <p:txBody>
          <a:bodyPr/>
          <a:lstStyle/>
          <a:p>
            <a:pPr algn="ctr"/>
            <a:r>
              <a:rPr lang="sl-SI" dirty="0" smtClean="0"/>
              <a:t>Prej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124744"/>
            <a:ext cx="3887391" cy="576064"/>
          </a:xfrm>
        </p:spPr>
        <p:txBody>
          <a:bodyPr/>
          <a:lstStyle/>
          <a:p>
            <a:pPr algn="ctr"/>
            <a:r>
              <a:rPr lang="sl-SI" dirty="0" smtClean="0"/>
              <a:t>Potem</a:t>
            </a:r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027" y="2420888"/>
            <a:ext cx="4390965" cy="3240360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150" y="2411206"/>
            <a:ext cx="4406702" cy="32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2104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103</Words>
  <Application>Microsoft Office PowerPoint</Application>
  <PresentationFormat>Diaprojekcija na zaslonu (4:3)</PresentationFormat>
  <Paragraphs>72</Paragraphs>
  <Slides>24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Officeova tema</vt:lpstr>
      <vt:lpstr>Šmartinska cesta – Kodrova ulica  </vt:lpstr>
      <vt:lpstr>Šmartinska cesta</vt:lpstr>
      <vt:lpstr>Šmartinska cesta</vt:lpstr>
      <vt:lpstr>Šmartinska cesta</vt:lpstr>
      <vt:lpstr>Šmartinska cesta</vt:lpstr>
      <vt:lpstr>Šmartinska cesta</vt:lpstr>
      <vt:lpstr>Šmartinska cesta</vt:lpstr>
      <vt:lpstr>Šmartinska cesta</vt:lpstr>
      <vt:lpstr>Šmartinska cesta</vt:lpstr>
      <vt:lpstr>Šmartinska cesta</vt:lpstr>
      <vt:lpstr>Zaloška cesta </vt:lpstr>
      <vt:lpstr>Zaloška cesta </vt:lpstr>
      <vt:lpstr>Zaloška cesta </vt:lpstr>
      <vt:lpstr>Zaloška cesta - Archinetova </vt:lpstr>
      <vt:lpstr>Tržaška cesta</vt:lpstr>
      <vt:lpstr>Litijska cesta</vt:lpstr>
      <vt:lpstr>Litijska cesta </vt:lpstr>
      <vt:lpstr>Litijska cesta </vt:lpstr>
      <vt:lpstr>Litijska cesta </vt:lpstr>
      <vt:lpstr>Litijska cesta </vt:lpstr>
      <vt:lpstr>Kajuhova cesta </vt:lpstr>
      <vt:lpstr>Trg mladinskih delovnih brigad</vt:lpstr>
      <vt:lpstr>Dunajska cesta</vt:lpstr>
      <vt:lpstr>Clevelandska cesta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</dc:creator>
  <cp:lastModifiedBy>Mateja Peer Tejić</cp:lastModifiedBy>
  <cp:revision>1713</cp:revision>
  <cp:lastPrinted>2025-03-24T14:15:39Z</cp:lastPrinted>
  <dcterms:created xsi:type="dcterms:W3CDTF">2009-08-17T10:07:46Z</dcterms:created>
  <dcterms:modified xsi:type="dcterms:W3CDTF">2025-07-21T13:24:14Z</dcterms:modified>
</cp:coreProperties>
</file>