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962" r:id="rId2"/>
    <p:sldId id="963" r:id="rId3"/>
    <p:sldId id="964" r:id="rId4"/>
    <p:sldId id="965" r:id="rId5"/>
    <p:sldId id="974" r:id="rId6"/>
    <p:sldId id="976" r:id="rId7"/>
    <p:sldId id="986" r:id="rId8"/>
    <p:sldId id="982" r:id="rId9"/>
    <p:sldId id="983" r:id="rId10"/>
    <p:sldId id="969" r:id="rId11"/>
    <p:sldId id="970" r:id="rId12"/>
    <p:sldId id="967" r:id="rId13"/>
    <p:sldId id="966" r:id="rId14"/>
    <p:sldId id="972" r:id="rId15"/>
    <p:sldId id="971" r:id="rId16"/>
    <p:sldId id="975" r:id="rId17"/>
    <p:sldId id="984" r:id="rId18"/>
    <p:sldId id="973" r:id="rId19"/>
    <p:sldId id="977" r:id="rId20"/>
    <p:sldId id="987" r:id="rId21"/>
    <p:sldId id="978" r:id="rId22"/>
    <p:sldId id="979" r:id="rId23"/>
    <p:sldId id="980" r:id="rId24"/>
    <p:sldId id="981" r:id="rId25"/>
    <p:sldId id="985" r:id="rId26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CC071D"/>
    <a:srgbClr val="DD8729"/>
    <a:srgbClr val="FF7A00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4710" autoAdjust="0"/>
  </p:normalViewPr>
  <p:slideViewPr>
    <p:cSldViewPr>
      <p:cViewPr varScale="1">
        <p:scale>
          <a:sx n="109" d="100"/>
          <a:sy n="109" d="100"/>
        </p:scale>
        <p:origin x="1980" y="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r">
              <a:defRPr sz="1200"/>
            </a:lvl1pPr>
          </a:lstStyle>
          <a:p>
            <a:fld id="{853B912B-68F8-4D97-84B1-56F63043FBD0}" type="datetimeFigureOut">
              <a:rPr lang="sl-SI" smtClean="0"/>
              <a:pPr/>
              <a:t>25. 03. 2025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l">
              <a:defRPr sz="1200"/>
            </a:lvl1pPr>
          </a:lstStyle>
          <a:p>
            <a:r>
              <a:rPr lang="sl-SI"/>
              <a:t>Omrežje: VELIKA SEJNA   Geslo: Winternet 25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r">
              <a:defRPr sz="1200"/>
            </a:lvl1pPr>
          </a:lstStyle>
          <a:p>
            <a:fld id="{C39C920E-5A9E-4FFA-953E-2A8DF92ECD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7869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21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9" y="4715161"/>
            <a:ext cx="4984962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Omrežje: VELIKA SEJNA   Geslo: Winternet 25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21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A5779F-458A-4E18-A98F-2468CDE9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359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Omrežje: VELIKA SEJNA   Geslo: Winternet 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1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82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793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34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523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336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07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815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700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430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607076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174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5013C-321B-4B7C-80F6-2BFC8FD042D8}" type="datetimeFigureOut">
              <a:rPr lang="sl-SI" smtClean="0"/>
              <a:t>25. 03. 2025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Dunajska cesta, </a:t>
            </a:r>
            <a:r>
              <a:rPr lang="sl-SI" b="1" dirty="0"/>
              <a:t>Črnuče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242294"/>
            <a:ext cx="4416941" cy="3313874"/>
          </a:xfrm>
          <a:prstGeom prst="rect">
            <a:avLst/>
          </a:prstGeom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242294"/>
            <a:ext cx="4416942" cy="33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"/>
    </mc:Choice>
    <mc:Fallback xmlns="">
      <p:transition spd="slow" advTm="15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Masarykova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1953" y="2348880"/>
            <a:ext cx="4373929" cy="3281603"/>
          </a:xfrm>
          <a:prstGeom prst="rect">
            <a:avLst/>
          </a:prstGeom>
        </p:spPr>
      </p:pic>
      <p:pic>
        <p:nvPicPr>
          <p:cNvPr id="12" name="Označba mesta vsebine 11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464496" cy="328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9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6"/>
    </mc:Choice>
    <mc:Fallback xmlns="">
      <p:transition spd="slow" advTm="36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Masarykova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20888"/>
            <a:ext cx="4414933" cy="3312368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0917" y="2420887"/>
            <a:ext cx="4414935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Šišenska cesta 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7"/>
            <a:ext cx="4464496" cy="345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značba mesta vsebine 10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7"/>
            <a:ext cx="4334694" cy="3456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7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"/>
    </mc:Choice>
    <mc:Fallback xmlns="">
      <p:transition spd="slow" advTm="283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Celovška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 descr="C:\Users\stolfa\Downloads\06102-19-2024-3-3 (3)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3819"/>
            <a:ext cx="4320480" cy="325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značba mesta vsebine 10" descr="C:\Users\stolfa\Downloads\06102-19-2024-14-5 (2)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52" y="2420888"/>
            <a:ext cx="4334694" cy="2901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Celovška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338385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338385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04188" y="4161143"/>
            <a:ext cx="3654152" cy="2628666"/>
          </a:xfrm>
          <a:prstGeom prst="rect">
            <a:avLst/>
          </a:prstGeom>
        </p:spPr>
      </p:pic>
      <p:pic>
        <p:nvPicPr>
          <p:cNvPr id="12" name="Označba mesta vsebine 11" descr="C:\Users\stolfa\Downloads\06102-19-2024-3-2 (3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8" y="1502511"/>
            <a:ext cx="3654152" cy="256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C:\Users\stolfa\Downloads\06102-19-2024-14-2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161144"/>
            <a:ext cx="4236209" cy="262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C:\Users\stolfa\Downloads\06102-19-2024-14-3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6" y="1491420"/>
            <a:ext cx="4186903" cy="2570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5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"/>
    </mc:Choice>
    <mc:Fallback xmlns="">
      <p:transition spd="slow" advTm="476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Celovška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4" name="Označba mesta vsebine 13" descr="C:\Users\stolfa\AppData\Local\Microsoft\Windows\INetCache\Content.Outlook\2ALBSJWG\Fotografije_2 (004)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65226"/>
            <a:ext cx="4392488" cy="325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značba mesta vsebine 14" descr="C:\Users\stolfa\Downloads\06102-25-2023-47-5 (7)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65226"/>
            <a:ext cx="4334694" cy="3252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3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"/>
    </mc:Choice>
    <mc:Fallback xmlns="">
      <p:transition spd="slow" advTm="303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Celovška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image8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9566"/>
            <a:ext cx="4320480" cy="320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značba mesta vsebine 9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9565"/>
            <a:ext cx="4391844" cy="3206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8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"/>
    </mc:Choice>
    <mc:Fallback xmlns="">
      <p:transition spd="slow" advTm="293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Celovška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1" name="Označba mesta vsebine 10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2348"/>
            <a:ext cx="4392488" cy="336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značba mesta vsebine 11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60997"/>
            <a:ext cx="4406702" cy="3375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7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 descr="C:\Users\stolfa\Downloads\06101-428-2023-15-3 (2)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392488" cy="321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značba mesta vsebine 10" descr="C:\Users\stolfa\Pictures\2025-01\IMAGE_20250114093146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463852" cy="3215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1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"/>
    </mc:Choice>
    <mc:Fallback xmlns="">
      <p:transition spd="slow" advTm="301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Tržaška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0" y="2696432"/>
            <a:ext cx="4476814" cy="2520280"/>
          </a:xfrm>
          <a:prstGeom prst="rect">
            <a:avLst/>
          </a:prstGeom>
        </p:spPr>
      </p:pic>
      <p:pic>
        <p:nvPicPr>
          <p:cNvPr id="8" name="Označba mesta vsebine 7" descr="C:\Users\stolfa\Downloads\06102-10-2024-5-2 (2)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320480" cy="335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9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"/>
    </mc:Choice>
    <mc:Fallback xmlns="">
      <p:transition spd="slow" advTm="30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Podutiška 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380815"/>
            <a:ext cx="4392488" cy="3295528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369378"/>
            <a:ext cx="4407732" cy="33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"/>
    </mc:Choice>
    <mc:Fallback xmlns="">
      <p:transition spd="slow" advTm="139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Tržaška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7456" y="1748193"/>
            <a:ext cx="3130733" cy="440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značba mesta vsebine 10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576" y="1844825"/>
            <a:ext cx="3096343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9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"/>
    </mc:Choice>
    <mc:Fallback xmlns="">
      <p:transition spd="slow" advTm="299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križišče Tržaška cesta–</a:t>
            </a:r>
            <a:r>
              <a:rPr lang="sl-SI" b="1" dirty="0" err="1" smtClean="0"/>
              <a:t>Šestova</a:t>
            </a:r>
            <a:r>
              <a:rPr lang="sl-SI" b="1" dirty="0" smtClean="0"/>
              <a:t> ulica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1" name="Označba mesta vsebine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99992" y="2210105"/>
            <a:ext cx="4535860" cy="3426167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760" y="2854826"/>
            <a:ext cx="4302224" cy="21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"/>
    </mc:Choice>
    <mc:Fallback xmlns="">
      <p:transition spd="slow" advTm="294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križišče Zaloška cesta–Toplarniška ulica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7546"/>
            <a:ext cx="4464496" cy="339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značba mesta vsebine 10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37546"/>
            <a:ext cx="4319836" cy="3395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"/>
    </mc:Choice>
    <mc:Fallback xmlns="">
      <p:transition spd="slow" advTm="317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Kajuhova ulica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2" name="Označba mesta vsebine 11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9" y="2348880"/>
            <a:ext cx="4400173" cy="297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značba mesta vsebine 12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17" y="2348880"/>
            <a:ext cx="4406702" cy="2977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"/>
    </mc:Choice>
    <mc:Fallback xmlns="">
      <p:transition spd="slow" advTm="28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Cesta Ljubljanske brigade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41" y="2251787"/>
            <a:ext cx="4442851" cy="3392598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252777"/>
            <a:ext cx="4406702" cy="339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5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"/>
    </mc:Choice>
    <mc:Fallback xmlns="">
      <p:transition spd="slow" advTm="295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Predor Golovec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26" name="Picture 2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" y="2451481"/>
            <a:ext cx="4375068" cy="31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ditorial.netmedia.si/s3fs-public/styles/novica/public/slike/naslovne/2024/9/3/458208755_903051451858050_6976310531279922057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51481"/>
            <a:ext cx="4450199" cy="31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"/>
    </mc:Choice>
    <mc:Fallback xmlns="">
      <p:transition spd="slow" advTm="306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348880"/>
            <a:ext cx="4406702" cy="3306192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348880"/>
            <a:ext cx="4406702" cy="33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624" y="2100533"/>
            <a:ext cx="4410368" cy="3308943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100534"/>
            <a:ext cx="4406702" cy="330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"/>
    </mc:Choice>
    <mc:Fallback xmlns="">
      <p:transition spd="slow" advTm="284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 descr="C:\Users\stolfa\Downloads\06102-17-2024-5-1 (1)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7126"/>
            <a:ext cx="4464496" cy="3366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značba mesta vsebine 9" descr="C:\Users\stolfa\Downloads\06102-17-2024-14-3 (2)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67126"/>
            <a:ext cx="4319836" cy="3366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7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"/>
    </mc:Choice>
    <mc:Fallback xmlns="">
      <p:transition spd="slow" advTm="28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1" name="Označba mesta vsebine 10" descr="C:\Users\stolfa\Downloads\06102-17-2024-5-2 (1)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392488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značba mesta vsebine 11" descr="C:\Users\stolfa\Downloads\06102-17-2024-14-5 (2)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348880"/>
            <a:ext cx="4406702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7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0389"/>
            <a:ext cx="4247801" cy="33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značba mesta vsebine 12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53689" y="3020467"/>
            <a:ext cx="439248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"/>
    </mc:Choice>
    <mc:Fallback xmlns="">
      <p:transition spd="slow" advTm="29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6204"/>
            <a:ext cx="4248472" cy="324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značba mesta vsebine 12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96204"/>
            <a:ext cx="4535860" cy="3237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"/>
    </mc:Choice>
    <mc:Fallback xmlns="">
      <p:transition spd="slow" advTm="30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/>
              <a:t>Dolenjska 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1" name="Označba mesta vsebine 10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" y="2421290"/>
            <a:ext cx="4441785" cy="331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značba mesta vsebine 11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7"/>
            <a:ext cx="4478710" cy="3312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0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7"/>
    </mc:Choice>
    <mc:Fallback xmlns="">
      <p:transition spd="slow" advTm="280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</TotalTime>
  <Words>115</Words>
  <Application>Microsoft Office PowerPoint</Application>
  <PresentationFormat>Diaprojekcija na zaslonu (4:3)</PresentationFormat>
  <Paragraphs>76</Paragraphs>
  <Slides>25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Officeova tema</vt:lpstr>
      <vt:lpstr>Dunajska cesta, Črnuče </vt:lpstr>
      <vt:lpstr>Podutiška cesta </vt:lpstr>
      <vt:lpstr>Dolenjska cesta </vt:lpstr>
      <vt:lpstr>Dolenjska cesta </vt:lpstr>
      <vt:lpstr>Dolenjska cesta </vt:lpstr>
      <vt:lpstr>Dolenjska cesta </vt:lpstr>
      <vt:lpstr>Dolenjska cesta </vt:lpstr>
      <vt:lpstr>Dolenjska cesta </vt:lpstr>
      <vt:lpstr>Dolenjska cesta </vt:lpstr>
      <vt:lpstr>Masarykova cesta</vt:lpstr>
      <vt:lpstr>Masarykova cesta</vt:lpstr>
      <vt:lpstr>Šišenska cesta </vt:lpstr>
      <vt:lpstr>Celovška cesta </vt:lpstr>
      <vt:lpstr>Celovška cesta </vt:lpstr>
      <vt:lpstr>Celovška cesta </vt:lpstr>
      <vt:lpstr>Celovška cesta </vt:lpstr>
      <vt:lpstr>Celovška cesta </vt:lpstr>
      <vt:lpstr>Šmartinska cesta </vt:lpstr>
      <vt:lpstr>Tržaška cesta </vt:lpstr>
      <vt:lpstr>Tržaška cesta </vt:lpstr>
      <vt:lpstr>križišče Tržaška cesta–Šestova ulica</vt:lpstr>
      <vt:lpstr>križišče Zaloška cesta–Toplarniška ulica </vt:lpstr>
      <vt:lpstr>Kajuhova ulica </vt:lpstr>
      <vt:lpstr>Cesta Ljubljanske brigade</vt:lpstr>
      <vt:lpstr>Predor Golovec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Mateja Peer Tejić</cp:lastModifiedBy>
  <cp:revision>1692</cp:revision>
  <cp:lastPrinted>2025-03-24T14:15:39Z</cp:lastPrinted>
  <dcterms:created xsi:type="dcterms:W3CDTF">2009-08-17T10:07:46Z</dcterms:created>
  <dcterms:modified xsi:type="dcterms:W3CDTF">2025-03-25T08:46:55Z</dcterms:modified>
</cp:coreProperties>
</file>